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8" r:id="rId3"/>
    <p:sldId id="279" r:id="rId4"/>
    <p:sldId id="289" r:id="rId5"/>
    <p:sldId id="281" r:id="rId6"/>
    <p:sldId id="280" r:id="rId7"/>
    <p:sldId id="290" r:id="rId8"/>
    <p:sldId id="282" r:id="rId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ergen Mueller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2" autoAdjust="0"/>
    <p:restoredTop sz="82139" autoAdjust="0"/>
  </p:normalViewPr>
  <p:slideViewPr>
    <p:cSldViewPr snapToGrid="0" snapToObjects="1">
      <p:cViewPr varScale="1">
        <p:scale>
          <a:sx n="171" d="100"/>
          <a:sy n="171" d="100"/>
        </p:scale>
        <p:origin x="-33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797FD-475B-1444-8118-0F5CEE2F324E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A75ED-02EF-414E-8F0E-A05BADFE4D0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25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E1590-9CEC-1D44-8F01-018DDDCE6730}" type="datetimeFigureOut">
              <a:rPr lang="de-DE" smtClean="0"/>
              <a:pPr/>
              <a:t>4/16/13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8751-585E-8B40-905F-88C9D1B49B5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Chalkduste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Chalkduste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Chalkduste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Chalkduste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Chalkduste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Chalkduste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Enterprise Applications: Business Processes and Programming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Dr.-</a:t>
            </a:r>
            <a:r>
              <a:rPr lang="en-US" dirty="0" err="1" smtClean="0"/>
              <a:t>Ing</a:t>
            </a:r>
            <a:r>
              <a:rPr lang="en-US" dirty="0" smtClean="0"/>
              <a:t>. Jürgen Müller</a:t>
            </a:r>
          </a:p>
          <a:p>
            <a:r>
              <a:rPr lang="en-US" smtClean="0"/>
              <a:t>Martin Lorenz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Organisatorisches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400" dirty="0" err="1" smtClean="0"/>
              <a:t>Rahmenbedingungen</a:t>
            </a:r>
            <a:endParaRPr lang="en-US" sz="2400" dirty="0"/>
          </a:p>
          <a:p>
            <a:pPr lvl="1" eaLnBrk="1" hangingPunct="1"/>
            <a:r>
              <a:rPr lang="en-US" sz="1800" dirty="0" err="1"/>
              <a:t>Verantwortlich</a:t>
            </a:r>
            <a:r>
              <a:rPr lang="en-US" sz="1800" dirty="0"/>
              <a:t>:</a:t>
            </a:r>
            <a:r>
              <a:rPr lang="en-US" sz="1800" dirty="0" smtClean="0"/>
              <a:t> Dr.-</a:t>
            </a:r>
            <a:r>
              <a:rPr lang="en-US" sz="1800" dirty="0" err="1" smtClean="0"/>
              <a:t>Ing</a:t>
            </a:r>
            <a:r>
              <a:rPr lang="en-US" sz="1800" dirty="0" smtClean="0"/>
              <a:t>. </a:t>
            </a:r>
            <a:r>
              <a:rPr lang="en-US" sz="1800" dirty="0" err="1" smtClean="0"/>
              <a:t>Jürgen</a:t>
            </a:r>
            <a:r>
              <a:rPr lang="en-US" sz="1800" dirty="0" smtClean="0"/>
              <a:t> </a:t>
            </a:r>
            <a:r>
              <a:rPr lang="en-US" sz="1800" dirty="0" err="1" smtClean="0"/>
              <a:t>Müller</a:t>
            </a:r>
            <a:endParaRPr lang="en-US" sz="1800" dirty="0" smtClean="0"/>
          </a:p>
          <a:p>
            <a:pPr lvl="1" eaLnBrk="1" hangingPunct="1"/>
            <a:r>
              <a:rPr lang="en-US" sz="1800" dirty="0" err="1" smtClean="0"/>
              <a:t>Tutoren</a:t>
            </a:r>
            <a:r>
              <a:rPr lang="en-US" sz="1800" dirty="0" smtClean="0"/>
              <a:t>: </a:t>
            </a:r>
            <a:r>
              <a:rPr lang="en-US" sz="1800" dirty="0" smtClean="0"/>
              <a:t>	Martin </a:t>
            </a:r>
            <a:r>
              <a:rPr lang="en-US" sz="1800" dirty="0" smtClean="0"/>
              <a:t>Lorenz, Ralf </a:t>
            </a:r>
            <a:r>
              <a:rPr lang="en-US" sz="1800" dirty="0" err="1" smtClean="0"/>
              <a:t>Teusner</a:t>
            </a:r>
            <a:r>
              <a:rPr lang="en-US" sz="1800" dirty="0" smtClean="0"/>
              <a:t>, </a:t>
            </a:r>
            <a:r>
              <a:rPr lang="en-US" sz="1800" dirty="0" err="1" smtClean="0"/>
              <a:t>Franziska</a:t>
            </a:r>
            <a:r>
              <a:rPr lang="en-US" sz="1800" dirty="0" smtClean="0"/>
              <a:t> </a:t>
            </a:r>
            <a:r>
              <a:rPr lang="en-US" sz="1800" dirty="0" err="1" smtClean="0"/>
              <a:t>Häger</a:t>
            </a:r>
            <a:r>
              <a:rPr lang="en-US" sz="1800" dirty="0" smtClean="0"/>
              <a:t>,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		Thomas </a:t>
            </a:r>
            <a:r>
              <a:rPr lang="en-US" sz="1800" dirty="0" err="1" smtClean="0"/>
              <a:t>Kowark</a:t>
            </a:r>
            <a:r>
              <a:rPr lang="en-US" sz="1800" dirty="0" smtClean="0"/>
              <a:t>, Arian </a:t>
            </a:r>
            <a:r>
              <a:rPr lang="en-US" sz="1800" dirty="0" err="1" smtClean="0"/>
              <a:t>Treffer</a:t>
            </a:r>
            <a:endParaRPr lang="en-US" sz="1800" dirty="0" smtClean="0"/>
          </a:p>
          <a:p>
            <a:pPr lvl="1" eaLnBrk="1" hangingPunct="1"/>
            <a:r>
              <a:rPr lang="en-US" sz="1800" dirty="0"/>
              <a:t>Ort:</a:t>
            </a:r>
            <a:r>
              <a:rPr lang="en-US" sz="1800" dirty="0" smtClean="0"/>
              <a:t> </a:t>
            </a:r>
            <a:r>
              <a:rPr lang="en-US" sz="1800" dirty="0" err="1" smtClean="0"/>
              <a:t>Haus</a:t>
            </a:r>
            <a:r>
              <a:rPr lang="en-US" sz="1800" dirty="0" smtClean="0"/>
              <a:t> D, E-9/10, </a:t>
            </a:r>
            <a:r>
              <a:rPr lang="en-US" sz="1800" dirty="0" err="1"/>
              <a:t>Hasso</a:t>
            </a:r>
            <a:r>
              <a:rPr lang="en-US" sz="1800" dirty="0"/>
              <a:t> </a:t>
            </a:r>
            <a:r>
              <a:rPr lang="en-US" sz="1800" dirty="0" err="1"/>
              <a:t>Plattner</a:t>
            </a:r>
            <a:r>
              <a:rPr lang="en-US" sz="1800" dirty="0"/>
              <a:t> High-Tech Park </a:t>
            </a:r>
          </a:p>
          <a:p>
            <a:pPr lvl="1" eaLnBrk="1" hangingPunct="1"/>
            <a:r>
              <a:rPr lang="en-US" sz="1800" dirty="0" err="1"/>
              <a:t>Zeit</a:t>
            </a:r>
            <a:r>
              <a:rPr lang="en-US" sz="1800" dirty="0"/>
              <a:t>:</a:t>
            </a:r>
            <a:r>
              <a:rPr lang="en-US" sz="1800" dirty="0" smtClean="0"/>
              <a:t> </a:t>
            </a:r>
            <a:r>
              <a:rPr lang="en-US" sz="1800" dirty="0" err="1" smtClean="0"/>
              <a:t>Dienstag</a:t>
            </a:r>
            <a:r>
              <a:rPr lang="en-US" sz="1800" dirty="0" smtClean="0"/>
              <a:t>, 13h30-15h30 und </a:t>
            </a:r>
            <a:r>
              <a:rPr lang="en-US" sz="1800" dirty="0" err="1" smtClean="0"/>
              <a:t>Mittwoch</a:t>
            </a:r>
            <a:r>
              <a:rPr lang="en-US" sz="1800" dirty="0" smtClean="0"/>
              <a:t> 15h15-17h00</a:t>
            </a:r>
          </a:p>
          <a:p>
            <a:pPr lvl="1" eaLnBrk="1" hangingPunct="1"/>
            <a:r>
              <a:rPr lang="en-US" sz="1800" dirty="0" smtClean="0"/>
              <a:t>4 </a:t>
            </a:r>
            <a:r>
              <a:rPr lang="en-US" sz="1800" dirty="0" err="1" smtClean="0"/>
              <a:t>Semesterwochenstunden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6 </a:t>
            </a:r>
            <a:r>
              <a:rPr lang="en-US" sz="1800" dirty="0" err="1"/>
              <a:t>benotete</a:t>
            </a:r>
            <a:r>
              <a:rPr lang="en-US" sz="1800" dirty="0"/>
              <a:t> </a:t>
            </a:r>
            <a:r>
              <a:rPr lang="en-US" sz="1800" dirty="0" err="1" smtClean="0"/>
              <a:t>Leistungspunkte</a:t>
            </a:r>
            <a:endParaRPr lang="en-US" sz="1800" dirty="0" smtClean="0"/>
          </a:p>
          <a:p>
            <a:pPr lvl="1" eaLnBrk="1" hangingPunct="1"/>
            <a:r>
              <a:rPr lang="en-US" sz="1800" dirty="0" err="1" smtClean="0"/>
              <a:t>Einschreibefrist</a:t>
            </a:r>
            <a:r>
              <a:rPr lang="en-US" sz="1800" dirty="0" smtClean="0"/>
              <a:t> 26.04.2013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Ziele des </a:t>
            </a:r>
            <a:r>
              <a:rPr lang="de-DE" dirty="0" smtClean="0"/>
              <a:t>Projektseminars</a:t>
            </a:r>
            <a:endParaRPr lang="en-US" dirty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2200" dirty="0" smtClean="0"/>
              <a:t>Gesamtüberblick über Themengebiete erlangen:</a:t>
            </a:r>
          </a:p>
          <a:p>
            <a:pPr lvl="1"/>
            <a:r>
              <a:rPr lang="de-DE" sz="1800" dirty="0" smtClean="0"/>
              <a:t>Unternehmen</a:t>
            </a:r>
          </a:p>
          <a:p>
            <a:pPr lvl="1"/>
            <a:r>
              <a:rPr lang="de-DE" sz="1800" dirty="0" smtClean="0"/>
              <a:t>Geschäftsprozesse</a:t>
            </a:r>
          </a:p>
          <a:p>
            <a:pPr lvl="1"/>
            <a:r>
              <a:rPr lang="de-DE" sz="1800" dirty="0" smtClean="0"/>
              <a:t>Unternehmensanwendungen und deren Charakteristiken</a:t>
            </a:r>
          </a:p>
          <a:p>
            <a:pPr lvl="1"/>
            <a:r>
              <a:rPr lang="de-DE" sz="1800" dirty="0" smtClean="0"/>
              <a:t>Entwicklung von Unternehmensanwendungen</a:t>
            </a:r>
          </a:p>
          <a:p>
            <a:pPr lvl="1"/>
            <a:r>
              <a:rPr lang="de-DE" sz="1800" dirty="0" smtClean="0"/>
              <a:t>Hauptspeicherdatenbanken</a:t>
            </a:r>
            <a:endParaRPr lang="de-DE" sz="1800" dirty="0" smtClean="0"/>
          </a:p>
          <a:p>
            <a:r>
              <a:rPr lang="de-DE" sz="2200" dirty="0" smtClean="0"/>
              <a:t>Eigenständiges </a:t>
            </a:r>
            <a:r>
              <a:rPr lang="de-DE" sz="2200" dirty="0" smtClean="0"/>
              <a:t>Einarbeiten in eine </a:t>
            </a:r>
            <a:r>
              <a:rPr lang="de-DE" sz="2200" dirty="0" smtClean="0"/>
              <a:t>Themenstellung rund um die „Entwicklung von Unternehmensanwendungen“</a:t>
            </a:r>
          </a:p>
          <a:p>
            <a:r>
              <a:rPr lang="de-DE" sz="2200" dirty="0" smtClean="0"/>
              <a:t>Projekterfahrung </a:t>
            </a:r>
            <a:r>
              <a:rPr lang="de-DE" sz="2200" dirty="0" smtClean="0"/>
              <a:t>sammeln </a:t>
            </a:r>
          </a:p>
          <a:p>
            <a:r>
              <a:rPr lang="de-DE" sz="2200" dirty="0" smtClean="0"/>
              <a:t>Präsentationstechniken aneignen </a:t>
            </a:r>
          </a:p>
          <a:p>
            <a:r>
              <a:rPr lang="de-DE" sz="2200" dirty="0" smtClean="0"/>
              <a:t>Grundlagen des wissenschaftlichen Arbeitens </a:t>
            </a:r>
            <a:r>
              <a:rPr lang="de-DE" sz="2200" dirty="0" smtClean="0"/>
              <a:t>erlernen</a:t>
            </a:r>
            <a:endParaRPr lang="de-D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Vorlesungsinhalte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2102" cy="452596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Einführung</a:t>
            </a:r>
          </a:p>
          <a:p>
            <a:r>
              <a:rPr lang="de-DE" sz="2400" dirty="0" smtClean="0"/>
              <a:t>Unternehmen, Geschäftsprozesse</a:t>
            </a:r>
            <a:endParaRPr lang="de-DE" sz="2400" dirty="0" smtClean="0"/>
          </a:p>
          <a:p>
            <a:r>
              <a:rPr lang="de-DE" sz="2400" dirty="0" smtClean="0"/>
              <a:t>Beispiele für Unternehmensanwendungen</a:t>
            </a:r>
          </a:p>
          <a:p>
            <a:r>
              <a:rPr lang="de-DE" sz="2400" dirty="0" smtClean="0"/>
              <a:t>Charakteristika von Unternehmensanwendungen</a:t>
            </a:r>
          </a:p>
          <a:p>
            <a:r>
              <a:rPr lang="de-DE" sz="2400" dirty="0" smtClean="0"/>
              <a:t>In-Memory Data Management</a:t>
            </a:r>
          </a:p>
          <a:p>
            <a:r>
              <a:rPr lang="de-DE" sz="2400" dirty="0" smtClean="0"/>
              <a:t>Status Quo bei der Entwicklung von Unternehmens-</a:t>
            </a:r>
            <a:r>
              <a:rPr lang="de-DE" sz="2400" dirty="0" smtClean="0"/>
              <a:t>anwendungen</a:t>
            </a:r>
          </a:p>
          <a:p>
            <a:r>
              <a:rPr lang="de-DE" sz="2400" dirty="0" smtClean="0"/>
              <a:t>Parallel: Bearbeitung eines Projektes im Team</a:t>
            </a:r>
            <a:endParaRPr lang="de-DE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Auswahlprozess für die </a:t>
            </a:r>
            <a:r>
              <a:rPr lang="de-DE" dirty="0" smtClean="0"/>
              <a:t>Seminarthemen</a:t>
            </a:r>
            <a:endParaRPr 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23875" lvl="1" indent="-342900" eaLnBrk="1" hangingPunct="1">
              <a:lnSpc>
                <a:spcPct val="105000"/>
              </a:lnSpc>
              <a:buFont typeface="Yank" pitchFamily="2" charset="0"/>
              <a:buAutoNum type="arabicPeriod"/>
            </a:pPr>
            <a:r>
              <a:rPr lang="de-DE" sz="1800" dirty="0" smtClean="0"/>
              <a:t>Für </a:t>
            </a:r>
            <a:r>
              <a:rPr lang="de-DE" sz="1800" dirty="0" smtClean="0"/>
              <a:t>Projektseminarthemen bewerben</a:t>
            </a:r>
          </a:p>
          <a:p>
            <a:pPr marL="971550" lvl="2" indent="-350838" eaLnBrk="1" hangingPunct="1">
              <a:lnSpc>
                <a:spcPct val="105000"/>
              </a:lnSpc>
              <a:buFont typeface="Yank" pitchFamily="2" charset="0"/>
              <a:buChar char="*"/>
            </a:pPr>
            <a:r>
              <a:rPr lang="de-DE" sz="1800" dirty="0" smtClean="0"/>
              <a:t>Prioritätenliste abgeben </a:t>
            </a:r>
          </a:p>
          <a:p>
            <a:pPr marL="971550" lvl="2" indent="-350838" eaLnBrk="1" hangingPunct="1">
              <a:lnSpc>
                <a:spcPct val="105000"/>
              </a:lnSpc>
              <a:buFont typeface="Yank" pitchFamily="2" charset="0"/>
              <a:buChar char="*"/>
            </a:pPr>
            <a:r>
              <a:rPr lang="de-DE" sz="1800" dirty="0" smtClean="0"/>
              <a:t>Im Seminar oder per Mail an </a:t>
            </a:r>
            <a:r>
              <a:rPr lang="de-DE" sz="1800" dirty="0" smtClean="0"/>
              <a:t>Martin (</a:t>
            </a:r>
            <a:r>
              <a:rPr lang="de-DE" sz="1800" dirty="0" err="1" smtClean="0"/>
              <a:t>martin.lorenz@hpi.uni-potsdam.de</a:t>
            </a:r>
            <a:r>
              <a:rPr lang="de-DE" sz="1800" dirty="0" smtClean="0"/>
              <a:t>)</a:t>
            </a:r>
            <a:endParaRPr lang="de-DE" sz="1800" dirty="0" smtClean="0"/>
          </a:p>
          <a:p>
            <a:pPr marL="971550" lvl="2" indent="-350838" eaLnBrk="1" hangingPunct="1">
              <a:lnSpc>
                <a:spcPct val="105000"/>
              </a:lnSpc>
              <a:buFont typeface="Yank" pitchFamily="2" charset="0"/>
              <a:buChar char="*"/>
            </a:pPr>
            <a:r>
              <a:rPr lang="de-DE" sz="1800" dirty="0" smtClean="0"/>
              <a:t>Inhalt: drei priorisierte Wünsche</a:t>
            </a:r>
          </a:p>
          <a:p>
            <a:pPr marL="971550" lvl="2" indent="-350838" eaLnBrk="1" hangingPunct="1">
              <a:lnSpc>
                <a:spcPct val="105000"/>
              </a:lnSpc>
              <a:buFont typeface="Yank" pitchFamily="2" charset="0"/>
              <a:buChar char="*"/>
            </a:pPr>
            <a:r>
              <a:rPr lang="de-DE" sz="1800" dirty="0" smtClean="0"/>
              <a:t>Deadline: </a:t>
            </a:r>
            <a:r>
              <a:rPr lang="de-DE" sz="1800" dirty="0" smtClean="0"/>
              <a:t>18.04.2013</a:t>
            </a:r>
            <a:endParaRPr lang="de-DE" sz="1800" dirty="0" smtClean="0"/>
          </a:p>
          <a:p>
            <a:pPr marL="523875" lvl="1" indent="-342900" eaLnBrk="1" hangingPunct="1">
              <a:lnSpc>
                <a:spcPct val="105000"/>
              </a:lnSpc>
              <a:buFont typeface="Yank" pitchFamily="2" charset="0"/>
              <a:buAutoNum type="arabicPeriod"/>
            </a:pPr>
            <a:r>
              <a:rPr lang="de-DE" sz="1800" dirty="0" smtClean="0"/>
              <a:t>Zuordnung von Projektteams zu Projektseminarthemen </a:t>
            </a:r>
            <a:r>
              <a:rPr lang="de-DE" sz="1800" dirty="0" smtClean="0"/>
              <a:t>und </a:t>
            </a:r>
            <a:br>
              <a:rPr lang="de-DE" sz="1800" dirty="0" smtClean="0"/>
            </a:br>
            <a:r>
              <a:rPr lang="de-DE" sz="1800" dirty="0" smtClean="0"/>
              <a:t>Bestätigung (19.04.2013</a:t>
            </a:r>
            <a:r>
              <a:rPr lang="de-DE" sz="1800" dirty="0" smtClean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Organisatorisches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3990"/>
            <a:ext cx="8229600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5000"/>
              </a:lnSpc>
              <a:buNone/>
            </a:pPr>
            <a:r>
              <a:rPr lang="de-DE" sz="2400" dirty="0" smtClean="0"/>
              <a:t>Zeitplan (vorläufig)</a:t>
            </a:r>
            <a:endParaRPr lang="de-DE" sz="2400" dirty="0" smtClean="0"/>
          </a:p>
          <a:p>
            <a:pPr marL="0" indent="0" eaLnBrk="1" hangingPunct="1">
              <a:lnSpc>
                <a:spcPct val="105000"/>
              </a:lnSpc>
              <a:buNone/>
            </a:pPr>
            <a:endParaRPr lang="de-DE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76339"/>
              </p:ext>
            </p:extLst>
          </p:nvPr>
        </p:nvGraphicFramePr>
        <p:xfrm>
          <a:off x="457200" y="1738646"/>
          <a:ext cx="8229599" cy="418896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31120"/>
                <a:gridCol w="3223080"/>
                <a:gridCol w="334553"/>
                <a:gridCol w="987381"/>
                <a:gridCol w="2953465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Termin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Inhalt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Termin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Inhalt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16.04.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Organisatorisches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Einführung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07.05.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In-Memory Data</a:t>
                      </a:r>
                      <a:r>
                        <a:rPr lang="en-US" sz="1400" baseline="0" dirty="0" smtClean="0"/>
                        <a:t> Mgmt.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17.04.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EA </a:t>
                      </a:r>
                      <a:r>
                        <a:rPr lang="en-US" sz="1400" dirty="0" err="1" smtClean="0"/>
                        <a:t>Beispiele</a:t>
                      </a:r>
                      <a:r>
                        <a:rPr lang="en-US" sz="1400" dirty="0" smtClean="0"/>
                        <a:t>, EA Characteristics </a:t>
                      </a:r>
                      <a:r>
                        <a:rPr lang="en-US" sz="1400" dirty="0" err="1" smtClean="0"/>
                        <a:t>Themenvorstellung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08.05.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In-Memory Data</a:t>
                      </a:r>
                      <a:r>
                        <a:rPr lang="en-US" sz="1400" baseline="0" dirty="0" smtClean="0"/>
                        <a:t> Mgmt.</a:t>
                      </a:r>
                      <a:endParaRPr lang="en-US" sz="1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18.04.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Themenwünsche</a:t>
                      </a:r>
                      <a:r>
                        <a:rPr lang="en-US" sz="1400" baseline="0" dirty="0" smtClean="0"/>
                        <a:t> an </a:t>
                      </a:r>
                      <a:r>
                        <a:rPr lang="en-US" sz="1400" baseline="0" dirty="0" err="1" smtClean="0"/>
                        <a:t>uns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14.05. - 10.07.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Projektarbeit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mit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indiv</a:t>
                      </a:r>
                      <a:r>
                        <a:rPr lang="en-US" sz="1400" dirty="0" smtClean="0"/>
                        <a:t>. </a:t>
                      </a:r>
                      <a:r>
                        <a:rPr lang="en-US" sz="1400" dirty="0" err="1" smtClean="0"/>
                        <a:t>wöchentlichen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Treffen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19.04.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Themenvergabe</a:t>
                      </a:r>
                      <a:r>
                        <a:rPr lang="en-US" sz="1400" dirty="0" smtClean="0"/>
                        <a:t> und </a:t>
                      </a:r>
                      <a:r>
                        <a:rPr lang="en-US" sz="1400" dirty="0" err="1" smtClean="0"/>
                        <a:t>Bestätigung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23.04.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Gastvortrag</a:t>
                      </a:r>
                      <a:r>
                        <a:rPr lang="en-US" sz="1400" dirty="0" smtClean="0"/>
                        <a:t>: “Status quo in der </a:t>
                      </a:r>
                      <a:r>
                        <a:rPr lang="en-US" sz="1400" dirty="0" err="1" smtClean="0"/>
                        <a:t>Entwicklung</a:t>
                      </a:r>
                      <a:r>
                        <a:rPr lang="en-US" sz="1400" dirty="0" smtClean="0"/>
                        <a:t> von </a:t>
                      </a:r>
                      <a:r>
                        <a:rPr lang="en-US" sz="1400" dirty="0" err="1" smtClean="0"/>
                        <a:t>Unternehmensanwendungen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24.04.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Eigenständige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Einarbeitung</a:t>
                      </a:r>
                      <a:r>
                        <a:rPr lang="en-US" sz="1400" dirty="0" smtClean="0"/>
                        <a:t> in die </a:t>
                      </a:r>
                      <a:r>
                        <a:rPr lang="en-US" sz="1400" dirty="0" err="1" smtClean="0"/>
                        <a:t>Themenstellung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04./05.06.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Zwischenpräsentation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26.04.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Einschreibefrist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...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Wiss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Arbeiten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30.04.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Einführungsvortrag</a:t>
                      </a:r>
                      <a:r>
                        <a:rPr lang="en-US" sz="1400" dirty="0" smtClean="0"/>
                        <a:t> “3+3”, </a:t>
                      </a:r>
                      <a:r>
                        <a:rPr lang="en-US" sz="1400" dirty="0" err="1" smtClean="0"/>
                        <a:t>Projektinfrastruktur</a:t>
                      </a:r>
                      <a:r>
                        <a:rPr lang="en-US" sz="1400" dirty="0" smtClean="0"/>
                        <a:t>, EPIC-</a:t>
                      </a:r>
                      <a:r>
                        <a:rPr lang="en-US" sz="1400" dirty="0" err="1" smtClean="0"/>
                        <a:t>Projektvorträge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09./10.07.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Abschlusspräsentation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/>
                        <a:t>01.05.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err="1" smtClean="0"/>
                        <a:t>Präsenztermin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entfällt</a:t>
                      </a:r>
                      <a:r>
                        <a:rPr lang="en-US" sz="1400" dirty="0" smtClean="0"/>
                        <a:t> (01. Mai)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26.07.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Abgabe</a:t>
                      </a:r>
                      <a:r>
                        <a:rPr lang="en-US" sz="1400" dirty="0" smtClean="0"/>
                        <a:t> der </a:t>
                      </a:r>
                      <a:r>
                        <a:rPr lang="en-US" sz="1400" dirty="0" err="1" smtClean="0"/>
                        <a:t>Ausarbeitung</a:t>
                      </a:r>
                      <a:endParaRPr lang="en-US" sz="1400" dirty="0"/>
                    </a:p>
                  </a:txBody>
                  <a:tcPr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Leistungserfassung</a:t>
            </a:r>
            <a:endParaRPr lang="en-US" dirty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105000"/>
              </a:lnSpc>
              <a:buNone/>
            </a:pPr>
            <a:endParaRPr lang="de-DE" sz="2400" dirty="0" smtClean="0"/>
          </a:p>
          <a:p>
            <a:pPr>
              <a:lnSpc>
                <a:spcPct val="105000"/>
              </a:lnSpc>
            </a:pPr>
            <a:r>
              <a:rPr lang="de-DE" sz="2200" dirty="0" smtClean="0"/>
              <a:t>Projektergebnisse 30%</a:t>
            </a:r>
          </a:p>
          <a:p>
            <a:pPr>
              <a:lnSpc>
                <a:spcPct val="105000"/>
              </a:lnSpc>
            </a:pPr>
            <a:r>
              <a:rPr lang="de-DE" sz="2200" dirty="0" smtClean="0"/>
              <a:t>Zwischen- und Endpräsentation 30% (10%/20%)</a:t>
            </a:r>
          </a:p>
          <a:p>
            <a:pPr>
              <a:lnSpc>
                <a:spcPct val="105000"/>
              </a:lnSpc>
            </a:pPr>
            <a:r>
              <a:rPr lang="de-DE" sz="2200" dirty="0" smtClean="0"/>
              <a:t>Ausarbeitung 30%</a:t>
            </a:r>
          </a:p>
          <a:p>
            <a:pPr>
              <a:lnSpc>
                <a:spcPct val="105000"/>
              </a:lnSpc>
            </a:pPr>
            <a:r>
              <a:rPr lang="de-DE" sz="2200" dirty="0" smtClean="0"/>
              <a:t>Persönliches Engagement 10%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3528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1557"/>
            <a:ext cx="8229600" cy="1143000"/>
          </a:xfrm>
        </p:spPr>
        <p:txBody>
          <a:bodyPr/>
          <a:lstStyle/>
          <a:p>
            <a:r>
              <a:rPr lang="de-DE" dirty="0" smtClean="0"/>
              <a:t>Fragen zur Organisation?</a:t>
            </a:r>
            <a:endParaRPr lang="de-DE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299</Words>
  <Application>Microsoft Macintosh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Enterprise Applications: Business Processes and Programming Model</vt:lpstr>
      <vt:lpstr>Organisatorisches</vt:lpstr>
      <vt:lpstr>Ziele des Projektseminars</vt:lpstr>
      <vt:lpstr>Vorlesungsinhalte</vt:lpstr>
      <vt:lpstr>Auswahlprozess für die Seminarthemen</vt:lpstr>
      <vt:lpstr>Organisatorisches</vt:lpstr>
      <vt:lpstr>Leistungserfassung</vt:lpstr>
      <vt:lpstr>Fragen zur Organisation?</vt:lpstr>
    </vt:vector>
  </TitlesOfParts>
  <Company>Hasso Plattner 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Seminar: Enterprise Application Programming Model</dc:title>
  <dc:creator>Martin</dc:creator>
  <cp:lastModifiedBy>Juergen Mueller</cp:lastModifiedBy>
  <cp:revision>176</cp:revision>
  <dcterms:created xsi:type="dcterms:W3CDTF">2013-04-15T14:46:27Z</dcterms:created>
  <dcterms:modified xsi:type="dcterms:W3CDTF">2013-04-16T11:20:56Z</dcterms:modified>
</cp:coreProperties>
</file>