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319" r:id="rId3"/>
    <p:sldId id="320" r:id="rId4"/>
    <p:sldId id="321" r:id="rId5"/>
    <p:sldId id="322" r:id="rId6"/>
    <p:sldId id="323" r:id="rId7"/>
  </p:sldIdLst>
  <p:sldSz cx="12801600" cy="9601200" type="A3"/>
  <p:notesSz cx="9942513" cy="14371638"/>
  <p:defaultTextStyle>
    <a:defPPr>
      <a:defRPr lang="de-DE"/>
    </a:defPPr>
    <a:lvl1pPr marL="0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1pPr>
    <a:lvl2pPr marL="610845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2pPr>
    <a:lvl3pPr marL="1221692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3pPr>
    <a:lvl4pPr marL="1832539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4pPr>
    <a:lvl5pPr marL="2443384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5pPr>
    <a:lvl6pPr marL="3054231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6pPr>
    <a:lvl7pPr marL="3665077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7pPr>
    <a:lvl8pPr marL="4275923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8pPr>
    <a:lvl9pPr marL="4886769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ouRefaie, Reem" initials="AR" lastIdx="4" clrIdx="0">
    <p:extLst>
      <p:ext uri="{19B8F6BF-5375-455C-9EA6-DF929625EA0E}">
        <p15:presenceInfo xmlns:p15="http://schemas.microsoft.com/office/powerpoint/2012/main" userId="AbouRefaie, Reem" providerId="None"/>
      </p:ext>
    </p:extLst>
  </p:cmAuthor>
  <p:cmAuthor id="2" name="Tentacula Geht-dich-nix-an" initials="TGdna" lastIdx="1" clrIdx="1">
    <p:extLst>
      <p:ext uri="{19B8F6BF-5375-455C-9EA6-DF929625EA0E}">
        <p15:presenceInfo xmlns:p15="http://schemas.microsoft.com/office/powerpoint/2012/main" userId="6e5e425b991d53b3" providerId="Windows Live"/>
      </p:ext>
    </p:extLst>
  </p:cmAuthor>
  <p:cmAuthor id="3" name="Julia von Thienen" initials="A" lastIdx="4" clrIdx="2">
    <p:extLst>
      <p:ext uri="{19B8F6BF-5375-455C-9EA6-DF929625EA0E}">
        <p15:presenceInfo xmlns:p15="http://schemas.microsoft.com/office/powerpoint/2012/main" userId="Julia von Thien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700A"/>
    <a:srgbClr val="9DFFAA"/>
    <a:srgbClr val="FFFFFF"/>
    <a:srgbClr val="FBFBFB"/>
    <a:srgbClr val="D16309"/>
    <a:srgbClr val="663300"/>
    <a:srgbClr val="A857CD"/>
    <a:srgbClr val="9F45C7"/>
    <a:srgbClr val="A44ECA"/>
    <a:srgbClr val="BE45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94660"/>
  </p:normalViewPr>
  <p:slideViewPr>
    <p:cSldViewPr snapToGrid="0">
      <p:cViewPr varScale="1">
        <p:scale>
          <a:sx n="60" d="100"/>
          <a:sy n="60" d="100"/>
        </p:scale>
        <p:origin x="1483" y="3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720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32450" y="0"/>
            <a:ext cx="4308475" cy="720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6B354-A24B-4ED8-BE4A-7D2076208542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738313" y="1797050"/>
            <a:ext cx="6465887" cy="4849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3775" y="6916738"/>
            <a:ext cx="7954963" cy="56578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3650913"/>
            <a:ext cx="4308475" cy="720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32450" y="13650913"/>
            <a:ext cx="4308475" cy="720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8317F-4EA7-4479-98C4-4238ADC8CB8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705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603"/>
            <a:ext cx="10881360" cy="20580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3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862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29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72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15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58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01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44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F7A00-36E7-439C-8BE4-F74BA919CF91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3F07-FE18-4A99-BDE8-55517B6981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9177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F7A00-36E7-439C-8BE4-F74BA919CF91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3F07-FE18-4A99-BDE8-55517B6981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5385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54593" y="384505"/>
            <a:ext cx="3120391" cy="81921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3426" y="384505"/>
            <a:ext cx="9147811" cy="81921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F7A00-36E7-439C-8BE4-F74BA919CF91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3F07-FE18-4A99-BDE8-55517B6981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3288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F7A00-36E7-439C-8BE4-F74BA919CF91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3F07-FE18-4A99-BDE8-55517B6981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4447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9" y="6169667"/>
            <a:ext cx="10881360" cy="1906905"/>
          </a:xfrm>
        </p:spPr>
        <p:txBody>
          <a:bodyPr anchor="t"/>
          <a:lstStyle>
            <a:lvl1pPr algn="l">
              <a:defRPr sz="3877" b="1" cap="all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9" y="4069400"/>
            <a:ext cx="10881360" cy="2100262"/>
          </a:xfrm>
        </p:spPr>
        <p:txBody>
          <a:bodyPr anchor="b"/>
          <a:lstStyle>
            <a:lvl1pPr marL="0" indent="0">
              <a:buNone/>
              <a:defRPr sz="1939">
                <a:solidFill>
                  <a:schemeClr val="tx1">
                    <a:tint val="75000"/>
                  </a:schemeClr>
                </a:solidFill>
              </a:defRPr>
            </a:lvl1pPr>
            <a:lvl2pPr marL="443108" indent="0">
              <a:buNone/>
              <a:defRPr sz="1745">
                <a:solidFill>
                  <a:schemeClr val="tx1">
                    <a:tint val="75000"/>
                  </a:schemeClr>
                </a:solidFill>
              </a:defRPr>
            </a:lvl2pPr>
            <a:lvl3pPr marL="886216" indent="0">
              <a:buNone/>
              <a:defRPr sz="1551">
                <a:solidFill>
                  <a:schemeClr val="tx1">
                    <a:tint val="75000"/>
                  </a:schemeClr>
                </a:solidFill>
              </a:defRPr>
            </a:lvl3pPr>
            <a:lvl4pPr marL="1329323" indent="0">
              <a:buNone/>
              <a:defRPr sz="1357">
                <a:solidFill>
                  <a:schemeClr val="tx1">
                    <a:tint val="75000"/>
                  </a:schemeClr>
                </a:solidFill>
              </a:defRPr>
            </a:lvl4pPr>
            <a:lvl5pPr marL="1772430" indent="0">
              <a:buNone/>
              <a:defRPr sz="1357">
                <a:solidFill>
                  <a:schemeClr val="tx1">
                    <a:tint val="75000"/>
                  </a:schemeClr>
                </a:solidFill>
              </a:defRPr>
            </a:lvl5pPr>
            <a:lvl6pPr marL="2215538" indent="0">
              <a:buNone/>
              <a:defRPr sz="1357">
                <a:solidFill>
                  <a:schemeClr val="tx1">
                    <a:tint val="75000"/>
                  </a:schemeClr>
                </a:solidFill>
              </a:defRPr>
            </a:lvl6pPr>
            <a:lvl7pPr marL="2658646" indent="0">
              <a:buNone/>
              <a:defRPr sz="1357">
                <a:solidFill>
                  <a:schemeClr val="tx1">
                    <a:tint val="75000"/>
                  </a:schemeClr>
                </a:solidFill>
              </a:defRPr>
            </a:lvl7pPr>
            <a:lvl8pPr marL="3101753" indent="0">
              <a:buNone/>
              <a:defRPr sz="1357">
                <a:solidFill>
                  <a:schemeClr val="tx1">
                    <a:tint val="75000"/>
                  </a:schemeClr>
                </a:solidFill>
              </a:defRPr>
            </a:lvl8pPr>
            <a:lvl9pPr marL="3544861" indent="0">
              <a:buNone/>
              <a:defRPr sz="13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F7A00-36E7-439C-8BE4-F74BA919CF91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3F07-FE18-4A99-BDE8-55517B6981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297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3422" y="2240282"/>
            <a:ext cx="6134100" cy="6336348"/>
          </a:xfrm>
        </p:spPr>
        <p:txBody>
          <a:bodyPr/>
          <a:lstStyle>
            <a:lvl1pPr>
              <a:defRPr sz="2714"/>
            </a:lvl1pPr>
            <a:lvl2pPr>
              <a:defRPr sz="2327"/>
            </a:lvl2pPr>
            <a:lvl3pPr>
              <a:defRPr sz="1939"/>
            </a:lvl3pPr>
            <a:lvl4pPr>
              <a:defRPr sz="1745"/>
            </a:lvl4pPr>
            <a:lvl5pPr>
              <a:defRPr sz="1745"/>
            </a:lvl5pPr>
            <a:lvl6pPr>
              <a:defRPr sz="1745"/>
            </a:lvl6pPr>
            <a:lvl7pPr>
              <a:defRPr sz="1745"/>
            </a:lvl7pPr>
            <a:lvl8pPr>
              <a:defRPr sz="1745"/>
            </a:lvl8pPr>
            <a:lvl9pPr>
              <a:defRPr sz="174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40882" y="2240282"/>
            <a:ext cx="6134100" cy="6336348"/>
          </a:xfrm>
        </p:spPr>
        <p:txBody>
          <a:bodyPr/>
          <a:lstStyle>
            <a:lvl1pPr>
              <a:defRPr sz="2714"/>
            </a:lvl1pPr>
            <a:lvl2pPr>
              <a:defRPr sz="2327"/>
            </a:lvl2pPr>
            <a:lvl3pPr>
              <a:defRPr sz="1939"/>
            </a:lvl3pPr>
            <a:lvl4pPr>
              <a:defRPr sz="1745"/>
            </a:lvl4pPr>
            <a:lvl5pPr>
              <a:defRPr sz="1745"/>
            </a:lvl5pPr>
            <a:lvl6pPr>
              <a:defRPr sz="1745"/>
            </a:lvl6pPr>
            <a:lvl7pPr>
              <a:defRPr sz="1745"/>
            </a:lvl7pPr>
            <a:lvl8pPr>
              <a:defRPr sz="1745"/>
            </a:lvl8pPr>
            <a:lvl9pPr>
              <a:defRPr sz="174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F7A00-36E7-439C-8BE4-F74BA919CF91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3F07-FE18-4A99-BDE8-55517B6981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0865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2" y="2149166"/>
            <a:ext cx="5656263" cy="895667"/>
          </a:xfrm>
        </p:spPr>
        <p:txBody>
          <a:bodyPr anchor="b"/>
          <a:lstStyle>
            <a:lvl1pPr marL="0" indent="0">
              <a:buNone/>
              <a:defRPr sz="2327" b="1"/>
            </a:lvl1pPr>
            <a:lvl2pPr marL="443108" indent="0">
              <a:buNone/>
              <a:defRPr sz="1939" b="1"/>
            </a:lvl2pPr>
            <a:lvl3pPr marL="886216" indent="0">
              <a:buNone/>
              <a:defRPr sz="1745" b="1"/>
            </a:lvl3pPr>
            <a:lvl4pPr marL="1329323" indent="0">
              <a:buNone/>
              <a:defRPr sz="1551" b="1"/>
            </a:lvl4pPr>
            <a:lvl5pPr marL="1772430" indent="0">
              <a:buNone/>
              <a:defRPr sz="1551" b="1"/>
            </a:lvl5pPr>
            <a:lvl6pPr marL="2215538" indent="0">
              <a:buNone/>
              <a:defRPr sz="1551" b="1"/>
            </a:lvl6pPr>
            <a:lvl7pPr marL="2658646" indent="0">
              <a:buNone/>
              <a:defRPr sz="1551" b="1"/>
            </a:lvl7pPr>
            <a:lvl8pPr marL="3101753" indent="0">
              <a:buNone/>
              <a:defRPr sz="1551" b="1"/>
            </a:lvl8pPr>
            <a:lvl9pPr marL="3544861" indent="0">
              <a:buNone/>
              <a:defRPr sz="155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2" y="3044826"/>
            <a:ext cx="5656263" cy="5531803"/>
          </a:xfrm>
        </p:spPr>
        <p:txBody>
          <a:bodyPr/>
          <a:lstStyle>
            <a:lvl1pPr>
              <a:defRPr sz="2327"/>
            </a:lvl1pPr>
            <a:lvl2pPr>
              <a:defRPr sz="1939"/>
            </a:lvl2pPr>
            <a:lvl3pPr>
              <a:defRPr sz="1745"/>
            </a:lvl3pPr>
            <a:lvl4pPr>
              <a:defRPr sz="1551"/>
            </a:lvl4pPr>
            <a:lvl5pPr>
              <a:defRPr sz="1551"/>
            </a:lvl5pPr>
            <a:lvl6pPr>
              <a:defRPr sz="1551"/>
            </a:lvl6pPr>
            <a:lvl7pPr>
              <a:defRPr sz="1551"/>
            </a:lvl7pPr>
            <a:lvl8pPr>
              <a:defRPr sz="1551"/>
            </a:lvl8pPr>
            <a:lvl9pPr>
              <a:defRPr sz="155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66"/>
            <a:ext cx="5658486" cy="895667"/>
          </a:xfrm>
        </p:spPr>
        <p:txBody>
          <a:bodyPr anchor="b"/>
          <a:lstStyle>
            <a:lvl1pPr marL="0" indent="0">
              <a:buNone/>
              <a:defRPr sz="2327" b="1"/>
            </a:lvl1pPr>
            <a:lvl2pPr marL="443108" indent="0">
              <a:buNone/>
              <a:defRPr sz="1939" b="1"/>
            </a:lvl2pPr>
            <a:lvl3pPr marL="886216" indent="0">
              <a:buNone/>
              <a:defRPr sz="1745" b="1"/>
            </a:lvl3pPr>
            <a:lvl4pPr marL="1329323" indent="0">
              <a:buNone/>
              <a:defRPr sz="1551" b="1"/>
            </a:lvl4pPr>
            <a:lvl5pPr marL="1772430" indent="0">
              <a:buNone/>
              <a:defRPr sz="1551" b="1"/>
            </a:lvl5pPr>
            <a:lvl6pPr marL="2215538" indent="0">
              <a:buNone/>
              <a:defRPr sz="1551" b="1"/>
            </a:lvl6pPr>
            <a:lvl7pPr marL="2658646" indent="0">
              <a:buNone/>
              <a:defRPr sz="1551" b="1"/>
            </a:lvl7pPr>
            <a:lvl8pPr marL="3101753" indent="0">
              <a:buNone/>
              <a:defRPr sz="1551" b="1"/>
            </a:lvl8pPr>
            <a:lvl9pPr marL="3544861" indent="0">
              <a:buNone/>
              <a:defRPr sz="155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6"/>
            <a:ext cx="5658486" cy="5531803"/>
          </a:xfrm>
        </p:spPr>
        <p:txBody>
          <a:bodyPr/>
          <a:lstStyle>
            <a:lvl1pPr>
              <a:defRPr sz="2327"/>
            </a:lvl1pPr>
            <a:lvl2pPr>
              <a:defRPr sz="1939"/>
            </a:lvl2pPr>
            <a:lvl3pPr>
              <a:defRPr sz="1745"/>
            </a:lvl3pPr>
            <a:lvl4pPr>
              <a:defRPr sz="1551"/>
            </a:lvl4pPr>
            <a:lvl5pPr>
              <a:defRPr sz="1551"/>
            </a:lvl5pPr>
            <a:lvl6pPr>
              <a:defRPr sz="1551"/>
            </a:lvl6pPr>
            <a:lvl7pPr>
              <a:defRPr sz="1551"/>
            </a:lvl7pPr>
            <a:lvl8pPr>
              <a:defRPr sz="1551"/>
            </a:lvl8pPr>
            <a:lvl9pPr>
              <a:defRPr sz="155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F7A00-36E7-439C-8BE4-F74BA919CF91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3F07-FE18-4A99-BDE8-55517B6981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5613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F7A00-36E7-439C-8BE4-F74BA919CF91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3F07-FE18-4A99-BDE8-55517B6981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928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F7A00-36E7-439C-8BE4-F74BA919CF91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3F07-FE18-4A99-BDE8-55517B6981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573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5" y="382270"/>
            <a:ext cx="4211639" cy="1626870"/>
          </a:xfrm>
        </p:spPr>
        <p:txBody>
          <a:bodyPr anchor="b"/>
          <a:lstStyle>
            <a:lvl1pPr algn="l">
              <a:defRPr sz="1939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4" y="382272"/>
            <a:ext cx="7156450" cy="8194358"/>
          </a:xfrm>
        </p:spPr>
        <p:txBody>
          <a:bodyPr/>
          <a:lstStyle>
            <a:lvl1pPr>
              <a:defRPr sz="3101"/>
            </a:lvl1pPr>
            <a:lvl2pPr>
              <a:defRPr sz="2714"/>
            </a:lvl2pPr>
            <a:lvl3pPr>
              <a:defRPr sz="2327"/>
            </a:lvl3pPr>
            <a:lvl4pPr>
              <a:defRPr sz="1939"/>
            </a:lvl4pPr>
            <a:lvl5pPr>
              <a:defRPr sz="1939"/>
            </a:lvl5pPr>
            <a:lvl6pPr>
              <a:defRPr sz="1939"/>
            </a:lvl6pPr>
            <a:lvl7pPr>
              <a:defRPr sz="1939"/>
            </a:lvl7pPr>
            <a:lvl8pPr>
              <a:defRPr sz="1939"/>
            </a:lvl8pPr>
            <a:lvl9pPr>
              <a:defRPr sz="19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5" y="2009142"/>
            <a:ext cx="4211639" cy="6567488"/>
          </a:xfrm>
        </p:spPr>
        <p:txBody>
          <a:bodyPr/>
          <a:lstStyle>
            <a:lvl1pPr marL="0" indent="0">
              <a:buNone/>
              <a:defRPr sz="1357"/>
            </a:lvl1pPr>
            <a:lvl2pPr marL="443108" indent="0">
              <a:buNone/>
              <a:defRPr sz="1163"/>
            </a:lvl2pPr>
            <a:lvl3pPr marL="886216" indent="0">
              <a:buNone/>
              <a:defRPr sz="969"/>
            </a:lvl3pPr>
            <a:lvl4pPr marL="1329323" indent="0">
              <a:buNone/>
              <a:defRPr sz="872"/>
            </a:lvl4pPr>
            <a:lvl5pPr marL="1772430" indent="0">
              <a:buNone/>
              <a:defRPr sz="872"/>
            </a:lvl5pPr>
            <a:lvl6pPr marL="2215538" indent="0">
              <a:buNone/>
              <a:defRPr sz="872"/>
            </a:lvl6pPr>
            <a:lvl7pPr marL="2658646" indent="0">
              <a:buNone/>
              <a:defRPr sz="872"/>
            </a:lvl7pPr>
            <a:lvl8pPr marL="3101753" indent="0">
              <a:buNone/>
              <a:defRPr sz="872"/>
            </a:lvl8pPr>
            <a:lvl9pPr marL="3544861" indent="0">
              <a:buNone/>
              <a:defRPr sz="87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F7A00-36E7-439C-8BE4-F74BA919CF91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3F07-FE18-4A99-BDE8-55517B6981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394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8"/>
            <a:ext cx="7680960" cy="793433"/>
          </a:xfrm>
        </p:spPr>
        <p:txBody>
          <a:bodyPr anchor="b"/>
          <a:lstStyle>
            <a:lvl1pPr algn="l">
              <a:defRPr sz="1939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3101"/>
            </a:lvl1pPr>
            <a:lvl2pPr marL="443108" indent="0">
              <a:buNone/>
              <a:defRPr sz="2714"/>
            </a:lvl2pPr>
            <a:lvl3pPr marL="886216" indent="0">
              <a:buNone/>
              <a:defRPr sz="2327"/>
            </a:lvl3pPr>
            <a:lvl4pPr marL="1329323" indent="0">
              <a:buNone/>
              <a:defRPr sz="1939"/>
            </a:lvl4pPr>
            <a:lvl5pPr marL="1772430" indent="0">
              <a:buNone/>
              <a:defRPr sz="1939"/>
            </a:lvl5pPr>
            <a:lvl6pPr marL="2215538" indent="0">
              <a:buNone/>
              <a:defRPr sz="1939"/>
            </a:lvl6pPr>
            <a:lvl7pPr marL="2658646" indent="0">
              <a:buNone/>
              <a:defRPr sz="1939"/>
            </a:lvl7pPr>
            <a:lvl8pPr marL="3101753" indent="0">
              <a:buNone/>
              <a:defRPr sz="1939"/>
            </a:lvl8pPr>
            <a:lvl9pPr marL="3544861" indent="0">
              <a:buNone/>
              <a:defRPr sz="1939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81"/>
            <a:ext cx="7680960" cy="1126807"/>
          </a:xfrm>
        </p:spPr>
        <p:txBody>
          <a:bodyPr/>
          <a:lstStyle>
            <a:lvl1pPr marL="0" indent="0">
              <a:buNone/>
              <a:defRPr sz="1357"/>
            </a:lvl1pPr>
            <a:lvl2pPr marL="443108" indent="0">
              <a:buNone/>
              <a:defRPr sz="1163"/>
            </a:lvl2pPr>
            <a:lvl3pPr marL="886216" indent="0">
              <a:buNone/>
              <a:defRPr sz="969"/>
            </a:lvl3pPr>
            <a:lvl4pPr marL="1329323" indent="0">
              <a:buNone/>
              <a:defRPr sz="872"/>
            </a:lvl4pPr>
            <a:lvl5pPr marL="1772430" indent="0">
              <a:buNone/>
              <a:defRPr sz="872"/>
            </a:lvl5pPr>
            <a:lvl6pPr marL="2215538" indent="0">
              <a:buNone/>
              <a:defRPr sz="872"/>
            </a:lvl6pPr>
            <a:lvl7pPr marL="2658646" indent="0">
              <a:buNone/>
              <a:defRPr sz="872"/>
            </a:lvl7pPr>
            <a:lvl8pPr marL="3101753" indent="0">
              <a:buNone/>
              <a:defRPr sz="872"/>
            </a:lvl8pPr>
            <a:lvl9pPr marL="3544861" indent="0">
              <a:buNone/>
              <a:defRPr sz="87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F7A00-36E7-439C-8BE4-F74BA919CF91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3F07-FE18-4A99-BDE8-55517B6981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1872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902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F7A00-36E7-439C-8BE4-F74BA919CF91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902"/>
            <a:ext cx="40538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902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F3F07-FE18-4A99-BDE8-55517B6981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144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86216" rtl="0" eaLnBrk="1" latinLnBrk="0" hangingPunct="1">
        <a:spcBef>
          <a:spcPct val="0"/>
        </a:spcBef>
        <a:buNone/>
        <a:defRPr sz="42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2331" indent="-332331" algn="l" defTabSz="886216" rtl="0" eaLnBrk="1" latinLnBrk="0" hangingPunct="1">
        <a:spcBef>
          <a:spcPct val="20000"/>
        </a:spcBef>
        <a:buFont typeface="Arial" panose="020B0604020202020204" pitchFamily="34" charset="0"/>
        <a:buChar char="•"/>
        <a:defRPr sz="3101" kern="1200">
          <a:solidFill>
            <a:schemeClr val="tx1"/>
          </a:solidFill>
          <a:latin typeface="+mn-lt"/>
          <a:ea typeface="+mn-ea"/>
          <a:cs typeface="+mn-cs"/>
        </a:defRPr>
      </a:lvl1pPr>
      <a:lvl2pPr marL="720050" indent="-276943" algn="l" defTabSz="886216" rtl="0" eaLnBrk="1" latinLnBrk="0" hangingPunct="1">
        <a:spcBef>
          <a:spcPct val="20000"/>
        </a:spcBef>
        <a:buFont typeface="Arial" panose="020B0604020202020204" pitchFamily="34" charset="0"/>
        <a:buChar char="–"/>
        <a:defRPr sz="2714" kern="1200">
          <a:solidFill>
            <a:schemeClr val="tx1"/>
          </a:solidFill>
          <a:latin typeface="+mn-lt"/>
          <a:ea typeface="+mn-ea"/>
          <a:cs typeface="+mn-cs"/>
        </a:defRPr>
      </a:lvl2pPr>
      <a:lvl3pPr marL="1107770" indent="-221554" algn="l" defTabSz="8862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27" kern="1200">
          <a:solidFill>
            <a:schemeClr val="tx1"/>
          </a:solidFill>
          <a:latin typeface="+mn-lt"/>
          <a:ea typeface="+mn-ea"/>
          <a:cs typeface="+mn-cs"/>
        </a:defRPr>
      </a:lvl3pPr>
      <a:lvl4pPr marL="1550876" indent="-221554" algn="l" defTabSz="886216" rtl="0" eaLnBrk="1" latinLnBrk="0" hangingPunct="1">
        <a:spcBef>
          <a:spcPct val="20000"/>
        </a:spcBef>
        <a:buFont typeface="Arial" panose="020B0604020202020204" pitchFamily="34" charset="0"/>
        <a:buChar char="–"/>
        <a:defRPr sz="1939" kern="1200">
          <a:solidFill>
            <a:schemeClr val="tx1"/>
          </a:solidFill>
          <a:latin typeface="+mn-lt"/>
          <a:ea typeface="+mn-ea"/>
          <a:cs typeface="+mn-cs"/>
        </a:defRPr>
      </a:lvl4pPr>
      <a:lvl5pPr marL="1993985" indent="-221554" algn="l" defTabSz="886216" rtl="0" eaLnBrk="1" latinLnBrk="0" hangingPunct="1">
        <a:spcBef>
          <a:spcPct val="20000"/>
        </a:spcBef>
        <a:buFont typeface="Arial" panose="020B0604020202020204" pitchFamily="34" charset="0"/>
        <a:buChar char="»"/>
        <a:defRPr sz="1939" kern="1200">
          <a:solidFill>
            <a:schemeClr val="tx1"/>
          </a:solidFill>
          <a:latin typeface="+mn-lt"/>
          <a:ea typeface="+mn-ea"/>
          <a:cs typeface="+mn-cs"/>
        </a:defRPr>
      </a:lvl5pPr>
      <a:lvl6pPr marL="2437092" indent="-221554" algn="l" defTabSz="886216" rtl="0" eaLnBrk="1" latinLnBrk="0" hangingPunct="1">
        <a:spcBef>
          <a:spcPct val="20000"/>
        </a:spcBef>
        <a:buFont typeface="Arial" panose="020B0604020202020204" pitchFamily="34" charset="0"/>
        <a:buChar char="•"/>
        <a:defRPr sz="1939" kern="1200">
          <a:solidFill>
            <a:schemeClr val="tx1"/>
          </a:solidFill>
          <a:latin typeface="+mn-lt"/>
          <a:ea typeface="+mn-ea"/>
          <a:cs typeface="+mn-cs"/>
        </a:defRPr>
      </a:lvl6pPr>
      <a:lvl7pPr marL="2880199" indent="-221554" algn="l" defTabSz="886216" rtl="0" eaLnBrk="1" latinLnBrk="0" hangingPunct="1">
        <a:spcBef>
          <a:spcPct val="20000"/>
        </a:spcBef>
        <a:buFont typeface="Arial" panose="020B0604020202020204" pitchFamily="34" charset="0"/>
        <a:buChar char="•"/>
        <a:defRPr sz="1939" kern="1200">
          <a:solidFill>
            <a:schemeClr val="tx1"/>
          </a:solidFill>
          <a:latin typeface="+mn-lt"/>
          <a:ea typeface="+mn-ea"/>
          <a:cs typeface="+mn-cs"/>
        </a:defRPr>
      </a:lvl7pPr>
      <a:lvl8pPr marL="3323307" indent="-221554" algn="l" defTabSz="886216" rtl="0" eaLnBrk="1" latinLnBrk="0" hangingPunct="1">
        <a:spcBef>
          <a:spcPct val="20000"/>
        </a:spcBef>
        <a:buFont typeface="Arial" panose="020B0604020202020204" pitchFamily="34" charset="0"/>
        <a:buChar char="•"/>
        <a:defRPr sz="1939" kern="1200">
          <a:solidFill>
            <a:schemeClr val="tx1"/>
          </a:solidFill>
          <a:latin typeface="+mn-lt"/>
          <a:ea typeface="+mn-ea"/>
          <a:cs typeface="+mn-cs"/>
        </a:defRPr>
      </a:lvl8pPr>
      <a:lvl9pPr marL="3766414" indent="-221554" algn="l" defTabSz="886216" rtl="0" eaLnBrk="1" latinLnBrk="0" hangingPunct="1">
        <a:spcBef>
          <a:spcPct val="20000"/>
        </a:spcBef>
        <a:buFont typeface="Arial" panose="020B0604020202020204" pitchFamily="34" charset="0"/>
        <a:buChar char="•"/>
        <a:defRPr sz="193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886216" rtl="0" eaLnBrk="1" latinLnBrk="0" hangingPunct="1">
        <a:defRPr sz="1745" kern="1200">
          <a:solidFill>
            <a:schemeClr val="tx1"/>
          </a:solidFill>
          <a:latin typeface="+mn-lt"/>
          <a:ea typeface="+mn-ea"/>
          <a:cs typeface="+mn-cs"/>
        </a:defRPr>
      </a:lvl1pPr>
      <a:lvl2pPr marL="443108" algn="l" defTabSz="886216" rtl="0" eaLnBrk="1" latinLnBrk="0" hangingPunct="1">
        <a:defRPr sz="1745" kern="1200">
          <a:solidFill>
            <a:schemeClr val="tx1"/>
          </a:solidFill>
          <a:latin typeface="+mn-lt"/>
          <a:ea typeface="+mn-ea"/>
          <a:cs typeface="+mn-cs"/>
        </a:defRPr>
      </a:lvl2pPr>
      <a:lvl3pPr marL="886216" algn="l" defTabSz="886216" rtl="0" eaLnBrk="1" latinLnBrk="0" hangingPunct="1">
        <a:defRPr sz="1745" kern="1200">
          <a:solidFill>
            <a:schemeClr val="tx1"/>
          </a:solidFill>
          <a:latin typeface="+mn-lt"/>
          <a:ea typeface="+mn-ea"/>
          <a:cs typeface="+mn-cs"/>
        </a:defRPr>
      </a:lvl3pPr>
      <a:lvl4pPr marL="1329323" algn="l" defTabSz="886216" rtl="0" eaLnBrk="1" latinLnBrk="0" hangingPunct="1">
        <a:defRPr sz="1745" kern="1200">
          <a:solidFill>
            <a:schemeClr val="tx1"/>
          </a:solidFill>
          <a:latin typeface="+mn-lt"/>
          <a:ea typeface="+mn-ea"/>
          <a:cs typeface="+mn-cs"/>
        </a:defRPr>
      </a:lvl4pPr>
      <a:lvl5pPr marL="1772430" algn="l" defTabSz="886216" rtl="0" eaLnBrk="1" latinLnBrk="0" hangingPunct="1">
        <a:defRPr sz="1745" kern="1200">
          <a:solidFill>
            <a:schemeClr val="tx1"/>
          </a:solidFill>
          <a:latin typeface="+mn-lt"/>
          <a:ea typeface="+mn-ea"/>
          <a:cs typeface="+mn-cs"/>
        </a:defRPr>
      </a:lvl5pPr>
      <a:lvl6pPr marL="2215538" algn="l" defTabSz="886216" rtl="0" eaLnBrk="1" latinLnBrk="0" hangingPunct="1">
        <a:defRPr sz="1745" kern="1200">
          <a:solidFill>
            <a:schemeClr val="tx1"/>
          </a:solidFill>
          <a:latin typeface="+mn-lt"/>
          <a:ea typeface="+mn-ea"/>
          <a:cs typeface="+mn-cs"/>
        </a:defRPr>
      </a:lvl6pPr>
      <a:lvl7pPr marL="2658646" algn="l" defTabSz="886216" rtl="0" eaLnBrk="1" latinLnBrk="0" hangingPunct="1">
        <a:defRPr sz="1745" kern="1200">
          <a:solidFill>
            <a:schemeClr val="tx1"/>
          </a:solidFill>
          <a:latin typeface="+mn-lt"/>
          <a:ea typeface="+mn-ea"/>
          <a:cs typeface="+mn-cs"/>
        </a:defRPr>
      </a:lvl7pPr>
      <a:lvl8pPr marL="3101753" algn="l" defTabSz="886216" rtl="0" eaLnBrk="1" latinLnBrk="0" hangingPunct="1">
        <a:defRPr sz="1745" kern="1200">
          <a:solidFill>
            <a:schemeClr val="tx1"/>
          </a:solidFill>
          <a:latin typeface="+mn-lt"/>
          <a:ea typeface="+mn-ea"/>
          <a:cs typeface="+mn-cs"/>
        </a:defRPr>
      </a:lvl8pPr>
      <a:lvl9pPr marL="3544861" algn="l" defTabSz="886216" rtl="0" eaLnBrk="1" latinLnBrk="0" hangingPunct="1">
        <a:defRPr sz="17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61571" y="4094786"/>
            <a:ext cx="8165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b="1" dirty="0" smtClean="0"/>
              <a:t>I</a:t>
            </a:r>
            <a:r>
              <a:rPr lang="de-DE" sz="2000" b="1" dirty="0">
                <a:solidFill>
                  <a:srgbClr val="EC700A"/>
                </a:solidFill>
              </a:rPr>
              <a:t>.</a:t>
            </a:r>
            <a:r>
              <a:rPr lang="de-DE" sz="2000" b="1" dirty="0" smtClean="0">
                <a:solidFill>
                  <a:srgbClr val="EC700A"/>
                </a:solidFill>
              </a:rPr>
              <a:t>  </a:t>
            </a:r>
            <a:r>
              <a:rPr lang="de-DE" sz="2000" b="1" dirty="0" smtClean="0"/>
              <a:t>Think </a:t>
            </a:r>
            <a:r>
              <a:rPr lang="de-DE" sz="2000" b="1" dirty="0" err="1" smtClean="0"/>
              <a:t>up</a:t>
            </a:r>
            <a:r>
              <a:rPr lang="de-DE" sz="2000" b="1" dirty="0" smtClean="0"/>
              <a:t> </a:t>
            </a:r>
            <a:r>
              <a:rPr lang="de-DE" sz="2000" b="1" dirty="0" err="1" smtClean="0">
                <a:solidFill>
                  <a:srgbClr val="EC700A"/>
                </a:solidFill>
              </a:rPr>
              <a:t>combination</a:t>
            </a:r>
            <a:r>
              <a:rPr lang="de-DE" sz="2000" b="1" dirty="0" smtClean="0">
                <a:solidFill>
                  <a:srgbClr val="EC700A"/>
                </a:solidFill>
              </a:rPr>
              <a:t> </a:t>
            </a:r>
            <a:r>
              <a:rPr lang="de-DE" sz="2000" b="1" dirty="0" err="1" smtClean="0">
                <a:solidFill>
                  <a:srgbClr val="EC700A"/>
                </a:solidFill>
              </a:rPr>
              <a:t>ideas</a:t>
            </a:r>
            <a:r>
              <a:rPr lang="de-DE" sz="2000" b="1" dirty="0" smtClean="0"/>
              <a:t>. Share </a:t>
            </a:r>
            <a:r>
              <a:rPr lang="de-DE" sz="2000" b="1" dirty="0" err="1" smtClean="0"/>
              <a:t>afterwards</a:t>
            </a:r>
            <a:r>
              <a:rPr lang="de-DE" sz="1950" b="1" dirty="0" smtClean="0"/>
              <a:t>.</a:t>
            </a:r>
            <a:endParaRPr lang="de-DE" sz="1950" b="1" dirty="0"/>
          </a:p>
        </p:txBody>
      </p:sp>
      <p:grpSp>
        <p:nvGrpSpPr>
          <p:cNvPr id="2" name="Gruppieren 1"/>
          <p:cNvGrpSpPr/>
          <p:nvPr/>
        </p:nvGrpSpPr>
        <p:grpSpPr>
          <a:xfrm>
            <a:off x="310044" y="4780199"/>
            <a:ext cx="12217235" cy="4501867"/>
            <a:chOff x="310044" y="4780199"/>
            <a:chExt cx="12217235" cy="4501867"/>
          </a:xfrm>
        </p:grpSpPr>
        <p:sp>
          <p:nvSpPr>
            <p:cNvPr id="52" name="Rounded Rectangle 16"/>
            <p:cNvSpPr/>
            <p:nvPr/>
          </p:nvSpPr>
          <p:spPr>
            <a:xfrm>
              <a:off x="2787398" y="4780201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53" name="Rectangle 28"/>
            <p:cNvSpPr/>
            <p:nvPr/>
          </p:nvSpPr>
          <p:spPr>
            <a:xfrm>
              <a:off x="5391603" y="4915973"/>
              <a:ext cx="816909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1 &amp; 3</a:t>
              </a:r>
              <a:endParaRPr lang="de-DE" sz="1400" b="1" dirty="0"/>
            </a:p>
          </p:txBody>
        </p:sp>
        <p:sp>
          <p:nvSpPr>
            <p:cNvPr id="55" name="Rounded Rectangle 16"/>
            <p:cNvSpPr/>
            <p:nvPr/>
          </p:nvSpPr>
          <p:spPr>
            <a:xfrm>
              <a:off x="5264752" y="4780200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56" name="Rectangle 28"/>
            <p:cNvSpPr/>
            <p:nvPr/>
          </p:nvSpPr>
          <p:spPr>
            <a:xfrm>
              <a:off x="10387788" y="4905415"/>
              <a:ext cx="816909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1 &amp; 4</a:t>
              </a:r>
              <a:endParaRPr lang="de-DE" sz="1400" b="1" dirty="0"/>
            </a:p>
          </p:txBody>
        </p:sp>
        <p:sp>
          <p:nvSpPr>
            <p:cNvPr id="58" name="Rounded Rectangle 16"/>
            <p:cNvSpPr/>
            <p:nvPr/>
          </p:nvSpPr>
          <p:spPr>
            <a:xfrm>
              <a:off x="7742106" y="4780199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59" name="Rectangle 28"/>
            <p:cNvSpPr/>
            <p:nvPr/>
          </p:nvSpPr>
          <p:spPr>
            <a:xfrm>
              <a:off x="436894" y="7309557"/>
              <a:ext cx="816909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2 &amp; 3</a:t>
              </a:r>
              <a:endParaRPr lang="de-DE" sz="1400" b="1" dirty="0"/>
            </a:p>
          </p:txBody>
        </p:sp>
        <p:sp>
          <p:nvSpPr>
            <p:cNvPr id="61" name="Rounded Rectangle 16"/>
            <p:cNvSpPr/>
            <p:nvPr/>
          </p:nvSpPr>
          <p:spPr>
            <a:xfrm>
              <a:off x="10219460" y="4780199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62" name="Rectangle 28"/>
            <p:cNvSpPr/>
            <p:nvPr/>
          </p:nvSpPr>
          <p:spPr>
            <a:xfrm>
              <a:off x="5370668" y="7309557"/>
              <a:ext cx="816909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/>
                <a:t>2</a:t>
              </a:r>
              <a:r>
                <a:rPr lang="de-DE" sz="1400" b="1" dirty="0" smtClean="0"/>
                <a:t> &amp; 4</a:t>
              </a:r>
              <a:endParaRPr lang="de-DE" sz="1400" b="1" dirty="0"/>
            </a:p>
          </p:txBody>
        </p:sp>
        <p:grpSp>
          <p:nvGrpSpPr>
            <p:cNvPr id="68" name="Gruppieren 67"/>
            <p:cNvGrpSpPr/>
            <p:nvPr/>
          </p:nvGrpSpPr>
          <p:grpSpPr>
            <a:xfrm>
              <a:off x="310044" y="4780201"/>
              <a:ext cx="2307819" cy="2108281"/>
              <a:chOff x="441435" y="1061641"/>
              <a:chExt cx="2362725" cy="1803479"/>
            </a:xfrm>
          </p:grpSpPr>
          <p:sp>
            <p:nvSpPr>
              <p:cNvPr id="70" name="Rounded Rectangle 16"/>
              <p:cNvSpPr/>
              <p:nvPr/>
            </p:nvSpPr>
            <p:spPr>
              <a:xfrm>
                <a:off x="441435" y="1061641"/>
                <a:ext cx="2362725" cy="1803479"/>
              </a:xfrm>
              <a:prstGeom prst="roundRect">
                <a:avLst>
                  <a:gd name="adj" fmla="val 5567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2330" dirty="0"/>
                  <a:t>3 Min. </a:t>
                </a:r>
                <a:endParaRPr lang="de-DE" sz="1163" dirty="0"/>
              </a:p>
            </p:txBody>
          </p:sp>
          <p:sp>
            <p:nvSpPr>
              <p:cNvPr id="71" name="Rectangle 28"/>
              <p:cNvSpPr/>
              <p:nvPr/>
            </p:nvSpPr>
            <p:spPr>
              <a:xfrm>
                <a:off x="571304" y="1177784"/>
                <a:ext cx="83634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sz="1400" b="1" dirty="0" smtClean="0"/>
                  <a:t>1 &amp; 2</a:t>
                </a:r>
                <a:endParaRPr lang="de-DE" sz="1400" b="1" dirty="0"/>
              </a:p>
            </p:txBody>
          </p:sp>
        </p:grpSp>
        <p:sp>
          <p:nvSpPr>
            <p:cNvPr id="73" name="Rounded Rectangle 16"/>
            <p:cNvSpPr/>
            <p:nvPr/>
          </p:nvSpPr>
          <p:spPr>
            <a:xfrm>
              <a:off x="2787398" y="7173785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74" name="Rectangle 28"/>
            <p:cNvSpPr/>
            <p:nvPr/>
          </p:nvSpPr>
          <p:spPr>
            <a:xfrm>
              <a:off x="2901428" y="4915973"/>
              <a:ext cx="986444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1 &amp; 2 &amp; 3</a:t>
              </a:r>
              <a:endParaRPr lang="de-DE" sz="1400" b="1" dirty="0"/>
            </a:p>
          </p:txBody>
        </p:sp>
        <p:sp>
          <p:nvSpPr>
            <p:cNvPr id="76" name="Rounded Rectangle 16"/>
            <p:cNvSpPr/>
            <p:nvPr/>
          </p:nvSpPr>
          <p:spPr>
            <a:xfrm>
              <a:off x="5264752" y="7173784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77" name="Rectangle 28"/>
            <p:cNvSpPr/>
            <p:nvPr/>
          </p:nvSpPr>
          <p:spPr>
            <a:xfrm>
              <a:off x="7860722" y="4905415"/>
              <a:ext cx="986444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1 &amp; 2 &amp; 4</a:t>
              </a:r>
              <a:endParaRPr lang="de-DE" sz="1400" b="1" dirty="0"/>
            </a:p>
          </p:txBody>
        </p:sp>
        <p:sp>
          <p:nvSpPr>
            <p:cNvPr id="79" name="Rounded Rectangle 16"/>
            <p:cNvSpPr/>
            <p:nvPr/>
          </p:nvSpPr>
          <p:spPr>
            <a:xfrm>
              <a:off x="7742106" y="7173783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80" name="Rectangle 28"/>
            <p:cNvSpPr/>
            <p:nvPr/>
          </p:nvSpPr>
          <p:spPr>
            <a:xfrm>
              <a:off x="2843657" y="7309557"/>
              <a:ext cx="935149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1 &amp; 3 &amp; 4</a:t>
              </a:r>
              <a:endParaRPr lang="de-DE" sz="1400" b="1" dirty="0"/>
            </a:p>
          </p:txBody>
        </p:sp>
        <p:sp>
          <p:nvSpPr>
            <p:cNvPr id="82" name="Rounded Rectangle 16"/>
            <p:cNvSpPr/>
            <p:nvPr/>
          </p:nvSpPr>
          <p:spPr>
            <a:xfrm>
              <a:off x="10219460" y="7173783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83" name="Rectangle 28"/>
            <p:cNvSpPr/>
            <p:nvPr/>
          </p:nvSpPr>
          <p:spPr>
            <a:xfrm>
              <a:off x="7843823" y="7309557"/>
              <a:ext cx="1003343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2 &amp; 3 &amp; 4</a:t>
              </a:r>
              <a:endParaRPr lang="de-DE" sz="1400" b="1" dirty="0"/>
            </a:p>
          </p:txBody>
        </p:sp>
        <p:sp>
          <p:nvSpPr>
            <p:cNvPr id="85" name="Rounded Rectangle 16"/>
            <p:cNvSpPr/>
            <p:nvPr/>
          </p:nvSpPr>
          <p:spPr>
            <a:xfrm>
              <a:off x="310044" y="7173785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86" name="Rectangle 28"/>
            <p:cNvSpPr/>
            <p:nvPr/>
          </p:nvSpPr>
          <p:spPr>
            <a:xfrm>
              <a:off x="10387787" y="7309557"/>
              <a:ext cx="816909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/>
                <a:t>3</a:t>
              </a:r>
              <a:r>
                <a:rPr lang="de-DE" sz="1400" b="1" dirty="0" smtClean="0"/>
                <a:t> &amp; 4</a:t>
              </a:r>
              <a:endParaRPr lang="de-DE" sz="1400" b="1" dirty="0"/>
            </a:p>
          </p:txBody>
        </p:sp>
      </p:grpSp>
      <p:pic>
        <p:nvPicPr>
          <p:cNvPr id="37" name="Grafik 36"/>
          <p:cNvPicPr preferRelativeResize="0"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7" t="499" r="2226" b="1983"/>
          <a:stretch/>
        </p:blipFill>
        <p:spPr>
          <a:xfrm>
            <a:off x="719657" y="208586"/>
            <a:ext cx="2124000" cy="3276000"/>
          </a:xfrm>
          <a:prstGeom prst="rect">
            <a:avLst/>
          </a:prstGeom>
        </p:spPr>
      </p:pic>
      <p:sp>
        <p:nvSpPr>
          <p:cNvPr id="87" name="Rectangle 28"/>
          <p:cNvSpPr/>
          <p:nvPr/>
        </p:nvSpPr>
        <p:spPr>
          <a:xfrm>
            <a:off x="102257" y="507726"/>
            <a:ext cx="8169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800" b="1" dirty="0" smtClean="0"/>
              <a:t>1</a:t>
            </a:r>
            <a:endParaRPr lang="de-DE" sz="2800" b="1" dirty="0"/>
          </a:p>
        </p:txBody>
      </p:sp>
      <p:pic>
        <p:nvPicPr>
          <p:cNvPr id="101" name="Grafik 100"/>
          <p:cNvPicPr preferRelativeResize="0"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7" t="499" r="2226" b="1983"/>
          <a:stretch/>
        </p:blipFill>
        <p:spPr>
          <a:xfrm>
            <a:off x="3862871" y="208586"/>
            <a:ext cx="2124000" cy="3276000"/>
          </a:xfrm>
          <a:prstGeom prst="rect">
            <a:avLst/>
          </a:prstGeom>
        </p:spPr>
      </p:pic>
      <p:sp>
        <p:nvSpPr>
          <p:cNvPr id="102" name="Rectangle 28"/>
          <p:cNvSpPr/>
          <p:nvPr/>
        </p:nvSpPr>
        <p:spPr>
          <a:xfrm>
            <a:off x="3245471" y="507726"/>
            <a:ext cx="8169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800" b="1" dirty="0" smtClean="0"/>
              <a:t>2</a:t>
            </a:r>
            <a:endParaRPr lang="de-DE" sz="2800" b="1" dirty="0"/>
          </a:p>
        </p:txBody>
      </p:sp>
      <p:pic>
        <p:nvPicPr>
          <p:cNvPr id="104" name="Grafik 103"/>
          <p:cNvPicPr preferRelativeResize="0"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7" t="499" r="2226" b="1983"/>
          <a:stretch/>
        </p:blipFill>
        <p:spPr>
          <a:xfrm>
            <a:off x="7045065" y="208586"/>
            <a:ext cx="2124000" cy="3276000"/>
          </a:xfrm>
          <a:prstGeom prst="rect">
            <a:avLst/>
          </a:prstGeom>
        </p:spPr>
      </p:pic>
      <p:sp>
        <p:nvSpPr>
          <p:cNvPr id="105" name="Rectangle 28"/>
          <p:cNvSpPr/>
          <p:nvPr/>
        </p:nvSpPr>
        <p:spPr>
          <a:xfrm>
            <a:off x="6427665" y="507726"/>
            <a:ext cx="8169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800" b="1" dirty="0" smtClean="0"/>
              <a:t>3</a:t>
            </a:r>
            <a:endParaRPr lang="de-DE" sz="2800" b="1" dirty="0"/>
          </a:p>
        </p:txBody>
      </p:sp>
      <p:pic>
        <p:nvPicPr>
          <p:cNvPr id="107" name="Grafik 106"/>
          <p:cNvPicPr preferRelativeResize="0"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7" t="499" r="2226" b="1983"/>
          <a:stretch/>
        </p:blipFill>
        <p:spPr>
          <a:xfrm>
            <a:off x="10188279" y="208586"/>
            <a:ext cx="2124000" cy="3276000"/>
          </a:xfrm>
          <a:prstGeom prst="rect">
            <a:avLst/>
          </a:prstGeom>
        </p:spPr>
      </p:pic>
      <p:sp>
        <p:nvSpPr>
          <p:cNvPr id="108" name="Rectangle 28"/>
          <p:cNvSpPr/>
          <p:nvPr/>
        </p:nvSpPr>
        <p:spPr>
          <a:xfrm>
            <a:off x="9570879" y="507726"/>
            <a:ext cx="8169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800" b="1" dirty="0" smtClean="0"/>
              <a:t>4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54905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61571" y="4094786"/>
            <a:ext cx="816570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950" b="1" dirty="0" smtClean="0"/>
              <a:t>II.</a:t>
            </a:r>
            <a:r>
              <a:rPr lang="de-DE" sz="1950" b="1" dirty="0" smtClean="0">
                <a:solidFill>
                  <a:srgbClr val="EC700A"/>
                </a:solidFill>
              </a:rPr>
              <a:t>   </a:t>
            </a:r>
            <a:r>
              <a:rPr lang="de-DE" sz="1950" b="1" dirty="0">
                <a:solidFill>
                  <a:srgbClr val="EC700A"/>
                </a:solidFill>
              </a:rPr>
              <a:t>Team </a:t>
            </a:r>
            <a:r>
              <a:rPr lang="de-DE" sz="1950" b="1" dirty="0" err="1">
                <a:solidFill>
                  <a:srgbClr val="EC700A"/>
                </a:solidFill>
              </a:rPr>
              <a:t>up</a:t>
            </a:r>
            <a:r>
              <a:rPr lang="de-DE" sz="1950" b="1" dirty="0">
                <a:solidFill>
                  <a:srgbClr val="EC700A"/>
                </a:solidFill>
              </a:rPr>
              <a:t>! </a:t>
            </a:r>
            <a:r>
              <a:rPr lang="de-DE" sz="1950" b="1" dirty="0" err="1"/>
              <a:t>What</a:t>
            </a:r>
            <a:r>
              <a:rPr lang="de-DE" sz="1950" b="1" dirty="0"/>
              <a:t> </a:t>
            </a:r>
            <a:r>
              <a:rPr lang="de-DE" sz="1950" b="1" dirty="0" err="1"/>
              <a:t>missing</a:t>
            </a:r>
            <a:r>
              <a:rPr lang="de-DE" sz="1950" b="1" dirty="0"/>
              <a:t> </a:t>
            </a:r>
            <a:r>
              <a:rPr lang="de-DE" sz="1950" b="1" dirty="0" err="1"/>
              <a:t>ideas</a:t>
            </a:r>
            <a:r>
              <a:rPr lang="de-DE" sz="1950" b="1" dirty="0"/>
              <a:t> </a:t>
            </a:r>
            <a:r>
              <a:rPr lang="de-DE" sz="1950" b="1" dirty="0" err="1"/>
              <a:t>can</a:t>
            </a:r>
            <a:r>
              <a:rPr lang="de-DE" sz="1950" b="1" dirty="0"/>
              <a:t> </a:t>
            </a:r>
            <a:r>
              <a:rPr lang="de-DE" sz="1950" b="1" dirty="0" err="1"/>
              <a:t>you</a:t>
            </a:r>
            <a:r>
              <a:rPr lang="de-DE" sz="1950" b="1" dirty="0"/>
              <a:t> </a:t>
            </a:r>
            <a:r>
              <a:rPr lang="de-DE" sz="1950" b="1" dirty="0" err="1">
                <a:solidFill>
                  <a:srgbClr val="EC700A"/>
                </a:solidFill>
              </a:rPr>
              <a:t>think</a:t>
            </a:r>
            <a:r>
              <a:rPr lang="de-DE" sz="1950" b="1" dirty="0">
                <a:solidFill>
                  <a:srgbClr val="EC700A"/>
                </a:solidFill>
              </a:rPr>
              <a:t> </a:t>
            </a:r>
            <a:r>
              <a:rPr lang="de-DE" sz="1950" b="1" dirty="0" err="1">
                <a:solidFill>
                  <a:srgbClr val="EC700A"/>
                </a:solidFill>
              </a:rPr>
              <a:t>up</a:t>
            </a:r>
            <a:r>
              <a:rPr lang="de-DE" sz="1950" b="1" dirty="0">
                <a:solidFill>
                  <a:srgbClr val="EC700A"/>
                </a:solidFill>
              </a:rPr>
              <a:t> </a:t>
            </a:r>
            <a:r>
              <a:rPr lang="de-DE" sz="1950" b="1" dirty="0" err="1" smtClean="0">
                <a:solidFill>
                  <a:srgbClr val="EC700A"/>
                </a:solidFill>
              </a:rPr>
              <a:t>collaboratively</a:t>
            </a:r>
            <a:r>
              <a:rPr lang="de-DE" sz="1950" b="1" dirty="0" smtClean="0"/>
              <a:t>?</a:t>
            </a:r>
            <a:endParaRPr lang="de-DE" sz="1950" b="1" dirty="0"/>
          </a:p>
          <a:p>
            <a:pPr algn="r"/>
            <a:endParaRPr lang="de-DE" sz="1950" b="1" dirty="0"/>
          </a:p>
        </p:txBody>
      </p:sp>
      <p:pic>
        <p:nvPicPr>
          <p:cNvPr id="37" name="Grafik 36"/>
          <p:cNvPicPr preferRelativeResize="0"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7" t="499" r="2226" b="1983"/>
          <a:stretch/>
        </p:blipFill>
        <p:spPr>
          <a:xfrm>
            <a:off x="719657" y="208586"/>
            <a:ext cx="2124000" cy="3276000"/>
          </a:xfrm>
          <a:prstGeom prst="rect">
            <a:avLst/>
          </a:prstGeom>
        </p:spPr>
      </p:pic>
      <p:sp>
        <p:nvSpPr>
          <p:cNvPr id="87" name="Rectangle 28"/>
          <p:cNvSpPr/>
          <p:nvPr/>
        </p:nvSpPr>
        <p:spPr>
          <a:xfrm>
            <a:off x="102257" y="507726"/>
            <a:ext cx="8169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800" b="1" dirty="0" smtClean="0"/>
              <a:t>1</a:t>
            </a:r>
            <a:endParaRPr lang="de-DE" sz="2800" b="1" dirty="0"/>
          </a:p>
        </p:txBody>
      </p:sp>
      <p:pic>
        <p:nvPicPr>
          <p:cNvPr id="101" name="Grafik 100"/>
          <p:cNvPicPr preferRelativeResize="0"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7" t="499" r="2226" b="1983"/>
          <a:stretch/>
        </p:blipFill>
        <p:spPr>
          <a:xfrm>
            <a:off x="3862871" y="208586"/>
            <a:ext cx="2124000" cy="3276000"/>
          </a:xfrm>
          <a:prstGeom prst="rect">
            <a:avLst/>
          </a:prstGeom>
        </p:spPr>
      </p:pic>
      <p:sp>
        <p:nvSpPr>
          <p:cNvPr id="102" name="Rectangle 28"/>
          <p:cNvSpPr/>
          <p:nvPr/>
        </p:nvSpPr>
        <p:spPr>
          <a:xfrm>
            <a:off x="3245471" y="507726"/>
            <a:ext cx="8169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800" b="1" dirty="0" smtClean="0"/>
              <a:t>2</a:t>
            </a:r>
            <a:endParaRPr lang="de-DE" sz="2800" b="1" dirty="0"/>
          </a:p>
        </p:txBody>
      </p:sp>
      <p:pic>
        <p:nvPicPr>
          <p:cNvPr id="104" name="Grafik 103"/>
          <p:cNvPicPr preferRelativeResize="0"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7" t="499" r="2226" b="1983"/>
          <a:stretch/>
        </p:blipFill>
        <p:spPr>
          <a:xfrm>
            <a:off x="7045065" y="208586"/>
            <a:ext cx="2124000" cy="3276000"/>
          </a:xfrm>
          <a:prstGeom prst="rect">
            <a:avLst/>
          </a:prstGeom>
        </p:spPr>
      </p:pic>
      <p:sp>
        <p:nvSpPr>
          <p:cNvPr id="105" name="Rectangle 28"/>
          <p:cNvSpPr/>
          <p:nvPr/>
        </p:nvSpPr>
        <p:spPr>
          <a:xfrm>
            <a:off x="6427665" y="507726"/>
            <a:ext cx="8169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800" b="1" dirty="0" smtClean="0"/>
              <a:t>3</a:t>
            </a:r>
            <a:endParaRPr lang="de-DE" sz="2800" b="1" dirty="0"/>
          </a:p>
        </p:txBody>
      </p:sp>
      <p:pic>
        <p:nvPicPr>
          <p:cNvPr id="107" name="Grafik 106"/>
          <p:cNvPicPr preferRelativeResize="0"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7" t="499" r="2226" b="1983"/>
          <a:stretch/>
        </p:blipFill>
        <p:spPr>
          <a:xfrm>
            <a:off x="10188279" y="208586"/>
            <a:ext cx="2124000" cy="3276000"/>
          </a:xfrm>
          <a:prstGeom prst="rect">
            <a:avLst/>
          </a:prstGeom>
        </p:spPr>
      </p:pic>
      <p:sp>
        <p:nvSpPr>
          <p:cNvPr id="108" name="Rectangle 28"/>
          <p:cNvSpPr/>
          <p:nvPr/>
        </p:nvSpPr>
        <p:spPr>
          <a:xfrm>
            <a:off x="9570879" y="507726"/>
            <a:ext cx="8169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800" b="1" dirty="0" smtClean="0"/>
              <a:t>4</a:t>
            </a:r>
            <a:endParaRPr lang="de-DE" sz="2800" b="1" dirty="0"/>
          </a:p>
        </p:txBody>
      </p:sp>
      <p:grpSp>
        <p:nvGrpSpPr>
          <p:cNvPr id="41" name="Gruppieren 40"/>
          <p:cNvGrpSpPr/>
          <p:nvPr/>
        </p:nvGrpSpPr>
        <p:grpSpPr>
          <a:xfrm>
            <a:off x="310044" y="4780199"/>
            <a:ext cx="12217235" cy="4501867"/>
            <a:chOff x="310044" y="4780199"/>
            <a:chExt cx="12217235" cy="4501867"/>
          </a:xfrm>
        </p:grpSpPr>
        <p:sp>
          <p:nvSpPr>
            <p:cNvPr id="42" name="Rounded Rectangle 16"/>
            <p:cNvSpPr/>
            <p:nvPr/>
          </p:nvSpPr>
          <p:spPr>
            <a:xfrm>
              <a:off x="2787398" y="4780201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43" name="Rectangle 28"/>
            <p:cNvSpPr/>
            <p:nvPr/>
          </p:nvSpPr>
          <p:spPr>
            <a:xfrm>
              <a:off x="5391603" y="4915973"/>
              <a:ext cx="816909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1 &amp; 3</a:t>
              </a:r>
              <a:endParaRPr lang="de-DE" sz="1400" b="1" dirty="0"/>
            </a:p>
          </p:txBody>
        </p:sp>
        <p:sp>
          <p:nvSpPr>
            <p:cNvPr id="44" name="Rounded Rectangle 16"/>
            <p:cNvSpPr/>
            <p:nvPr/>
          </p:nvSpPr>
          <p:spPr>
            <a:xfrm>
              <a:off x="5264752" y="4780200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45" name="Rectangle 28"/>
            <p:cNvSpPr/>
            <p:nvPr/>
          </p:nvSpPr>
          <p:spPr>
            <a:xfrm>
              <a:off x="10387788" y="4905415"/>
              <a:ext cx="816909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1 &amp; 4</a:t>
              </a:r>
              <a:endParaRPr lang="de-DE" sz="1400" b="1" dirty="0"/>
            </a:p>
          </p:txBody>
        </p:sp>
        <p:sp>
          <p:nvSpPr>
            <p:cNvPr id="46" name="Rounded Rectangle 16"/>
            <p:cNvSpPr/>
            <p:nvPr/>
          </p:nvSpPr>
          <p:spPr>
            <a:xfrm>
              <a:off x="7742106" y="4780199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47" name="Rectangle 28"/>
            <p:cNvSpPr/>
            <p:nvPr/>
          </p:nvSpPr>
          <p:spPr>
            <a:xfrm>
              <a:off x="436894" y="7309557"/>
              <a:ext cx="816909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2 &amp; 3</a:t>
              </a:r>
              <a:endParaRPr lang="de-DE" sz="1400" b="1" dirty="0"/>
            </a:p>
          </p:txBody>
        </p:sp>
        <p:sp>
          <p:nvSpPr>
            <p:cNvPr id="48" name="Rounded Rectangle 16"/>
            <p:cNvSpPr/>
            <p:nvPr/>
          </p:nvSpPr>
          <p:spPr>
            <a:xfrm>
              <a:off x="10219460" y="4780199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49" name="Rectangle 28"/>
            <p:cNvSpPr/>
            <p:nvPr/>
          </p:nvSpPr>
          <p:spPr>
            <a:xfrm>
              <a:off x="5370668" y="7309557"/>
              <a:ext cx="816909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/>
                <a:t>2</a:t>
              </a:r>
              <a:r>
                <a:rPr lang="de-DE" sz="1400" b="1" dirty="0" smtClean="0"/>
                <a:t> &amp; 4</a:t>
              </a:r>
              <a:endParaRPr lang="de-DE" sz="1400" b="1" dirty="0"/>
            </a:p>
          </p:txBody>
        </p:sp>
        <p:grpSp>
          <p:nvGrpSpPr>
            <p:cNvPr id="50" name="Gruppieren 49"/>
            <p:cNvGrpSpPr/>
            <p:nvPr/>
          </p:nvGrpSpPr>
          <p:grpSpPr>
            <a:xfrm>
              <a:off x="310044" y="4780201"/>
              <a:ext cx="2307819" cy="2108281"/>
              <a:chOff x="441435" y="1061641"/>
              <a:chExt cx="2362725" cy="1803479"/>
            </a:xfrm>
          </p:grpSpPr>
          <p:sp>
            <p:nvSpPr>
              <p:cNvPr id="92" name="Rounded Rectangle 16"/>
              <p:cNvSpPr/>
              <p:nvPr/>
            </p:nvSpPr>
            <p:spPr>
              <a:xfrm>
                <a:off x="441435" y="1061641"/>
                <a:ext cx="2362725" cy="1803479"/>
              </a:xfrm>
              <a:prstGeom prst="roundRect">
                <a:avLst>
                  <a:gd name="adj" fmla="val 5567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2330" dirty="0"/>
                  <a:t>3 Min. </a:t>
                </a:r>
                <a:endParaRPr lang="de-DE" sz="1163" dirty="0"/>
              </a:p>
            </p:txBody>
          </p:sp>
          <p:sp>
            <p:nvSpPr>
              <p:cNvPr id="93" name="Rectangle 28"/>
              <p:cNvSpPr/>
              <p:nvPr/>
            </p:nvSpPr>
            <p:spPr>
              <a:xfrm>
                <a:off x="571304" y="1177784"/>
                <a:ext cx="83634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sz="1400" b="1" dirty="0" smtClean="0"/>
                  <a:t>1 &amp; 2</a:t>
                </a:r>
                <a:endParaRPr lang="de-DE" sz="1400" b="1" dirty="0"/>
              </a:p>
            </p:txBody>
          </p:sp>
        </p:grpSp>
        <p:sp>
          <p:nvSpPr>
            <p:cNvPr id="63" name="Rounded Rectangle 16"/>
            <p:cNvSpPr/>
            <p:nvPr/>
          </p:nvSpPr>
          <p:spPr>
            <a:xfrm>
              <a:off x="2787398" y="7173785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64" name="Rectangle 28"/>
            <p:cNvSpPr/>
            <p:nvPr/>
          </p:nvSpPr>
          <p:spPr>
            <a:xfrm>
              <a:off x="2901428" y="4915973"/>
              <a:ext cx="986444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1 &amp; 2 &amp; 3</a:t>
              </a:r>
              <a:endParaRPr lang="de-DE" sz="1400" b="1" dirty="0"/>
            </a:p>
          </p:txBody>
        </p:sp>
        <p:sp>
          <p:nvSpPr>
            <p:cNvPr id="65" name="Rounded Rectangle 16"/>
            <p:cNvSpPr/>
            <p:nvPr/>
          </p:nvSpPr>
          <p:spPr>
            <a:xfrm>
              <a:off x="5264752" y="7173784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66" name="Rectangle 28"/>
            <p:cNvSpPr/>
            <p:nvPr/>
          </p:nvSpPr>
          <p:spPr>
            <a:xfrm>
              <a:off x="7860722" y="4905415"/>
              <a:ext cx="986444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1 &amp; 2 &amp; 4</a:t>
              </a:r>
              <a:endParaRPr lang="de-DE" sz="1400" b="1" dirty="0"/>
            </a:p>
          </p:txBody>
        </p:sp>
        <p:sp>
          <p:nvSpPr>
            <p:cNvPr id="67" name="Rounded Rectangle 16"/>
            <p:cNvSpPr/>
            <p:nvPr/>
          </p:nvSpPr>
          <p:spPr>
            <a:xfrm>
              <a:off x="7742106" y="7173783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69" name="Rectangle 28"/>
            <p:cNvSpPr/>
            <p:nvPr/>
          </p:nvSpPr>
          <p:spPr>
            <a:xfrm>
              <a:off x="2843657" y="7309557"/>
              <a:ext cx="935149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1 &amp; 3 &amp; 4</a:t>
              </a:r>
              <a:endParaRPr lang="de-DE" sz="1400" b="1" dirty="0"/>
            </a:p>
          </p:txBody>
        </p:sp>
        <p:sp>
          <p:nvSpPr>
            <p:cNvPr id="88" name="Rounded Rectangle 16"/>
            <p:cNvSpPr/>
            <p:nvPr/>
          </p:nvSpPr>
          <p:spPr>
            <a:xfrm>
              <a:off x="10219460" y="7173783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89" name="Rectangle 28"/>
            <p:cNvSpPr/>
            <p:nvPr/>
          </p:nvSpPr>
          <p:spPr>
            <a:xfrm>
              <a:off x="7843823" y="7309557"/>
              <a:ext cx="1003343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2 &amp; 3 &amp; 4</a:t>
              </a:r>
              <a:endParaRPr lang="de-DE" sz="1400" b="1" dirty="0"/>
            </a:p>
          </p:txBody>
        </p:sp>
        <p:sp>
          <p:nvSpPr>
            <p:cNvPr id="90" name="Rounded Rectangle 16"/>
            <p:cNvSpPr/>
            <p:nvPr/>
          </p:nvSpPr>
          <p:spPr>
            <a:xfrm>
              <a:off x="310044" y="7173785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91" name="Rectangle 28"/>
            <p:cNvSpPr/>
            <p:nvPr/>
          </p:nvSpPr>
          <p:spPr>
            <a:xfrm>
              <a:off x="10387787" y="7309557"/>
              <a:ext cx="816909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/>
                <a:t>3</a:t>
              </a:r>
              <a:r>
                <a:rPr lang="de-DE" sz="1400" b="1" dirty="0" smtClean="0"/>
                <a:t> &amp; 4</a:t>
              </a:r>
              <a:endParaRPr lang="de-DE" sz="1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08394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4714" y="4094786"/>
            <a:ext cx="978256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950" b="1" dirty="0" smtClean="0"/>
              <a:t>III.</a:t>
            </a:r>
            <a:r>
              <a:rPr lang="de-DE" sz="1950" b="1" dirty="0" smtClean="0">
                <a:solidFill>
                  <a:srgbClr val="EC700A"/>
                </a:solidFill>
              </a:rPr>
              <a:t>   </a:t>
            </a:r>
            <a:r>
              <a:rPr lang="de-DE" sz="1950" b="1" dirty="0" err="1" smtClean="0">
                <a:solidFill>
                  <a:srgbClr val="EC700A"/>
                </a:solidFill>
              </a:rPr>
              <a:t>Refine</a:t>
            </a:r>
            <a:r>
              <a:rPr lang="de-DE" sz="1950" b="1" dirty="0" smtClean="0">
                <a:solidFill>
                  <a:srgbClr val="EC700A"/>
                </a:solidFill>
              </a:rPr>
              <a:t> </a:t>
            </a:r>
            <a:r>
              <a:rPr lang="de-DE" sz="1950" b="1" dirty="0" err="1" smtClean="0"/>
              <a:t>your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ideas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to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better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address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one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or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more</a:t>
            </a:r>
            <a:r>
              <a:rPr lang="de-DE" sz="1950" b="1" dirty="0" smtClean="0"/>
              <a:t> </a:t>
            </a:r>
            <a:r>
              <a:rPr lang="de-DE" sz="1950" b="1" dirty="0" err="1" smtClean="0">
                <a:solidFill>
                  <a:srgbClr val="EC700A"/>
                </a:solidFill>
              </a:rPr>
              <a:t>values</a:t>
            </a:r>
            <a:r>
              <a:rPr lang="de-DE" sz="1950" b="1" dirty="0" smtClean="0"/>
              <a:t>. Share </a:t>
            </a:r>
            <a:r>
              <a:rPr lang="de-DE" sz="1950" b="1" dirty="0" err="1" smtClean="0"/>
              <a:t>afterwards</a:t>
            </a:r>
            <a:r>
              <a:rPr lang="de-DE" sz="1950" b="1" dirty="0" smtClean="0"/>
              <a:t>.</a:t>
            </a:r>
            <a:endParaRPr lang="de-DE" sz="1950" b="1" dirty="0"/>
          </a:p>
          <a:p>
            <a:pPr algn="r"/>
            <a:endParaRPr lang="de-DE" sz="1950" b="1" dirty="0"/>
          </a:p>
        </p:txBody>
      </p:sp>
      <p:grpSp>
        <p:nvGrpSpPr>
          <p:cNvPr id="2" name="Gruppieren 1"/>
          <p:cNvGrpSpPr/>
          <p:nvPr/>
        </p:nvGrpSpPr>
        <p:grpSpPr>
          <a:xfrm>
            <a:off x="2243657" y="208586"/>
            <a:ext cx="8410428" cy="3276000"/>
            <a:chOff x="719657" y="208586"/>
            <a:chExt cx="8410428" cy="3276000"/>
          </a:xfrm>
        </p:grpSpPr>
        <p:pic>
          <p:nvPicPr>
            <p:cNvPr id="41" name="Grafik 40"/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96" t="751" r="1696" b="1020"/>
            <a:stretch/>
          </p:blipFill>
          <p:spPr>
            <a:xfrm>
              <a:off x="719657" y="208586"/>
              <a:ext cx="2124000" cy="3276000"/>
            </a:xfrm>
            <a:prstGeom prst="rect">
              <a:avLst/>
            </a:prstGeom>
          </p:spPr>
        </p:pic>
        <p:pic>
          <p:nvPicPr>
            <p:cNvPr id="42" name="Grafik 41"/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96" t="751" r="1696" b="1020"/>
            <a:stretch/>
          </p:blipFill>
          <p:spPr>
            <a:xfrm>
              <a:off x="3862871" y="208586"/>
              <a:ext cx="2124000" cy="3276000"/>
            </a:xfrm>
            <a:prstGeom prst="rect">
              <a:avLst/>
            </a:prstGeom>
          </p:spPr>
        </p:pic>
        <p:pic>
          <p:nvPicPr>
            <p:cNvPr id="43" name="Grafik 42"/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96" t="751" r="1696" b="1020"/>
            <a:stretch/>
          </p:blipFill>
          <p:spPr>
            <a:xfrm>
              <a:off x="7006085" y="208586"/>
              <a:ext cx="2124000" cy="3276000"/>
            </a:xfrm>
            <a:prstGeom prst="rect">
              <a:avLst/>
            </a:prstGeom>
          </p:spPr>
        </p:pic>
      </p:grpSp>
      <p:grpSp>
        <p:nvGrpSpPr>
          <p:cNvPr id="37" name="Gruppieren 36"/>
          <p:cNvGrpSpPr/>
          <p:nvPr/>
        </p:nvGrpSpPr>
        <p:grpSpPr>
          <a:xfrm>
            <a:off x="310044" y="4780199"/>
            <a:ext cx="12217235" cy="4501867"/>
            <a:chOff x="310044" y="4780199"/>
            <a:chExt cx="12217235" cy="4501867"/>
          </a:xfrm>
        </p:grpSpPr>
        <p:sp>
          <p:nvSpPr>
            <p:cNvPr id="38" name="Rounded Rectangle 16"/>
            <p:cNvSpPr/>
            <p:nvPr/>
          </p:nvSpPr>
          <p:spPr>
            <a:xfrm>
              <a:off x="2787398" y="4780201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39" name="Rectangle 28"/>
            <p:cNvSpPr/>
            <p:nvPr/>
          </p:nvSpPr>
          <p:spPr>
            <a:xfrm>
              <a:off x="5391603" y="4915973"/>
              <a:ext cx="816909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1 &amp; 3</a:t>
              </a:r>
              <a:endParaRPr lang="de-DE" sz="1400" b="1" dirty="0"/>
            </a:p>
          </p:txBody>
        </p:sp>
        <p:sp>
          <p:nvSpPr>
            <p:cNvPr id="40" name="Rounded Rectangle 16"/>
            <p:cNvSpPr/>
            <p:nvPr/>
          </p:nvSpPr>
          <p:spPr>
            <a:xfrm>
              <a:off x="5264752" y="4780200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44" name="Rectangle 28"/>
            <p:cNvSpPr/>
            <p:nvPr/>
          </p:nvSpPr>
          <p:spPr>
            <a:xfrm>
              <a:off x="10387788" y="4905415"/>
              <a:ext cx="816909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1 &amp; 4</a:t>
              </a:r>
              <a:endParaRPr lang="de-DE" sz="1400" b="1" dirty="0"/>
            </a:p>
          </p:txBody>
        </p:sp>
        <p:sp>
          <p:nvSpPr>
            <p:cNvPr id="45" name="Rounded Rectangle 16"/>
            <p:cNvSpPr/>
            <p:nvPr/>
          </p:nvSpPr>
          <p:spPr>
            <a:xfrm>
              <a:off x="7742106" y="4780199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46" name="Rectangle 28"/>
            <p:cNvSpPr/>
            <p:nvPr/>
          </p:nvSpPr>
          <p:spPr>
            <a:xfrm>
              <a:off x="436894" y="7309557"/>
              <a:ext cx="816909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2 &amp; 3</a:t>
              </a:r>
              <a:endParaRPr lang="de-DE" sz="1400" b="1" dirty="0"/>
            </a:p>
          </p:txBody>
        </p:sp>
        <p:sp>
          <p:nvSpPr>
            <p:cNvPr id="47" name="Rounded Rectangle 16"/>
            <p:cNvSpPr/>
            <p:nvPr/>
          </p:nvSpPr>
          <p:spPr>
            <a:xfrm>
              <a:off x="10219460" y="4780199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48" name="Rectangle 28"/>
            <p:cNvSpPr/>
            <p:nvPr/>
          </p:nvSpPr>
          <p:spPr>
            <a:xfrm>
              <a:off x="5370668" y="7309557"/>
              <a:ext cx="816909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/>
                <a:t>2</a:t>
              </a:r>
              <a:r>
                <a:rPr lang="de-DE" sz="1400" b="1" dirty="0" smtClean="0"/>
                <a:t> &amp; 4</a:t>
              </a:r>
              <a:endParaRPr lang="de-DE" sz="1400" b="1" dirty="0"/>
            </a:p>
          </p:txBody>
        </p:sp>
        <p:grpSp>
          <p:nvGrpSpPr>
            <p:cNvPr id="49" name="Gruppieren 48"/>
            <p:cNvGrpSpPr/>
            <p:nvPr/>
          </p:nvGrpSpPr>
          <p:grpSpPr>
            <a:xfrm>
              <a:off x="310044" y="4780201"/>
              <a:ext cx="2307819" cy="2108281"/>
              <a:chOff x="441435" y="1061641"/>
              <a:chExt cx="2362725" cy="1803479"/>
            </a:xfrm>
          </p:grpSpPr>
          <p:sp>
            <p:nvSpPr>
              <p:cNvPr id="90" name="Rounded Rectangle 16"/>
              <p:cNvSpPr/>
              <p:nvPr/>
            </p:nvSpPr>
            <p:spPr>
              <a:xfrm>
                <a:off x="441435" y="1061641"/>
                <a:ext cx="2362725" cy="1803479"/>
              </a:xfrm>
              <a:prstGeom prst="roundRect">
                <a:avLst>
                  <a:gd name="adj" fmla="val 5567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2330" dirty="0"/>
                  <a:t>3 Min. </a:t>
                </a:r>
                <a:endParaRPr lang="de-DE" sz="1163" dirty="0"/>
              </a:p>
            </p:txBody>
          </p:sp>
          <p:sp>
            <p:nvSpPr>
              <p:cNvPr id="91" name="Rectangle 28"/>
              <p:cNvSpPr/>
              <p:nvPr/>
            </p:nvSpPr>
            <p:spPr>
              <a:xfrm>
                <a:off x="571304" y="1177784"/>
                <a:ext cx="83634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sz="1400" b="1" dirty="0" smtClean="0"/>
                  <a:t>1 &amp; 2</a:t>
                </a:r>
                <a:endParaRPr lang="de-DE" sz="1400" b="1" dirty="0"/>
              </a:p>
            </p:txBody>
          </p:sp>
        </p:grpSp>
        <p:sp>
          <p:nvSpPr>
            <p:cNvPr id="50" name="Rounded Rectangle 16"/>
            <p:cNvSpPr/>
            <p:nvPr/>
          </p:nvSpPr>
          <p:spPr>
            <a:xfrm>
              <a:off x="2787398" y="7173785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63" name="Rectangle 28"/>
            <p:cNvSpPr/>
            <p:nvPr/>
          </p:nvSpPr>
          <p:spPr>
            <a:xfrm>
              <a:off x="2901428" y="4915973"/>
              <a:ext cx="986444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1 &amp; 2 &amp; 3</a:t>
              </a:r>
              <a:endParaRPr lang="de-DE" sz="1400" b="1" dirty="0"/>
            </a:p>
          </p:txBody>
        </p:sp>
        <p:sp>
          <p:nvSpPr>
            <p:cNvPr id="64" name="Rounded Rectangle 16"/>
            <p:cNvSpPr/>
            <p:nvPr/>
          </p:nvSpPr>
          <p:spPr>
            <a:xfrm>
              <a:off x="5264752" y="7173784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65" name="Rectangle 28"/>
            <p:cNvSpPr/>
            <p:nvPr/>
          </p:nvSpPr>
          <p:spPr>
            <a:xfrm>
              <a:off x="7860722" y="4905415"/>
              <a:ext cx="986444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1 &amp; 2 &amp; 4</a:t>
              </a:r>
              <a:endParaRPr lang="de-DE" sz="1400" b="1" dirty="0"/>
            </a:p>
          </p:txBody>
        </p:sp>
        <p:sp>
          <p:nvSpPr>
            <p:cNvPr id="66" name="Rounded Rectangle 16"/>
            <p:cNvSpPr/>
            <p:nvPr/>
          </p:nvSpPr>
          <p:spPr>
            <a:xfrm>
              <a:off x="7742106" y="7173783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67" name="Rectangle 28"/>
            <p:cNvSpPr/>
            <p:nvPr/>
          </p:nvSpPr>
          <p:spPr>
            <a:xfrm>
              <a:off x="2843657" y="7309557"/>
              <a:ext cx="935149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1 &amp; 3 &amp; 4</a:t>
              </a:r>
              <a:endParaRPr lang="de-DE" sz="1400" b="1" dirty="0"/>
            </a:p>
          </p:txBody>
        </p:sp>
        <p:sp>
          <p:nvSpPr>
            <p:cNvPr id="69" name="Rounded Rectangle 16"/>
            <p:cNvSpPr/>
            <p:nvPr/>
          </p:nvSpPr>
          <p:spPr>
            <a:xfrm>
              <a:off x="10219460" y="7173783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87" name="Rectangle 28"/>
            <p:cNvSpPr/>
            <p:nvPr/>
          </p:nvSpPr>
          <p:spPr>
            <a:xfrm>
              <a:off x="7843823" y="7309557"/>
              <a:ext cx="1003343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2 &amp; 3 &amp; 4</a:t>
              </a:r>
              <a:endParaRPr lang="de-DE" sz="1400" b="1" dirty="0"/>
            </a:p>
          </p:txBody>
        </p:sp>
        <p:sp>
          <p:nvSpPr>
            <p:cNvPr id="88" name="Rounded Rectangle 16"/>
            <p:cNvSpPr/>
            <p:nvPr/>
          </p:nvSpPr>
          <p:spPr>
            <a:xfrm>
              <a:off x="310044" y="7173785"/>
              <a:ext cx="2307819" cy="2108281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89" name="Rectangle 28"/>
            <p:cNvSpPr/>
            <p:nvPr/>
          </p:nvSpPr>
          <p:spPr>
            <a:xfrm>
              <a:off x="10387787" y="7309557"/>
              <a:ext cx="816909" cy="307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/>
                <a:t>3</a:t>
              </a:r>
              <a:r>
                <a:rPr lang="de-DE" sz="1400" b="1" dirty="0" smtClean="0"/>
                <a:t> &amp; 4</a:t>
              </a:r>
              <a:endParaRPr lang="de-DE" sz="1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117115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28"/>
          <p:cNvSpPr/>
          <p:nvPr/>
        </p:nvSpPr>
        <p:spPr>
          <a:xfrm>
            <a:off x="3526484" y="4735412"/>
            <a:ext cx="2597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1" dirty="0" err="1" smtClean="0">
                <a:solidFill>
                  <a:schemeClr val="bg1">
                    <a:lumMod val="65000"/>
                  </a:schemeClr>
                </a:solidFill>
              </a:rPr>
              <a:t>your</a:t>
            </a:r>
            <a:r>
              <a:rPr lang="de-DE" sz="14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DE" sz="1400" b="1" dirty="0" err="1" smtClean="0">
                <a:solidFill>
                  <a:schemeClr val="bg1">
                    <a:lumMod val="65000"/>
                  </a:schemeClr>
                </a:solidFill>
              </a:rPr>
              <a:t>earlier</a:t>
            </a:r>
            <a:r>
              <a:rPr lang="de-DE" sz="14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DE" sz="1400" b="1" dirty="0" err="1" smtClean="0">
                <a:solidFill>
                  <a:schemeClr val="bg1">
                    <a:lumMod val="65000"/>
                  </a:schemeClr>
                </a:solidFill>
              </a:rPr>
              <a:t>idea</a:t>
            </a:r>
            <a:endParaRPr lang="de-DE" sz="1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766856" y="1849040"/>
            <a:ext cx="5519256" cy="2291160"/>
            <a:chOff x="906556" y="1976040"/>
            <a:chExt cx="5519256" cy="2291160"/>
          </a:xfrm>
          <a:solidFill>
            <a:schemeClr val="bg1">
              <a:lumMod val="95000"/>
            </a:schemeClr>
          </a:solidFill>
        </p:grpSpPr>
        <p:grpSp>
          <p:nvGrpSpPr>
            <p:cNvPr id="5" name="Gruppieren 4"/>
            <p:cNvGrpSpPr/>
            <p:nvPr/>
          </p:nvGrpSpPr>
          <p:grpSpPr>
            <a:xfrm>
              <a:off x="906556" y="1976040"/>
              <a:ext cx="5519256" cy="2291160"/>
              <a:chOff x="441435" y="1061641"/>
              <a:chExt cx="2362725" cy="1803479"/>
            </a:xfrm>
            <a:grpFill/>
          </p:grpSpPr>
          <p:sp>
            <p:nvSpPr>
              <p:cNvPr id="6" name="Rounded Rectangle 16"/>
              <p:cNvSpPr/>
              <p:nvPr/>
            </p:nvSpPr>
            <p:spPr>
              <a:xfrm>
                <a:off x="441435" y="1061641"/>
                <a:ext cx="2362725" cy="1803479"/>
              </a:xfrm>
              <a:prstGeom prst="roundRect">
                <a:avLst>
                  <a:gd name="adj" fmla="val 5567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2330" dirty="0" smtClean="0"/>
                  <a:t> </a:t>
                </a:r>
                <a:endParaRPr lang="de-DE" sz="1163" dirty="0"/>
              </a:p>
            </p:txBody>
          </p:sp>
          <p:sp>
            <p:nvSpPr>
              <p:cNvPr id="7" name="Rectangle 28"/>
              <p:cNvSpPr/>
              <p:nvPr/>
            </p:nvSpPr>
            <p:spPr>
              <a:xfrm>
                <a:off x="505892" y="1157847"/>
                <a:ext cx="1151690" cy="216361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de-DE" sz="1400" b="1" dirty="0" err="1" smtClean="0"/>
                  <a:t>Principle</a:t>
                </a:r>
                <a:r>
                  <a:rPr lang="de-DE" sz="1400" b="1" dirty="0" smtClean="0"/>
                  <a:t> </a:t>
                </a:r>
                <a:r>
                  <a:rPr lang="de-DE" sz="1400" b="1" dirty="0" err="1" smtClean="0"/>
                  <a:t>underlying</a:t>
                </a:r>
                <a:r>
                  <a:rPr lang="de-DE" sz="1400" b="1" dirty="0" smtClean="0"/>
                  <a:t> </a:t>
                </a:r>
                <a:r>
                  <a:rPr lang="de-DE" sz="1400" b="1" dirty="0" err="1" smtClean="0"/>
                  <a:t>invention</a:t>
                </a:r>
                <a:r>
                  <a:rPr lang="de-DE" sz="1400" b="1" dirty="0" smtClean="0"/>
                  <a:t> </a:t>
                </a:r>
                <a:r>
                  <a:rPr lang="de-DE" sz="1400" b="1" dirty="0" err="1" smtClean="0"/>
                  <a:t>of</a:t>
                </a:r>
                <a:r>
                  <a:rPr lang="de-DE" sz="1400" b="1" dirty="0" smtClean="0"/>
                  <a:t> </a:t>
                </a:r>
                <a:endParaRPr lang="de-DE" sz="1400" b="1" dirty="0"/>
              </a:p>
            </p:txBody>
          </p:sp>
        </p:grpSp>
        <p:cxnSp>
          <p:nvCxnSpPr>
            <p:cNvPr id="9" name="Gerader Verbinder 8"/>
            <p:cNvCxnSpPr/>
            <p:nvPr/>
          </p:nvCxnSpPr>
          <p:spPr>
            <a:xfrm>
              <a:off x="3745711" y="2385531"/>
              <a:ext cx="2148841" cy="0"/>
            </a:xfrm>
            <a:prstGeom prst="line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8"/>
            <p:cNvSpPr/>
            <p:nvPr/>
          </p:nvSpPr>
          <p:spPr>
            <a:xfrm>
              <a:off x="3666184" y="2385531"/>
              <a:ext cx="2597456" cy="307777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your</a:t>
              </a:r>
              <a:r>
                <a:rPr lang="de-DE" sz="1400" b="1" dirty="0" smtClean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earlier</a:t>
              </a:r>
              <a:r>
                <a:rPr lang="de-DE" sz="1400" b="1" dirty="0" smtClean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idea</a:t>
              </a:r>
              <a:endParaRPr lang="de-DE" sz="14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4" name="Rectangle 28"/>
            <p:cNvSpPr/>
            <p:nvPr/>
          </p:nvSpPr>
          <p:spPr>
            <a:xfrm>
              <a:off x="1057126" y="3229799"/>
              <a:ext cx="3647187" cy="214830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New </a:t>
              </a:r>
              <a:r>
                <a:rPr lang="de-DE" sz="1400" b="1" dirty="0" err="1" smtClean="0"/>
                <a:t>invention</a:t>
              </a:r>
              <a:r>
                <a:rPr lang="de-DE" sz="1400" b="1" dirty="0" smtClean="0"/>
                <a:t> </a:t>
              </a:r>
              <a:r>
                <a:rPr lang="de-DE" sz="1400" b="1" dirty="0" err="1" smtClean="0"/>
                <a:t>based</a:t>
              </a:r>
              <a:r>
                <a:rPr lang="de-DE" sz="1400" b="1" dirty="0" smtClean="0"/>
                <a:t> on </a:t>
              </a:r>
              <a:r>
                <a:rPr lang="de-DE" sz="1400" b="1" dirty="0" err="1" smtClean="0"/>
                <a:t>the</a:t>
              </a:r>
              <a:r>
                <a:rPr lang="de-DE" sz="1400" b="1" dirty="0" smtClean="0"/>
                <a:t> </a:t>
              </a:r>
              <a:r>
                <a:rPr lang="de-DE" sz="1400" b="1" dirty="0" err="1" smtClean="0"/>
                <a:t>principle</a:t>
              </a:r>
              <a:endParaRPr lang="de-DE" sz="1400" b="1" dirty="0"/>
            </a:p>
          </p:txBody>
        </p:sp>
      </p:grpSp>
      <p:sp>
        <p:nvSpPr>
          <p:cNvPr id="4" name="Rechteck 3"/>
          <p:cNvSpPr/>
          <p:nvPr/>
        </p:nvSpPr>
        <p:spPr>
          <a:xfrm>
            <a:off x="789940" y="646710"/>
            <a:ext cx="1143000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r">
              <a:buAutoNum type="romanUcPeriod" startAt="4"/>
            </a:pPr>
            <a:r>
              <a:rPr lang="de-DE" sz="1950" b="1" dirty="0" smtClean="0"/>
              <a:t>Can </a:t>
            </a:r>
            <a:r>
              <a:rPr lang="de-DE" sz="1950" b="1" dirty="0" err="1" smtClean="0"/>
              <a:t>you</a:t>
            </a:r>
            <a:r>
              <a:rPr lang="de-DE" sz="1950" b="1" dirty="0" smtClean="0"/>
              <a:t> </a:t>
            </a:r>
            <a:r>
              <a:rPr lang="de-DE" sz="1950" b="1" dirty="0" err="1" smtClean="0">
                <a:solidFill>
                  <a:srgbClr val="EC700A"/>
                </a:solidFill>
              </a:rPr>
              <a:t>identify</a:t>
            </a:r>
            <a:r>
              <a:rPr lang="de-DE" sz="1950" b="1" dirty="0" smtClean="0">
                <a:solidFill>
                  <a:srgbClr val="EC700A"/>
                </a:solidFill>
              </a:rPr>
              <a:t> a </a:t>
            </a:r>
            <a:r>
              <a:rPr lang="de-DE" sz="1950" b="1" dirty="0" err="1" smtClean="0">
                <a:solidFill>
                  <a:srgbClr val="EC700A"/>
                </a:solidFill>
              </a:rPr>
              <a:t>principle</a:t>
            </a:r>
            <a:r>
              <a:rPr lang="de-DE" sz="1950" b="1" dirty="0" smtClean="0">
                <a:solidFill>
                  <a:srgbClr val="EC700A"/>
                </a:solidFill>
              </a:rPr>
              <a:t> </a:t>
            </a:r>
            <a:r>
              <a:rPr lang="de-DE" sz="1950" b="1" dirty="0" err="1" smtClean="0"/>
              <a:t>that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underlies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one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of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your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inventions</a:t>
            </a:r>
            <a:r>
              <a:rPr lang="de-DE" sz="1950" b="1" dirty="0" smtClean="0"/>
              <a:t>? </a:t>
            </a:r>
          </a:p>
          <a:p>
            <a:pPr algn="r"/>
            <a:r>
              <a:rPr lang="de-DE" sz="1950" b="1" dirty="0" smtClean="0">
                <a:solidFill>
                  <a:srgbClr val="EC700A"/>
                </a:solidFill>
              </a:rPr>
              <a:t>Re-</a:t>
            </a:r>
            <a:r>
              <a:rPr lang="de-DE" sz="1950" b="1" dirty="0" err="1" smtClean="0">
                <a:solidFill>
                  <a:srgbClr val="EC700A"/>
                </a:solidFill>
              </a:rPr>
              <a:t>use</a:t>
            </a:r>
            <a:r>
              <a:rPr lang="de-DE" sz="1950" b="1" dirty="0" smtClean="0">
                <a:solidFill>
                  <a:srgbClr val="EC700A"/>
                </a:solidFill>
              </a:rPr>
              <a:t> </a:t>
            </a:r>
            <a:r>
              <a:rPr lang="de-DE" sz="1950" b="1" dirty="0" err="1" smtClean="0">
                <a:solidFill>
                  <a:srgbClr val="EC700A"/>
                </a:solidFill>
              </a:rPr>
              <a:t>the</a:t>
            </a:r>
            <a:r>
              <a:rPr lang="de-DE" sz="1950" b="1" dirty="0" smtClean="0">
                <a:solidFill>
                  <a:srgbClr val="EC700A"/>
                </a:solidFill>
              </a:rPr>
              <a:t> </a:t>
            </a:r>
            <a:r>
              <a:rPr lang="de-DE" sz="1950" b="1" dirty="0" err="1" smtClean="0">
                <a:solidFill>
                  <a:srgbClr val="EC700A"/>
                </a:solidFill>
              </a:rPr>
              <a:t>principle</a:t>
            </a:r>
            <a:r>
              <a:rPr lang="de-DE" sz="1950" b="1" dirty="0" smtClean="0">
                <a:solidFill>
                  <a:srgbClr val="EC700A"/>
                </a:solidFill>
              </a:rPr>
              <a:t> </a:t>
            </a:r>
            <a:r>
              <a:rPr lang="de-DE" sz="1950" b="1" dirty="0" err="1" smtClean="0"/>
              <a:t>to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invent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something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new</a:t>
            </a:r>
            <a:r>
              <a:rPr lang="de-DE" sz="1950" b="1" dirty="0" smtClean="0"/>
              <a:t>. Share </a:t>
            </a:r>
            <a:r>
              <a:rPr lang="de-DE" sz="1950" b="1" dirty="0" err="1"/>
              <a:t>afterwards</a:t>
            </a:r>
            <a:r>
              <a:rPr lang="de-DE" sz="1950" b="1" dirty="0"/>
              <a:t>.</a:t>
            </a:r>
          </a:p>
        </p:txBody>
      </p:sp>
      <p:grpSp>
        <p:nvGrpSpPr>
          <p:cNvPr id="50" name="Gruppieren 49"/>
          <p:cNvGrpSpPr/>
          <p:nvPr/>
        </p:nvGrpSpPr>
        <p:grpSpPr>
          <a:xfrm>
            <a:off x="766856" y="4325921"/>
            <a:ext cx="5519256" cy="2291160"/>
            <a:chOff x="441435" y="1061641"/>
            <a:chExt cx="2362725" cy="1803479"/>
          </a:xfrm>
        </p:grpSpPr>
        <p:sp>
          <p:nvSpPr>
            <p:cNvPr id="54" name="Rounded Rectangle 16"/>
            <p:cNvSpPr/>
            <p:nvPr/>
          </p:nvSpPr>
          <p:spPr>
            <a:xfrm>
              <a:off x="441435" y="1061641"/>
              <a:ext cx="2362725" cy="1803479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55" name="Rectangle 28"/>
            <p:cNvSpPr/>
            <p:nvPr/>
          </p:nvSpPr>
          <p:spPr>
            <a:xfrm>
              <a:off x="505892" y="1157847"/>
              <a:ext cx="1151690" cy="2163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err="1" smtClean="0"/>
                <a:t>Principle</a:t>
              </a:r>
              <a:r>
                <a:rPr lang="de-DE" sz="1400" b="1" dirty="0" smtClean="0"/>
                <a:t> </a:t>
              </a:r>
              <a:r>
                <a:rPr lang="de-DE" sz="1400" b="1" dirty="0" err="1" smtClean="0"/>
                <a:t>underlying</a:t>
              </a:r>
              <a:r>
                <a:rPr lang="de-DE" sz="1400" b="1" dirty="0" smtClean="0"/>
                <a:t> </a:t>
              </a:r>
              <a:r>
                <a:rPr lang="de-DE" sz="1400" b="1" dirty="0" err="1" smtClean="0"/>
                <a:t>invention</a:t>
              </a:r>
              <a:r>
                <a:rPr lang="de-DE" sz="1400" b="1" dirty="0" smtClean="0"/>
                <a:t> </a:t>
              </a:r>
              <a:r>
                <a:rPr lang="de-DE" sz="1400" b="1" dirty="0" err="1" smtClean="0"/>
                <a:t>of</a:t>
              </a:r>
              <a:r>
                <a:rPr lang="de-DE" sz="1400" b="1" dirty="0" smtClean="0"/>
                <a:t> </a:t>
              </a:r>
              <a:endParaRPr lang="de-DE" sz="1400" b="1" dirty="0"/>
            </a:p>
          </p:txBody>
        </p:sp>
      </p:grpSp>
      <p:cxnSp>
        <p:nvCxnSpPr>
          <p:cNvPr id="51" name="Gerader Verbinder 50"/>
          <p:cNvCxnSpPr/>
          <p:nvPr/>
        </p:nvCxnSpPr>
        <p:spPr>
          <a:xfrm>
            <a:off x="3606011" y="4735412"/>
            <a:ext cx="2148841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28"/>
          <p:cNvSpPr/>
          <p:nvPr/>
        </p:nvSpPr>
        <p:spPr>
          <a:xfrm>
            <a:off x="917426" y="5579680"/>
            <a:ext cx="3647187" cy="21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1" dirty="0" smtClean="0"/>
              <a:t>New </a:t>
            </a:r>
            <a:r>
              <a:rPr lang="de-DE" sz="1400" b="1" dirty="0" err="1" smtClean="0"/>
              <a:t>invention</a:t>
            </a:r>
            <a:r>
              <a:rPr lang="de-DE" sz="1400" b="1" dirty="0" smtClean="0"/>
              <a:t> </a:t>
            </a:r>
            <a:r>
              <a:rPr lang="de-DE" sz="1400" b="1" dirty="0" err="1" smtClean="0"/>
              <a:t>based</a:t>
            </a:r>
            <a:r>
              <a:rPr lang="de-DE" sz="1400" b="1" dirty="0" smtClean="0"/>
              <a:t> on </a:t>
            </a:r>
            <a:r>
              <a:rPr lang="de-DE" sz="1400" b="1" dirty="0" err="1" smtClean="0"/>
              <a:t>the</a:t>
            </a:r>
            <a:r>
              <a:rPr lang="de-DE" sz="1400" b="1" dirty="0" smtClean="0"/>
              <a:t> </a:t>
            </a:r>
            <a:r>
              <a:rPr lang="de-DE" sz="1400" b="1" dirty="0" err="1" smtClean="0"/>
              <a:t>principle</a:t>
            </a:r>
            <a:endParaRPr lang="de-DE" sz="1400" b="1" dirty="0"/>
          </a:p>
        </p:txBody>
      </p:sp>
      <p:grpSp>
        <p:nvGrpSpPr>
          <p:cNvPr id="56" name="Gruppieren 55"/>
          <p:cNvGrpSpPr/>
          <p:nvPr/>
        </p:nvGrpSpPr>
        <p:grpSpPr>
          <a:xfrm>
            <a:off x="766856" y="6805562"/>
            <a:ext cx="5519256" cy="2291160"/>
            <a:chOff x="906556" y="1976040"/>
            <a:chExt cx="5519256" cy="2291160"/>
          </a:xfrm>
          <a:solidFill>
            <a:schemeClr val="bg1">
              <a:lumMod val="95000"/>
            </a:schemeClr>
          </a:solidFill>
        </p:grpSpPr>
        <p:grpSp>
          <p:nvGrpSpPr>
            <p:cNvPr id="57" name="Gruppieren 56"/>
            <p:cNvGrpSpPr/>
            <p:nvPr/>
          </p:nvGrpSpPr>
          <p:grpSpPr>
            <a:xfrm>
              <a:off x="906556" y="1976040"/>
              <a:ext cx="5519256" cy="2291160"/>
              <a:chOff x="441435" y="1061641"/>
              <a:chExt cx="2362725" cy="1803479"/>
            </a:xfrm>
            <a:grpFill/>
          </p:grpSpPr>
          <p:sp>
            <p:nvSpPr>
              <p:cNvPr id="61" name="Rounded Rectangle 16"/>
              <p:cNvSpPr/>
              <p:nvPr/>
            </p:nvSpPr>
            <p:spPr>
              <a:xfrm>
                <a:off x="441435" y="1061641"/>
                <a:ext cx="2362725" cy="1803479"/>
              </a:xfrm>
              <a:prstGeom prst="roundRect">
                <a:avLst>
                  <a:gd name="adj" fmla="val 5567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2330" dirty="0" smtClean="0"/>
                  <a:t>. </a:t>
                </a:r>
                <a:endParaRPr lang="de-DE" sz="1163" dirty="0"/>
              </a:p>
            </p:txBody>
          </p:sp>
          <p:sp>
            <p:nvSpPr>
              <p:cNvPr id="62" name="Rectangle 28"/>
              <p:cNvSpPr/>
              <p:nvPr/>
            </p:nvSpPr>
            <p:spPr>
              <a:xfrm>
                <a:off x="505892" y="1157847"/>
                <a:ext cx="1151690" cy="216361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de-DE" sz="1400" b="1" dirty="0" err="1" smtClean="0"/>
                  <a:t>Principle</a:t>
                </a:r>
                <a:r>
                  <a:rPr lang="de-DE" sz="1400" b="1" dirty="0" smtClean="0"/>
                  <a:t> </a:t>
                </a:r>
                <a:r>
                  <a:rPr lang="de-DE" sz="1400" b="1" dirty="0" err="1" smtClean="0"/>
                  <a:t>underlying</a:t>
                </a:r>
                <a:r>
                  <a:rPr lang="de-DE" sz="1400" b="1" dirty="0" smtClean="0"/>
                  <a:t> </a:t>
                </a:r>
                <a:r>
                  <a:rPr lang="de-DE" sz="1400" b="1" dirty="0" err="1" smtClean="0"/>
                  <a:t>invention</a:t>
                </a:r>
                <a:r>
                  <a:rPr lang="de-DE" sz="1400" b="1" dirty="0" smtClean="0"/>
                  <a:t> </a:t>
                </a:r>
                <a:r>
                  <a:rPr lang="de-DE" sz="1400" b="1" dirty="0" err="1" smtClean="0"/>
                  <a:t>of</a:t>
                </a:r>
                <a:r>
                  <a:rPr lang="de-DE" sz="1400" b="1" dirty="0" smtClean="0"/>
                  <a:t> </a:t>
                </a:r>
                <a:endParaRPr lang="de-DE" sz="1400" b="1" dirty="0"/>
              </a:p>
            </p:txBody>
          </p:sp>
        </p:grpSp>
        <p:cxnSp>
          <p:nvCxnSpPr>
            <p:cNvPr id="58" name="Gerader Verbinder 57"/>
            <p:cNvCxnSpPr/>
            <p:nvPr/>
          </p:nvCxnSpPr>
          <p:spPr>
            <a:xfrm>
              <a:off x="3745711" y="2385531"/>
              <a:ext cx="2148841" cy="0"/>
            </a:xfrm>
            <a:prstGeom prst="line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ectangle 28"/>
            <p:cNvSpPr/>
            <p:nvPr/>
          </p:nvSpPr>
          <p:spPr>
            <a:xfrm>
              <a:off x="3666184" y="2385531"/>
              <a:ext cx="2597456" cy="307777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your</a:t>
              </a:r>
              <a:r>
                <a:rPr lang="de-DE" sz="1400" b="1" dirty="0" smtClean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earlier</a:t>
              </a:r>
              <a:r>
                <a:rPr lang="de-DE" sz="1400" b="1" dirty="0" smtClean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idea</a:t>
              </a:r>
              <a:endParaRPr lang="de-DE" sz="14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60" name="Rectangle 28"/>
            <p:cNvSpPr/>
            <p:nvPr/>
          </p:nvSpPr>
          <p:spPr>
            <a:xfrm>
              <a:off x="1057126" y="3229799"/>
              <a:ext cx="3647187" cy="214830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New </a:t>
              </a:r>
              <a:r>
                <a:rPr lang="de-DE" sz="1400" b="1" dirty="0" err="1" smtClean="0"/>
                <a:t>invention</a:t>
              </a:r>
              <a:r>
                <a:rPr lang="de-DE" sz="1400" b="1" dirty="0" smtClean="0"/>
                <a:t> </a:t>
              </a:r>
              <a:r>
                <a:rPr lang="de-DE" sz="1400" b="1" dirty="0" err="1" smtClean="0"/>
                <a:t>based</a:t>
              </a:r>
              <a:r>
                <a:rPr lang="de-DE" sz="1400" b="1" dirty="0" smtClean="0"/>
                <a:t> on </a:t>
              </a:r>
              <a:r>
                <a:rPr lang="de-DE" sz="1400" b="1" dirty="0" err="1" smtClean="0"/>
                <a:t>the</a:t>
              </a:r>
              <a:r>
                <a:rPr lang="de-DE" sz="1400" b="1" dirty="0" smtClean="0"/>
                <a:t> </a:t>
              </a:r>
              <a:r>
                <a:rPr lang="de-DE" sz="1400" b="1" dirty="0" err="1" smtClean="0"/>
                <a:t>principle</a:t>
              </a:r>
              <a:endParaRPr lang="de-DE" sz="1400" b="1" dirty="0"/>
            </a:p>
          </p:txBody>
        </p:sp>
      </p:grpSp>
      <p:grpSp>
        <p:nvGrpSpPr>
          <p:cNvPr id="63" name="Gruppieren 62"/>
          <p:cNvGrpSpPr/>
          <p:nvPr/>
        </p:nvGrpSpPr>
        <p:grpSpPr>
          <a:xfrm>
            <a:off x="6700684" y="1826401"/>
            <a:ext cx="5519256" cy="2291160"/>
            <a:chOff x="906556" y="1976040"/>
            <a:chExt cx="5519256" cy="2291160"/>
          </a:xfrm>
        </p:grpSpPr>
        <p:grpSp>
          <p:nvGrpSpPr>
            <p:cNvPr id="64" name="Gruppieren 63"/>
            <p:cNvGrpSpPr/>
            <p:nvPr/>
          </p:nvGrpSpPr>
          <p:grpSpPr>
            <a:xfrm>
              <a:off x="906556" y="1976040"/>
              <a:ext cx="5519256" cy="2291160"/>
              <a:chOff x="441435" y="1061641"/>
              <a:chExt cx="2362725" cy="1803479"/>
            </a:xfrm>
          </p:grpSpPr>
          <p:sp>
            <p:nvSpPr>
              <p:cNvPr id="68" name="Rounded Rectangle 16"/>
              <p:cNvSpPr/>
              <p:nvPr/>
            </p:nvSpPr>
            <p:spPr>
              <a:xfrm>
                <a:off x="441435" y="1061641"/>
                <a:ext cx="2362725" cy="1803479"/>
              </a:xfrm>
              <a:prstGeom prst="roundRect">
                <a:avLst>
                  <a:gd name="adj" fmla="val 5567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2330" dirty="0"/>
                  <a:t>3 Min. </a:t>
                </a:r>
                <a:endParaRPr lang="de-DE" sz="1163" dirty="0"/>
              </a:p>
            </p:txBody>
          </p:sp>
          <p:sp>
            <p:nvSpPr>
              <p:cNvPr id="69" name="Rectangle 28"/>
              <p:cNvSpPr/>
              <p:nvPr/>
            </p:nvSpPr>
            <p:spPr>
              <a:xfrm>
                <a:off x="505892" y="1157847"/>
                <a:ext cx="1151690" cy="2163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sz="1400" b="1" dirty="0" err="1" smtClean="0"/>
                  <a:t>Principle</a:t>
                </a:r>
                <a:r>
                  <a:rPr lang="de-DE" sz="1400" b="1" dirty="0" smtClean="0"/>
                  <a:t> </a:t>
                </a:r>
                <a:r>
                  <a:rPr lang="de-DE" sz="1400" b="1" dirty="0" err="1" smtClean="0"/>
                  <a:t>underlying</a:t>
                </a:r>
                <a:r>
                  <a:rPr lang="de-DE" sz="1400" b="1" dirty="0" smtClean="0"/>
                  <a:t> </a:t>
                </a:r>
                <a:r>
                  <a:rPr lang="de-DE" sz="1400" b="1" dirty="0" err="1" smtClean="0"/>
                  <a:t>invention</a:t>
                </a:r>
                <a:r>
                  <a:rPr lang="de-DE" sz="1400" b="1" dirty="0" smtClean="0"/>
                  <a:t> </a:t>
                </a:r>
                <a:r>
                  <a:rPr lang="de-DE" sz="1400" b="1" dirty="0" err="1" smtClean="0"/>
                  <a:t>of</a:t>
                </a:r>
                <a:r>
                  <a:rPr lang="de-DE" sz="1400" b="1" dirty="0" smtClean="0"/>
                  <a:t> </a:t>
                </a:r>
                <a:endParaRPr lang="de-DE" sz="1400" b="1" dirty="0"/>
              </a:p>
            </p:txBody>
          </p:sp>
        </p:grpSp>
        <p:cxnSp>
          <p:nvCxnSpPr>
            <p:cNvPr id="65" name="Gerader Verbinder 64"/>
            <p:cNvCxnSpPr/>
            <p:nvPr/>
          </p:nvCxnSpPr>
          <p:spPr>
            <a:xfrm>
              <a:off x="3745711" y="2385531"/>
              <a:ext cx="2148841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ctangle 28"/>
            <p:cNvSpPr/>
            <p:nvPr/>
          </p:nvSpPr>
          <p:spPr>
            <a:xfrm>
              <a:off x="3666184" y="2385531"/>
              <a:ext cx="259745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your</a:t>
              </a:r>
              <a:r>
                <a:rPr lang="de-DE" sz="1400" b="1" dirty="0" smtClean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earlier</a:t>
              </a:r>
              <a:r>
                <a:rPr lang="de-DE" sz="1400" b="1" dirty="0" smtClean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idea</a:t>
              </a:r>
              <a:endParaRPr lang="de-DE" sz="14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67" name="Rectangle 28"/>
            <p:cNvSpPr/>
            <p:nvPr/>
          </p:nvSpPr>
          <p:spPr>
            <a:xfrm>
              <a:off x="1057126" y="3229799"/>
              <a:ext cx="3647187" cy="21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New </a:t>
              </a:r>
              <a:r>
                <a:rPr lang="de-DE" sz="1400" b="1" dirty="0" err="1" smtClean="0"/>
                <a:t>invention</a:t>
              </a:r>
              <a:r>
                <a:rPr lang="de-DE" sz="1400" b="1" dirty="0" smtClean="0"/>
                <a:t> </a:t>
              </a:r>
              <a:r>
                <a:rPr lang="de-DE" sz="1400" b="1" dirty="0" err="1" smtClean="0"/>
                <a:t>based</a:t>
              </a:r>
              <a:r>
                <a:rPr lang="de-DE" sz="1400" b="1" dirty="0" smtClean="0"/>
                <a:t> on </a:t>
              </a:r>
              <a:r>
                <a:rPr lang="de-DE" sz="1400" b="1" dirty="0" err="1" smtClean="0"/>
                <a:t>the</a:t>
              </a:r>
              <a:r>
                <a:rPr lang="de-DE" sz="1400" b="1" dirty="0" smtClean="0"/>
                <a:t> </a:t>
              </a:r>
              <a:r>
                <a:rPr lang="de-DE" sz="1400" b="1" dirty="0" err="1" smtClean="0"/>
                <a:t>principle</a:t>
              </a:r>
              <a:endParaRPr lang="de-DE" sz="1400" b="1" dirty="0"/>
            </a:p>
          </p:txBody>
        </p:sp>
      </p:grpSp>
      <p:grpSp>
        <p:nvGrpSpPr>
          <p:cNvPr id="70" name="Gruppieren 69"/>
          <p:cNvGrpSpPr/>
          <p:nvPr/>
        </p:nvGrpSpPr>
        <p:grpSpPr>
          <a:xfrm>
            <a:off x="6700684" y="4303282"/>
            <a:ext cx="5519256" cy="2291160"/>
            <a:chOff x="906556" y="1976040"/>
            <a:chExt cx="5519256" cy="2291160"/>
          </a:xfrm>
          <a:solidFill>
            <a:schemeClr val="bg1">
              <a:lumMod val="95000"/>
            </a:schemeClr>
          </a:solidFill>
        </p:grpSpPr>
        <p:grpSp>
          <p:nvGrpSpPr>
            <p:cNvPr id="71" name="Gruppieren 70"/>
            <p:cNvGrpSpPr/>
            <p:nvPr/>
          </p:nvGrpSpPr>
          <p:grpSpPr>
            <a:xfrm>
              <a:off x="906556" y="1976040"/>
              <a:ext cx="5519256" cy="2291160"/>
              <a:chOff x="441435" y="1061641"/>
              <a:chExt cx="2362725" cy="1803479"/>
            </a:xfrm>
            <a:grpFill/>
          </p:grpSpPr>
          <p:sp>
            <p:nvSpPr>
              <p:cNvPr id="75" name="Rounded Rectangle 16"/>
              <p:cNvSpPr/>
              <p:nvPr/>
            </p:nvSpPr>
            <p:spPr>
              <a:xfrm>
                <a:off x="441435" y="1061641"/>
                <a:ext cx="2362725" cy="1803479"/>
              </a:xfrm>
              <a:prstGeom prst="roundRect">
                <a:avLst>
                  <a:gd name="adj" fmla="val 5567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2330" dirty="0" smtClean="0"/>
                  <a:t>. </a:t>
                </a:r>
                <a:endParaRPr lang="de-DE" sz="1163" dirty="0"/>
              </a:p>
            </p:txBody>
          </p:sp>
          <p:sp>
            <p:nvSpPr>
              <p:cNvPr id="76" name="Rectangle 28"/>
              <p:cNvSpPr/>
              <p:nvPr/>
            </p:nvSpPr>
            <p:spPr>
              <a:xfrm>
                <a:off x="505892" y="1157847"/>
                <a:ext cx="1151690" cy="216361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de-DE" sz="1400" b="1" dirty="0" err="1" smtClean="0"/>
                  <a:t>Principle</a:t>
                </a:r>
                <a:r>
                  <a:rPr lang="de-DE" sz="1400" b="1" dirty="0" smtClean="0"/>
                  <a:t> </a:t>
                </a:r>
                <a:r>
                  <a:rPr lang="de-DE" sz="1400" b="1" dirty="0" err="1" smtClean="0"/>
                  <a:t>underlying</a:t>
                </a:r>
                <a:r>
                  <a:rPr lang="de-DE" sz="1400" b="1" dirty="0" smtClean="0"/>
                  <a:t> </a:t>
                </a:r>
                <a:r>
                  <a:rPr lang="de-DE" sz="1400" b="1" dirty="0" err="1" smtClean="0"/>
                  <a:t>invention</a:t>
                </a:r>
                <a:r>
                  <a:rPr lang="de-DE" sz="1400" b="1" dirty="0" smtClean="0"/>
                  <a:t> </a:t>
                </a:r>
                <a:r>
                  <a:rPr lang="de-DE" sz="1400" b="1" dirty="0" err="1" smtClean="0"/>
                  <a:t>of</a:t>
                </a:r>
                <a:r>
                  <a:rPr lang="de-DE" sz="1400" b="1" dirty="0" smtClean="0"/>
                  <a:t> </a:t>
                </a:r>
                <a:endParaRPr lang="de-DE" sz="1400" b="1" dirty="0"/>
              </a:p>
            </p:txBody>
          </p:sp>
        </p:grpSp>
        <p:cxnSp>
          <p:nvCxnSpPr>
            <p:cNvPr id="72" name="Gerader Verbinder 71"/>
            <p:cNvCxnSpPr/>
            <p:nvPr/>
          </p:nvCxnSpPr>
          <p:spPr>
            <a:xfrm>
              <a:off x="3745711" y="2385531"/>
              <a:ext cx="2148841" cy="0"/>
            </a:xfrm>
            <a:prstGeom prst="line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Rectangle 28"/>
            <p:cNvSpPr/>
            <p:nvPr/>
          </p:nvSpPr>
          <p:spPr>
            <a:xfrm>
              <a:off x="3666184" y="2385531"/>
              <a:ext cx="2597456" cy="307777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your</a:t>
              </a:r>
              <a:r>
                <a:rPr lang="de-DE" sz="1400" b="1" dirty="0" smtClean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earlier</a:t>
              </a:r>
              <a:r>
                <a:rPr lang="de-DE" sz="1400" b="1" dirty="0" smtClean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idea</a:t>
              </a:r>
              <a:endParaRPr lang="de-DE" sz="14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74" name="Rectangle 28"/>
            <p:cNvSpPr/>
            <p:nvPr/>
          </p:nvSpPr>
          <p:spPr>
            <a:xfrm>
              <a:off x="1057126" y="3229799"/>
              <a:ext cx="3647187" cy="214830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New </a:t>
              </a:r>
              <a:r>
                <a:rPr lang="de-DE" sz="1400" b="1" dirty="0" err="1" smtClean="0"/>
                <a:t>invention</a:t>
              </a:r>
              <a:r>
                <a:rPr lang="de-DE" sz="1400" b="1" dirty="0" smtClean="0"/>
                <a:t> </a:t>
              </a:r>
              <a:r>
                <a:rPr lang="de-DE" sz="1400" b="1" dirty="0" err="1" smtClean="0"/>
                <a:t>based</a:t>
              </a:r>
              <a:r>
                <a:rPr lang="de-DE" sz="1400" b="1" dirty="0" smtClean="0"/>
                <a:t> on </a:t>
              </a:r>
              <a:r>
                <a:rPr lang="de-DE" sz="1400" b="1" dirty="0" err="1" smtClean="0"/>
                <a:t>the</a:t>
              </a:r>
              <a:r>
                <a:rPr lang="de-DE" sz="1400" b="1" dirty="0" smtClean="0"/>
                <a:t> </a:t>
              </a:r>
              <a:r>
                <a:rPr lang="de-DE" sz="1400" b="1" dirty="0" err="1" smtClean="0"/>
                <a:t>principle</a:t>
              </a:r>
              <a:endParaRPr lang="de-DE" sz="1400" b="1" dirty="0"/>
            </a:p>
          </p:txBody>
        </p:sp>
      </p:grpSp>
      <p:grpSp>
        <p:nvGrpSpPr>
          <p:cNvPr id="77" name="Gruppieren 76"/>
          <p:cNvGrpSpPr/>
          <p:nvPr/>
        </p:nvGrpSpPr>
        <p:grpSpPr>
          <a:xfrm>
            <a:off x="6700684" y="6782923"/>
            <a:ext cx="5519256" cy="2291160"/>
            <a:chOff x="906556" y="1976040"/>
            <a:chExt cx="5519256" cy="2291160"/>
          </a:xfrm>
        </p:grpSpPr>
        <p:grpSp>
          <p:nvGrpSpPr>
            <p:cNvPr id="78" name="Gruppieren 77"/>
            <p:cNvGrpSpPr/>
            <p:nvPr/>
          </p:nvGrpSpPr>
          <p:grpSpPr>
            <a:xfrm>
              <a:off x="906556" y="1976040"/>
              <a:ext cx="5519256" cy="2291160"/>
              <a:chOff x="441435" y="1061641"/>
              <a:chExt cx="2362725" cy="1803479"/>
            </a:xfrm>
          </p:grpSpPr>
          <p:sp>
            <p:nvSpPr>
              <p:cNvPr id="82" name="Rounded Rectangle 16"/>
              <p:cNvSpPr/>
              <p:nvPr/>
            </p:nvSpPr>
            <p:spPr>
              <a:xfrm>
                <a:off x="441435" y="1061641"/>
                <a:ext cx="2362725" cy="1803479"/>
              </a:xfrm>
              <a:prstGeom prst="roundRect">
                <a:avLst>
                  <a:gd name="adj" fmla="val 5567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2330" dirty="0"/>
                  <a:t>3 Min. </a:t>
                </a:r>
                <a:endParaRPr lang="de-DE" sz="1163" dirty="0"/>
              </a:p>
            </p:txBody>
          </p:sp>
          <p:sp>
            <p:nvSpPr>
              <p:cNvPr id="83" name="Rectangle 28"/>
              <p:cNvSpPr/>
              <p:nvPr/>
            </p:nvSpPr>
            <p:spPr>
              <a:xfrm>
                <a:off x="505892" y="1157847"/>
                <a:ext cx="1151690" cy="2163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sz="1400" b="1" dirty="0" err="1" smtClean="0"/>
                  <a:t>Principle</a:t>
                </a:r>
                <a:r>
                  <a:rPr lang="de-DE" sz="1400" b="1" dirty="0" smtClean="0"/>
                  <a:t> </a:t>
                </a:r>
                <a:r>
                  <a:rPr lang="de-DE" sz="1400" b="1" dirty="0" err="1" smtClean="0"/>
                  <a:t>underlying</a:t>
                </a:r>
                <a:r>
                  <a:rPr lang="de-DE" sz="1400" b="1" dirty="0" smtClean="0"/>
                  <a:t> </a:t>
                </a:r>
                <a:r>
                  <a:rPr lang="de-DE" sz="1400" b="1" dirty="0" err="1" smtClean="0"/>
                  <a:t>invention</a:t>
                </a:r>
                <a:r>
                  <a:rPr lang="de-DE" sz="1400" b="1" dirty="0" smtClean="0"/>
                  <a:t> </a:t>
                </a:r>
                <a:r>
                  <a:rPr lang="de-DE" sz="1400" b="1" dirty="0" err="1" smtClean="0"/>
                  <a:t>of</a:t>
                </a:r>
                <a:r>
                  <a:rPr lang="de-DE" sz="1400" b="1" dirty="0" smtClean="0"/>
                  <a:t> </a:t>
                </a:r>
                <a:endParaRPr lang="de-DE" sz="1400" b="1" dirty="0"/>
              </a:p>
            </p:txBody>
          </p:sp>
        </p:grpSp>
        <p:cxnSp>
          <p:nvCxnSpPr>
            <p:cNvPr id="79" name="Gerader Verbinder 78"/>
            <p:cNvCxnSpPr/>
            <p:nvPr/>
          </p:nvCxnSpPr>
          <p:spPr>
            <a:xfrm>
              <a:off x="3745711" y="2385531"/>
              <a:ext cx="2148841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tangle 28"/>
            <p:cNvSpPr/>
            <p:nvPr/>
          </p:nvSpPr>
          <p:spPr>
            <a:xfrm>
              <a:off x="3666184" y="2385531"/>
              <a:ext cx="259745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your</a:t>
              </a:r>
              <a:r>
                <a:rPr lang="de-DE" sz="1400" b="1" dirty="0" smtClean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earlier</a:t>
              </a:r>
              <a:r>
                <a:rPr lang="de-DE" sz="1400" b="1" dirty="0" smtClean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idea</a:t>
              </a:r>
              <a:endParaRPr lang="de-DE" sz="14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81" name="Rectangle 28"/>
            <p:cNvSpPr/>
            <p:nvPr/>
          </p:nvSpPr>
          <p:spPr>
            <a:xfrm>
              <a:off x="1057126" y="3229799"/>
              <a:ext cx="3647187" cy="21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smtClean="0"/>
                <a:t>New </a:t>
              </a:r>
              <a:r>
                <a:rPr lang="de-DE" sz="1400" b="1" dirty="0" err="1" smtClean="0"/>
                <a:t>invention</a:t>
              </a:r>
              <a:r>
                <a:rPr lang="de-DE" sz="1400" b="1" dirty="0" smtClean="0"/>
                <a:t> </a:t>
              </a:r>
              <a:r>
                <a:rPr lang="de-DE" sz="1400" b="1" dirty="0" err="1" smtClean="0"/>
                <a:t>based</a:t>
              </a:r>
              <a:r>
                <a:rPr lang="de-DE" sz="1400" b="1" dirty="0" smtClean="0"/>
                <a:t> on </a:t>
              </a:r>
              <a:r>
                <a:rPr lang="de-DE" sz="1400" b="1" dirty="0" err="1" smtClean="0"/>
                <a:t>the</a:t>
              </a:r>
              <a:r>
                <a:rPr lang="de-DE" sz="1400" b="1" dirty="0" smtClean="0"/>
                <a:t> </a:t>
              </a:r>
              <a:r>
                <a:rPr lang="de-DE" sz="1400" b="1" dirty="0" err="1" smtClean="0"/>
                <a:t>principle</a:t>
              </a:r>
              <a:endParaRPr lang="de-DE" sz="1400" b="1" dirty="0"/>
            </a:p>
          </p:txBody>
        </p:sp>
      </p:grpSp>
      <p:cxnSp>
        <p:nvCxnSpPr>
          <p:cNvPr id="84" name="Gerader Verbinder 83"/>
          <p:cNvCxnSpPr/>
          <p:nvPr/>
        </p:nvCxnSpPr>
        <p:spPr>
          <a:xfrm>
            <a:off x="3606010" y="2258531"/>
            <a:ext cx="2148841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r Verbinder 84"/>
          <p:cNvCxnSpPr/>
          <p:nvPr/>
        </p:nvCxnSpPr>
        <p:spPr>
          <a:xfrm>
            <a:off x="3606009" y="7202650"/>
            <a:ext cx="2148841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r Verbinder 85"/>
          <p:cNvCxnSpPr/>
          <p:nvPr/>
        </p:nvCxnSpPr>
        <p:spPr>
          <a:xfrm>
            <a:off x="9539838" y="4723009"/>
            <a:ext cx="2148841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4376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85821" y="640386"/>
            <a:ext cx="8691879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1200"/>
              </a:spcAft>
            </a:pPr>
            <a:endParaRPr lang="de-DE" sz="1950" b="1" dirty="0" smtClean="0"/>
          </a:p>
          <a:p>
            <a:pPr algn="r">
              <a:spcAft>
                <a:spcPts val="1200"/>
              </a:spcAft>
            </a:pPr>
            <a:endParaRPr lang="de-DE" sz="1950" b="1" dirty="0"/>
          </a:p>
          <a:p>
            <a:pPr algn="r">
              <a:spcAft>
                <a:spcPts val="1200"/>
              </a:spcAft>
            </a:pPr>
            <a:r>
              <a:rPr lang="de-DE" sz="1950" b="1" dirty="0" smtClean="0"/>
              <a:t>V.   </a:t>
            </a:r>
            <a:r>
              <a:rPr lang="de-DE" sz="1950" b="1" dirty="0" smtClean="0">
                <a:solidFill>
                  <a:srgbClr val="EC700A"/>
                </a:solidFill>
              </a:rPr>
              <a:t>Select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one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invention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you</a:t>
            </a:r>
            <a:r>
              <a:rPr lang="de-DE" sz="1950" b="1" dirty="0" smtClean="0"/>
              <a:t> like best. </a:t>
            </a:r>
          </a:p>
          <a:p>
            <a:pPr algn="r">
              <a:spcAft>
                <a:spcPts val="1200"/>
              </a:spcAft>
            </a:pPr>
            <a:endParaRPr lang="de-DE" sz="1950" b="1" dirty="0" smtClean="0"/>
          </a:p>
          <a:p>
            <a:pPr algn="r">
              <a:spcAft>
                <a:spcPts val="1200"/>
              </a:spcAft>
            </a:pPr>
            <a:endParaRPr lang="de-DE" sz="1950" b="1" dirty="0" smtClean="0"/>
          </a:p>
          <a:p>
            <a:pPr algn="r">
              <a:spcAft>
                <a:spcPts val="1200"/>
              </a:spcAft>
            </a:pPr>
            <a:r>
              <a:rPr lang="de-DE" sz="1950" b="1" dirty="0" err="1" smtClean="0"/>
              <a:t>How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might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it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be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most</a:t>
            </a:r>
            <a:r>
              <a:rPr lang="de-DE" sz="1950" b="1" dirty="0" smtClean="0">
                <a:solidFill>
                  <a:srgbClr val="EC700A"/>
                </a:solidFill>
              </a:rPr>
              <a:t> easy </a:t>
            </a:r>
            <a:r>
              <a:rPr lang="de-DE" sz="1950" b="1" dirty="0" err="1" smtClean="0">
                <a:solidFill>
                  <a:srgbClr val="EC700A"/>
                </a:solidFill>
              </a:rPr>
              <a:t>and</a:t>
            </a:r>
            <a:r>
              <a:rPr lang="de-DE" sz="1950" b="1" dirty="0" smtClean="0">
                <a:solidFill>
                  <a:srgbClr val="EC700A"/>
                </a:solidFill>
              </a:rPr>
              <a:t> </a:t>
            </a:r>
            <a:r>
              <a:rPr lang="de-DE" sz="1950" b="1" dirty="0" err="1" smtClean="0">
                <a:solidFill>
                  <a:srgbClr val="EC700A"/>
                </a:solidFill>
              </a:rPr>
              <a:t>convenient</a:t>
            </a:r>
            <a:r>
              <a:rPr lang="de-DE" sz="1950" b="1" dirty="0" smtClean="0">
                <a:solidFill>
                  <a:srgbClr val="EC700A"/>
                </a:solidFill>
              </a:rPr>
              <a:t> </a:t>
            </a:r>
            <a:r>
              <a:rPr lang="de-DE" sz="1950" b="1" dirty="0" err="1" smtClean="0"/>
              <a:t>for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people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to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use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your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invention</a:t>
            </a:r>
            <a:r>
              <a:rPr lang="de-DE" sz="1950" b="1" dirty="0" smtClean="0"/>
              <a:t>? </a:t>
            </a:r>
          </a:p>
          <a:p>
            <a:pPr algn="r">
              <a:spcAft>
                <a:spcPts val="1200"/>
              </a:spcAft>
            </a:pPr>
            <a:r>
              <a:rPr lang="de-DE" sz="1950" b="1" dirty="0" err="1" smtClean="0">
                <a:solidFill>
                  <a:srgbClr val="EC700A"/>
                </a:solidFill>
              </a:rPr>
              <a:t>Invent</a:t>
            </a:r>
            <a:r>
              <a:rPr lang="de-DE" sz="1950" b="1" dirty="0" smtClean="0">
                <a:solidFill>
                  <a:srgbClr val="EC700A"/>
                </a:solidFill>
              </a:rPr>
              <a:t> a </a:t>
            </a:r>
            <a:r>
              <a:rPr lang="de-DE" sz="1950" b="1" dirty="0" err="1" smtClean="0">
                <a:solidFill>
                  <a:srgbClr val="EC700A"/>
                </a:solidFill>
              </a:rPr>
              <a:t>lot</a:t>
            </a:r>
            <a:r>
              <a:rPr lang="de-DE" sz="1950" b="1" dirty="0" smtClean="0">
                <a:solidFill>
                  <a:srgbClr val="EC700A"/>
                </a:solidFill>
              </a:rPr>
              <a:t> </a:t>
            </a:r>
            <a:r>
              <a:rPr lang="de-DE" sz="1950" b="1" dirty="0" err="1" smtClean="0">
                <a:solidFill>
                  <a:srgbClr val="EC700A"/>
                </a:solidFill>
              </a:rPr>
              <a:t>of</a:t>
            </a:r>
            <a:r>
              <a:rPr lang="de-DE" sz="1950" b="1" dirty="0" smtClean="0">
                <a:solidFill>
                  <a:srgbClr val="EC700A"/>
                </a:solidFill>
              </a:rPr>
              <a:t> </a:t>
            </a:r>
            <a:r>
              <a:rPr lang="de-DE" sz="1950" b="1" dirty="0" err="1" smtClean="0">
                <a:solidFill>
                  <a:srgbClr val="EC700A"/>
                </a:solidFill>
              </a:rPr>
              <a:t>other</a:t>
            </a:r>
            <a:r>
              <a:rPr lang="de-DE" sz="1950" b="1" dirty="0" smtClean="0">
                <a:solidFill>
                  <a:srgbClr val="EC700A"/>
                </a:solidFill>
              </a:rPr>
              <a:t> </a:t>
            </a:r>
            <a:r>
              <a:rPr lang="de-DE" sz="1950" b="1" dirty="0" err="1" smtClean="0">
                <a:solidFill>
                  <a:srgbClr val="EC700A"/>
                </a:solidFill>
              </a:rPr>
              <a:t>solutions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to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help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your</a:t>
            </a:r>
            <a:r>
              <a:rPr lang="de-DE" sz="1950" b="1" dirty="0" smtClean="0"/>
              <a:t> original </a:t>
            </a:r>
            <a:r>
              <a:rPr lang="de-DE" sz="1950" b="1" dirty="0" err="1" smtClean="0"/>
              <a:t>idea</a:t>
            </a:r>
            <a:r>
              <a:rPr lang="de-DE" sz="1950" b="1" dirty="0" smtClean="0"/>
              <a:t> </a:t>
            </a:r>
            <a:r>
              <a:rPr lang="de-DE" sz="1950" b="1" dirty="0" err="1" smtClean="0"/>
              <a:t>work</a:t>
            </a:r>
            <a:r>
              <a:rPr lang="de-DE" sz="1950" b="1" dirty="0" smtClean="0"/>
              <a:t> out. </a:t>
            </a:r>
          </a:p>
          <a:p>
            <a:pPr algn="r">
              <a:spcAft>
                <a:spcPts val="1200"/>
              </a:spcAft>
            </a:pPr>
            <a:r>
              <a:rPr lang="de-DE" sz="1950" b="1" dirty="0" smtClean="0"/>
              <a:t>Share </a:t>
            </a:r>
            <a:r>
              <a:rPr lang="de-DE" sz="1950" b="1" dirty="0" err="1" smtClean="0"/>
              <a:t>afterwards</a:t>
            </a:r>
            <a:r>
              <a:rPr lang="de-DE" sz="1950" b="1" dirty="0" smtClean="0"/>
              <a:t>.</a:t>
            </a:r>
            <a:endParaRPr lang="de-DE" sz="1950" b="1" dirty="0"/>
          </a:p>
        </p:txBody>
      </p:sp>
      <p:pic>
        <p:nvPicPr>
          <p:cNvPr id="5" name="Grafik 4"/>
          <p:cNvPicPr preferRelativeResize="0"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7" t="499" r="2226" b="1983"/>
          <a:stretch/>
        </p:blipFill>
        <p:spPr>
          <a:xfrm>
            <a:off x="1121814" y="640386"/>
            <a:ext cx="2124000" cy="3276000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1456257" y="1072186"/>
            <a:ext cx="1485900" cy="2471114"/>
          </a:xfrm>
          <a:prstGeom prst="rect">
            <a:avLst/>
          </a:prstGeom>
          <a:solidFill>
            <a:srgbClr val="9DFF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719657" y="3934508"/>
            <a:ext cx="29590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err="1" smtClean="0">
                <a:solidFill>
                  <a:schemeClr val="bg1">
                    <a:lumMod val="65000"/>
                  </a:schemeClr>
                </a:solidFill>
              </a:rPr>
              <a:t>my</a:t>
            </a:r>
            <a:r>
              <a:rPr lang="de-DE" sz="20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DE" sz="2000" dirty="0" err="1" smtClean="0">
                <a:solidFill>
                  <a:schemeClr val="bg1">
                    <a:lumMod val="65000"/>
                  </a:schemeClr>
                </a:solidFill>
              </a:rPr>
              <a:t>own</a:t>
            </a:r>
            <a:r>
              <a:rPr lang="de-DE" sz="20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DE" sz="2000" dirty="0" err="1" smtClean="0">
                <a:solidFill>
                  <a:schemeClr val="bg1">
                    <a:lumMod val="65000"/>
                  </a:schemeClr>
                </a:solidFill>
              </a:rPr>
              <a:t>invention</a:t>
            </a:r>
            <a:r>
              <a:rPr lang="de-DE" sz="20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pPr algn="ctr"/>
            <a:r>
              <a:rPr lang="de-DE" sz="2000" dirty="0" smtClean="0">
                <a:solidFill>
                  <a:schemeClr val="bg1">
                    <a:lumMod val="65000"/>
                  </a:schemeClr>
                </a:solidFill>
              </a:rPr>
              <a:t>I like </a:t>
            </a:r>
            <a:r>
              <a:rPr lang="de-DE" sz="2000" dirty="0" err="1" smtClean="0">
                <a:solidFill>
                  <a:schemeClr val="bg1">
                    <a:lumMod val="65000"/>
                  </a:schemeClr>
                </a:solidFill>
              </a:rPr>
              <a:t>best</a:t>
            </a:r>
            <a:r>
              <a:rPr lang="de-DE" sz="20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de-DE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203400" y="800100"/>
            <a:ext cx="1967357" cy="29591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" name="Gruppieren 9"/>
          <p:cNvGrpSpPr/>
          <p:nvPr/>
        </p:nvGrpSpPr>
        <p:grpSpPr>
          <a:xfrm>
            <a:off x="719657" y="5054600"/>
            <a:ext cx="12282084" cy="3733801"/>
            <a:chOff x="441435" y="1061641"/>
            <a:chExt cx="2554946" cy="1803479"/>
          </a:xfrm>
        </p:grpSpPr>
        <p:sp>
          <p:nvSpPr>
            <p:cNvPr id="11" name="Rounded Rectangle 16"/>
            <p:cNvSpPr/>
            <p:nvPr/>
          </p:nvSpPr>
          <p:spPr>
            <a:xfrm>
              <a:off x="441435" y="1061641"/>
              <a:ext cx="2362725" cy="1803479"/>
            </a:xfrm>
            <a:prstGeom prst="roundRect">
              <a:avLst>
                <a:gd name="adj" fmla="val 55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330" dirty="0"/>
                <a:t>3 Min. </a:t>
              </a:r>
              <a:endParaRPr lang="de-DE" sz="1163" dirty="0"/>
            </a:p>
          </p:txBody>
        </p:sp>
        <p:sp>
          <p:nvSpPr>
            <p:cNvPr id="12" name="Rectangle 28"/>
            <p:cNvSpPr/>
            <p:nvPr/>
          </p:nvSpPr>
          <p:spPr>
            <a:xfrm>
              <a:off x="1844691" y="2657399"/>
              <a:ext cx="1151690" cy="1538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b="1" dirty="0" smtClean="0">
                  <a:solidFill>
                    <a:schemeClr val="bg1">
                      <a:lumMod val="65000"/>
                    </a:schemeClr>
                  </a:solidFill>
                </a:rPr>
                <a:t>A </a:t>
              </a:r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lot</a:t>
              </a:r>
              <a:r>
                <a:rPr lang="de-DE" sz="1400" b="1" dirty="0" smtClean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of</a:t>
              </a:r>
              <a:r>
                <a:rPr lang="de-DE" sz="1400" b="1" dirty="0" smtClean="0">
                  <a:solidFill>
                    <a:schemeClr val="bg1">
                      <a:lumMod val="65000"/>
                    </a:schemeClr>
                  </a:solidFill>
                </a:rPr>
                <a:t> wild </a:t>
              </a:r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ideas</a:t>
              </a:r>
              <a:r>
                <a:rPr lang="de-DE" sz="1400" b="1" dirty="0" smtClean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how</a:t>
              </a:r>
              <a:r>
                <a:rPr lang="de-DE" sz="1400" b="1" dirty="0" smtClean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to</a:t>
              </a:r>
              <a:r>
                <a:rPr lang="de-DE" sz="1400" b="1" dirty="0" smtClean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facilitate</a:t>
              </a:r>
              <a:r>
                <a:rPr lang="de-DE" sz="1400" b="1" dirty="0" smtClean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the</a:t>
              </a:r>
              <a:r>
                <a:rPr lang="de-DE" sz="1400" b="1" dirty="0" smtClean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use</a:t>
              </a:r>
              <a:r>
                <a:rPr lang="de-DE" sz="1400" b="1" dirty="0" smtClean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of</a:t>
              </a:r>
              <a:r>
                <a:rPr lang="de-DE" sz="1400" b="1" dirty="0" smtClean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my</a:t>
              </a:r>
              <a:r>
                <a:rPr lang="de-DE" sz="1400" b="1" dirty="0" smtClean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de-DE" sz="1400" b="1" dirty="0" err="1" smtClean="0">
                  <a:solidFill>
                    <a:schemeClr val="bg1">
                      <a:lumMod val="65000"/>
                    </a:schemeClr>
                  </a:solidFill>
                </a:rPr>
                <a:t>invention</a:t>
              </a:r>
              <a:endParaRPr lang="de-DE" sz="14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0963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0" y="92393"/>
            <a:ext cx="11521440" cy="1355407"/>
          </a:xfrm>
        </p:spPr>
        <p:txBody>
          <a:bodyPr/>
          <a:lstStyle/>
          <a:p>
            <a:r>
              <a:rPr lang="de-DE" dirty="0" smtClean="0"/>
              <a:t>Team </a:t>
            </a:r>
            <a:r>
              <a:rPr lang="de-DE" dirty="0" err="1" smtClean="0"/>
              <a:t>Workbench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2630" y="2057400"/>
            <a:ext cx="4312920" cy="325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800" dirty="0" smtClean="0">
                <a:solidFill>
                  <a:srgbClr val="EC700A"/>
                </a:solidFill>
              </a:rPr>
              <a:t>Select </a:t>
            </a:r>
            <a:r>
              <a:rPr lang="de-DE" sz="2800" dirty="0" err="1" smtClean="0">
                <a:solidFill>
                  <a:srgbClr val="EC700A"/>
                </a:solidFill>
              </a:rPr>
              <a:t>one</a:t>
            </a:r>
            <a:r>
              <a:rPr lang="de-DE" sz="2800" dirty="0" smtClean="0">
                <a:solidFill>
                  <a:srgbClr val="EC700A"/>
                </a:solidFill>
              </a:rPr>
              <a:t> </a:t>
            </a:r>
            <a:r>
              <a:rPr lang="de-DE" sz="2800" dirty="0" err="1" smtClean="0">
                <a:solidFill>
                  <a:srgbClr val="EC700A"/>
                </a:solidFill>
              </a:rPr>
              <a:t>invention</a:t>
            </a:r>
            <a:r>
              <a:rPr lang="de-DE" sz="2800" dirty="0" smtClean="0">
                <a:solidFill>
                  <a:srgbClr val="EC700A"/>
                </a:solidFill>
              </a:rPr>
              <a:t> </a:t>
            </a:r>
            <a:r>
              <a:rPr lang="de-DE" sz="2800" dirty="0" err="1" smtClean="0">
                <a:solidFill>
                  <a:srgbClr val="EC700A"/>
                </a:solidFill>
              </a:rPr>
              <a:t>from</a:t>
            </a:r>
            <a:r>
              <a:rPr lang="de-DE" sz="2800" dirty="0" smtClean="0">
                <a:solidFill>
                  <a:srgbClr val="EC700A"/>
                </a:solidFill>
              </a:rPr>
              <a:t> </a:t>
            </a:r>
            <a:r>
              <a:rPr lang="de-DE" sz="2800" dirty="0" err="1" smtClean="0">
                <a:solidFill>
                  <a:srgbClr val="EC700A"/>
                </a:solidFill>
              </a:rPr>
              <a:t>each</a:t>
            </a:r>
            <a:r>
              <a:rPr lang="de-DE" sz="2800" dirty="0" smtClean="0">
                <a:solidFill>
                  <a:srgbClr val="EC700A"/>
                </a:solidFill>
              </a:rPr>
              <a:t> </a:t>
            </a:r>
            <a:r>
              <a:rPr lang="de-DE" sz="2800" dirty="0" err="1" smtClean="0">
                <a:solidFill>
                  <a:srgbClr val="EC700A"/>
                </a:solidFill>
              </a:rPr>
              <a:t>player</a:t>
            </a:r>
            <a:r>
              <a:rPr lang="de-DE" sz="2800" dirty="0" smtClean="0">
                <a:solidFill>
                  <a:srgbClr val="EC700A"/>
                </a:solidFill>
              </a:rPr>
              <a:t> </a:t>
            </a:r>
            <a:r>
              <a:rPr lang="de-DE" sz="2800" dirty="0" err="1" smtClean="0"/>
              <a:t>for</a:t>
            </a:r>
            <a:r>
              <a:rPr lang="de-DE" sz="2800" dirty="0" smtClean="0"/>
              <a:t> </a:t>
            </a:r>
            <a:r>
              <a:rPr lang="de-DE" sz="2800" dirty="0" err="1" smtClean="0"/>
              <a:t>your</a:t>
            </a:r>
            <a:r>
              <a:rPr lang="de-DE" sz="2800" dirty="0" smtClean="0"/>
              <a:t> </a:t>
            </a:r>
            <a:r>
              <a:rPr lang="de-DE" sz="2800" dirty="0" err="1" smtClean="0"/>
              <a:t>community</a:t>
            </a:r>
            <a:r>
              <a:rPr lang="de-DE" sz="2800" dirty="0" smtClean="0"/>
              <a:t> </a:t>
            </a:r>
            <a:r>
              <a:rPr lang="de-DE" sz="2800" dirty="0" err="1" smtClean="0"/>
              <a:t>culture</a:t>
            </a:r>
            <a:r>
              <a:rPr lang="de-DE" sz="2800" dirty="0" smtClean="0"/>
              <a:t>. </a:t>
            </a:r>
            <a:endParaRPr lang="de-DE" sz="2800" dirty="0" smtClean="0"/>
          </a:p>
          <a:p>
            <a:pPr marL="0" indent="0">
              <a:buNone/>
            </a:pPr>
            <a:r>
              <a:rPr lang="en-GB" sz="2800" dirty="0" smtClean="0"/>
              <a:t>Fill </a:t>
            </a:r>
            <a:r>
              <a:rPr lang="en-GB" sz="2800" dirty="0"/>
              <a:t>the </a:t>
            </a:r>
            <a:r>
              <a:rPr lang="en-GB" sz="2800" dirty="0" smtClean="0"/>
              <a:t>whole workbench </a:t>
            </a:r>
            <a:r>
              <a:rPr lang="en-GB" sz="2800"/>
              <a:t>with </a:t>
            </a:r>
            <a:r>
              <a:rPr lang="en-GB" sz="2800" smtClean="0"/>
              <a:t>the most </a:t>
            </a:r>
            <a:r>
              <a:rPr lang="en-GB" sz="2800" dirty="0"/>
              <a:t>promising </a:t>
            </a:r>
            <a:r>
              <a:rPr lang="en-GB" sz="2800"/>
              <a:t>ideas </a:t>
            </a:r>
            <a:r>
              <a:rPr lang="en-GB" sz="2800" smtClean="0"/>
              <a:t>that have </a:t>
            </a:r>
            <a:r>
              <a:rPr lang="en-GB" sz="2800" dirty="0" smtClean="0"/>
              <a:t>emerged during the game.</a:t>
            </a:r>
            <a:endParaRPr lang="de-DE" sz="2800" dirty="0"/>
          </a:p>
        </p:txBody>
      </p:sp>
      <p:grpSp>
        <p:nvGrpSpPr>
          <p:cNvPr id="17" name="Gruppieren 16"/>
          <p:cNvGrpSpPr/>
          <p:nvPr/>
        </p:nvGrpSpPr>
        <p:grpSpPr>
          <a:xfrm>
            <a:off x="7641854" y="1897686"/>
            <a:ext cx="2124000" cy="3276000"/>
            <a:chOff x="1042237" y="3104186"/>
            <a:chExt cx="2124000" cy="3276000"/>
          </a:xfrm>
        </p:grpSpPr>
        <p:pic>
          <p:nvPicPr>
            <p:cNvPr id="18" name="Grafik 17"/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97" t="499" r="2226" b="1983"/>
            <a:stretch/>
          </p:blipFill>
          <p:spPr>
            <a:xfrm>
              <a:off x="1042237" y="3104186"/>
              <a:ext cx="2124000" cy="3276000"/>
            </a:xfrm>
            <a:prstGeom prst="rect">
              <a:avLst/>
            </a:prstGeom>
          </p:spPr>
        </p:pic>
        <p:sp>
          <p:nvSpPr>
            <p:cNvPr id="19" name="Rechteck 18"/>
            <p:cNvSpPr/>
            <p:nvPr/>
          </p:nvSpPr>
          <p:spPr>
            <a:xfrm>
              <a:off x="1376680" y="3535986"/>
              <a:ext cx="1485900" cy="2471114"/>
            </a:xfrm>
            <a:prstGeom prst="rect">
              <a:avLst/>
            </a:prstGeom>
            <a:solidFill>
              <a:srgbClr val="9D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hteck 19"/>
            <p:cNvSpPr/>
            <p:nvPr/>
          </p:nvSpPr>
          <p:spPr>
            <a:xfrm>
              <a:off x="1123823" y="3263900"/>
              <a:ext cx="1967357" cy="2959100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1" name="Gruppieren 20"/>
          <p:cNvGrpSpPr/>
          <p:nvPr/>
        </p:nvGrpSpPr>
        <p:grpSpPr>
          <a:xfrm>
            <a:off x="10037520" y="1897686"/>
            <a:ext cx="2124000" cy="3276000"/>
            <a:chOff x="1042237" y="3104186"/>
            <a:chExt cx="2124000" cy="3276000"/>
          </a:xfrm>
        </p:grpSpPr>
        <p:pic>
          <p:nvPicPr>
            <p:cNvPr id="22" name="Grafik 21"/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97" t="499" r="2226" b="1983"/>
            <a:stretch/>
          </p:blipFill>
          <p:spPr>
            <a:xfrm>
              <a:off x="1042237" y="3104186"/>
              <a:ext cx="2124000" cy="3276000"/>
            </a:xfrm>
            <a:prstGeom prst="rect">
              <a:avLst/>
            </a:prstGeom>
          </p:spPr>
        </p:pic>
        <p:sp>
          <p:nvSpPr>
            <p:cNvPr id="23" name="Rechteck 22"/>
            <p:cNvSpPr/>
            <p:nvPr/>
          </p:nvSpPr>
          <p:spPr>
            <a:xfrm>
              <a:off x="1376680" y="3535986"/>
              <a:ext cx="1485900" cy="2471114"/>
            </a:xfrm>
            <a:prstGeom prst="rect">
              <a:avLst/>
            </a:prstGeom>
            <a:solidFill>
              <a:srgbClr val="9D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hteck 23"/>
            <p:cNvSpPr/>
            <p:nvPr/>
          </p:nvSpPr>
          <p:spPr>
            <a:xfrm>
              <a:off x="1123823" y="3263900"/>
              <a:ext cx="1967357" cy="2959100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6" name="Gruppieren 35"/>
          <p:cNvGrpSpPr/>
          <p:nvPr/>
        </p:nvGrpSpPr>
        <p:grpSpPr>
          <a:xfrm>
            <a:off x="5234138" y="1897686"/>
            <a:ext cx="2124000" cy="3276000"/>
            <a:chOff x="1042237" y="3104186"/>
            <a:chExt cx="2124000" cy="3276000"/>
          </a:xfrm>
        </p:grpSpPr>
        <p:pic>
          <p:nvPicPr>
            <p:cNvPr id="37" name="Grafik 36"/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97" t="499" r="2226" b="1983"/>
            <a:stretch/>
          </p:blipFill>
          <p:spPr>
            <a:xfrm>
              <a:off x="1042237" y="3104186"/>
              <a:ext cx="2124000" cy="3276000"/>
            </a:xfrm>
            <a:prstGeom prst="rect">
              <a:avLst/>
            </a:prstGeom>
          </p:spPr>
        </p:pic>
        <p:sp>
          <p:nvSpPr>
            <p:cNvPr id="38" name="Rechteck 37"/>
            <p:cNvSpPr/>
            <p:nvPr/>
          </p:nvSpPr>
          <p:spPr>
            <a:xfrm>
              <a:off x="1376680" y="3535986"/>
              <a:ext cx="1485900" cy="2471114"/>
            </a:xfrm>
            <a:prstGeom prst="rect">
              <a:avLst/>
            </a:prstGeom>
            <a:solidFill>
              <a:srgbClr val="9D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Rechteck 38"/>
            <p:cNvSpPr/>
            <p:nvPr/>
          </p:nvSpPr>
          <p:spPr>
            <a:xfrm>
              <a:off x="1123823" y="3263900"/>
              <a:ext cx="1967357" cy="2959100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0" name="Gruppieren 39"/>
          <p:cNvGrpSpPr/>
          <p:nvPr/>
        </p:nvGrpSpPr>
        <p:grpSpPr>
          <a:xfrm>
            <a:off x="7723440" y="5623572"/>
            <a:ext cx="2124000" cy="3276000"/>
            <a:chOff x="1042237" y="3104186"/>
            <a:chExt cx="2124000" cy="3276000"/>
          </a:xfrm>
        </p:grpSpPr>
        <p:pic>
          <p:nvPicPr>
            <p:cNvPr id="41" name="Grafik 40"/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97" t="499" r="2226" b="1983"/>
            <a:stretch/>
          </p:blipFill>
          <p:spPr>
            <a:xfrm>
              <a:off x="1042237" y="3104186"/>
              <a:ext cx="2124000" cy="3276000"/>
            </a:xfrm>
            <a:prstGeom prst="rect">
              <a:avLst/>
            </a:prstGeom>
          </p:spPr>
        </p:pic>
        <p:sp>
          <p:nvSpPr>
            <p:cNvPr id="42" name="Rechteck 41"/>
            <p:cNvSpPr/>
            <p:nvPr/>
          </p:nvSpPr>
          <p:spPr>
            <a:xfrm>
              <a:off x="1376680" y="3535986"/>
              <a:ext cx="1485900" cy="2471114"/>
            </a:xfrm>
            <a:prstGeom prst="rect">
              <a:avLst/>
            </a:prstGeom>
            <a:solidFill>
              <a:srgbClr val="9D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1123823" y="3263900"/>
              <a:ext cx="1967357" cy="2959100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4" name="Gruppieren 43"/>
          <p:cNvGrpSpPr/>
          <p:nvPr/>
        </p:nvGrpSpPr>
        <p:grpSpPr>
          <a:xfrm>
            <a:off x="10119106" y="5623572"/>
            <a:ext cx="2124000" cy="3276000"/>
            <a:chOff x="1042237" y="3104186"/>
            <a:chExt cx="2124000" cy="3276000"/>
          </a:xfrm>
        </p:grpSpPr>
        <p:pic>
          <p:nvPicPr>
            <p:cNvPr id="45" name="Grafik 44"/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97" t="499" r="2226" b="1983"/>
            <a:stretch/>
          </p:blipFill>
          <p:spPr>
            <a:xfrm>
              <a:off x="1042237" y="3104186"/>
              <a:ext cx="2124000" cy="3276000"/>
            </a:xfrm>
            <a:prstGeom prst="rect">
              <a:avLst/>
            </a:prstGeom>
          </p:spPr>
        </p:pic>
        <p:sp>
          <p:nvSpPr>
            <p:cNvPr id="46" name="Rechteck 45"/>
            <p:cNvSpPr/>
            <p:nvPr/>
          </p:nvSpPr>
          <p:spPr>
            <a:xfrm>
              <a:off x="1376680" y="3535986"/>
              <a:ext cx="1485900" cy="2471114"/>
            </a:xfrm>
            <a:prstGeom prst="rect">
              <a:avLst/>
            </a:prstGeom>
            <a:solidFill>
              <a:srgbClr val="9D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Rechteck 46"/>
            <p:cNvSpPr/>
            <p:nvPr/>
          </p:nvSpPr>
          <p:spPr>
            <a:xfrm>
              <a:off x="1123823" y="3263900"/>
              <a:ext cx="1967357" cy="2959100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8" name="Gruppieren 47"/>
          <p:cNvGrpSpPr/>
          <p:nvPr/>
        </p:nvGrpSpPr>
        <p:grpSpPr>
          <a:xfrm>
            <a:off x="5315724" y="5623572"/>
            <a:ext cx="2124000" cy="3276000"/>
            <a:chOff x="1042237" y="3104186"/>
            <a:chExt cx="2124000" cy="3276000"/>
          </a:xfrm>
        </p:grpSpPr>
        <p:pic>
          <p:nvPicPr>
            <p:cNvPr id="49" name="Grafik 48"/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97" t="499" r="2226" b="1983"/>
            <a:stretch/>
          </p:blipFill>
          <p:spPr>
            <a:xfrm>
              <a:off x="1042237" y="3104186"/>
              <a:ext cx="2124000" cy="3276000"/>
            </a:xfrm>
            <a:prstGeom prst="rect">
              <a:avLst/>
            </a:prstGeom>
          </p:spPr>
        </p:pic>
        <p:sp>
          <p:nvSpPr>
            <p:cNvPr id="50" name="Rechteck 49"/>
            <p:cNvSpPr/>
            <p:nvPr/>
          </p:nvSpPr>
          <p:spPr>
            <a:xfrm>
              <a:off x="1376680" y="3535986"/>
              <a:ext cx="1485900" cy="2471114"/>
            </a:xfrm>
            <a:prstGeom prst="rect">
              <a:avLst/>
            </a:prstGeom>
            <a:solidFill>
              <a:srgbClr val="9D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Rechteck 50"/>
            <p:cNvSpPr/>
            <p:nvPr/>
          </p:nvSpPr>
          <p:spPr>
            <a:xfrm>
              <a:off x="1123823" y="3263900"/>
              <a:ext cx="1967357" cy="2959100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2" name="Gruppieren 51"/>
          <p:cNvGrpSpPr/>
          <p:nvPr/>
        </p:nvGrpSpPr>
        <p:grpSpPr>
          <a:xfrm>
            <a:off x="2923438" y="5623572"/>
            <a:ext cx="2124000" cy="3276000"/>
            <a:chOff x="1042237" y="3104186"/>
            <a:chExt cx="2124000" cy="3276000"/>
          </a:xfrm>
        </p:grpSpPr>
        <p:pic>
          <p:nvPicPr>
            <p:cNvPr id="53" name="Grafik 52"/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97" t="499" r="2226" b="1983"/>
            <a:stretch/>
          </p:blipFill>
          <p:spPr>
            <a:xfrm>
              <a:off x="1042237" y="3104186"/>
              <a:ext cx="2124000" cy="3276000"/>
            </a:xfrm>
            <a:prstGeom prst="rect">
              <a:avLst/>
            </a:prstGeom>
          </p:spPr>
        </p:pic>
        <p:sp>
          <p:nvSpPr>
            <p:cNvPr id="54" name="Rechteck 53"/>
            <p:cNvSpPr/>
            <p:nvPr/>
          </p:nvSpPr>
          <p:spPr>
            <a:xfrm>
              <a:off x="1376680" y="3535986"/>
              <a:ext cx="1485900" cy="2471114"/>
            </a:xfrm>
            <a:prstGeom prst="rect">
              <a:avLst/>
            </a:prstGeom>
            <a:solidFill>
              <a:srgbClr val="9D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Rechteck 54"/>
            <p:cNvSpPr/>
            <p:nvPr/>
          </p:nvSpPr>
          <p:spPr>
            <a:xfrm>
              <a:off x="1123823" y="3263900"/>
              <a:ext cx="1967357" cy="2959100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6" name="Gruppieren 55"/>
          <p:cNvGrpSpPr/>
          <p:nvPr/>
        </p:nvGrpSpPr>
        <p:grpSpPr>
          <a:xfrm>
            <a:off x="515722" y="5623572"/>
            <a:ext cx="2124000" cy="3276000"/>
            <a:chOff x="1042237" y="3104186"/>
            <a:chExt cx="2124000" cy="3276000"/>
          </a:xfrm>
        </p:grpSpPr>
        <p:pic>
          <p:nvPicPr>
            <p:cNvPr id="57" name="Grafik 56"/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97" t="499" r="2226" b="1983"/>
            <a:stretch/>
          </p:blipFill>
          <p:spPr>
            <a:xfrm>
              <a:off x="1042237" y="3104186"/>
              <a:ext cx="2124000" cy="3276000"/>
            </a:xfrm>
            <a:prstGeom prst="rect">
              <a:avLst/>
            </a:prstGeom>
          </p:spPr>
        </p:pic>
        <p:sp>
          <p:nvSpPr>
            <p:cNvPr id="58" name="Rechteck 57"/>
            <p:cNvSpPr/>
            <p:nvPr/>
          </p:nvSpPr>
          <p:spPr>
            <a:xfrm>
              <a:off x="1376680" y="3535986"/>
              <a:ext cx="1485900" cy="2471114"/>
            </a:xfrm>
            <a:prstGeom prst="rect">
              <a:avLst/>
            </a:prstGeom>
            <a:solidFill>
              <a:srgbClr val="9D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Rechteck 58"/>
            <p:cNvSpPr/>
            <p:nvPr/>
          </p:nvSpPr>
          <p:spPr>
            <a:xfrm>
              <a:off x="1123823" y="3263900"/>
              <a:ext cx="1967357" cy="2959100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070618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457</Words>
  <Application>Microsoft Office PowerPoint</Application>
  <PresentationFormat>A3-Papier (297 x 420 mm)</PresentationFormat>
  <Paragraphs>112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Team Workbench</vt:lpstr>
    </vt:vector>
  </TitlesOfParts>
  <Company>Hasso-Plattner-Institut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von Thienen</dc:creator>
  <cp:lastModifiedBy>Administratoren</cp:lastModifiedBy>
  <cp:revision>331</cp:revision>
  <cp:lastPrinted>2020-11-16T13:05:50Z</cp:lastPrinted>
  <dcterms:created xsi:type="dcterms:W3CDTF">2014-02-26T08:51:04Z</dcterms:created>
  <dcterms:modified xsi:type="dcterms:W3CDTF">2021-12-15T09:51:33Z</dcterms:modified>
</cp:coreProperties>
</file>