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8" r:id="rId2"/>
  </p:sldMasterIdLst>
  <p:notesMasterIdLst>
    <p:notesMasterId r:id="rId18"/>
  </p:notesMasterIdLst>
  <p:handoutMasterIdLst>
    <p:handoutMasterId r:id="rId19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08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image" Target="../media/image23.png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image" Target="../media/image23.png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DC7239-7952-4E09-A62A-1CAE1B57EDE9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5C76D32-9A7B-4261-AAC2-9D7ADADD9F9A}">
      <dgm:prSet phldrT="[Text]"/>
      <dgm:spPr/>
      <dgm:t>
        <a:bodyPr/>
        <a:lstStyle/>
        <a:p>
          <a:r>
            <a:rPr lang="de-DE" u="sng" dirty="0" smtClean="0"/>
            <a:t>Aufrufer</a:t>
          </a:r>
          <a:endParaRPr lang="de-DE" u="sng" dirty="0"/>
        </a:p>
      </dgm:t>
    </dgm:pt>
    <dgm:pt modelId="{62F49804-E091-4A9C-AAE9-99100A45413A}" type="parTrans" cxnId="{B4D881D3-0A27-46DC-9709-0CFA9209D461}">
      <dgm:prSet/>
      <dgm:spPr/>
      <dgm:t>
        <a:bodyPr/>
        <a:lstStyle/>
        <a:p>
          <a:endParaRPr lang="de-DE"/>
        </a:p>
      </dgm:t>
    </dgm:pt>
    <dgm:pt modelId="{BD10E18B-92E9-449E-AEF6-0AA5BC532114}" type="sibTrans" cxnId="{B4D881D3-0A27-46DC-9709-0CFA9209D461}">
      <dgm:prSet/>
      <dgm:spPr/>
      <dgm:t>
        <a:bodyPr/>
        <a:lstStyle/>
        <a:p>
          <a:endParaRPr lang="de-DE"/>
        </a:p>
      </dgm:t>
    </dgm:pt>
    <dgm:pt modelId="{07A898B6-CC0F-4501-9A06-4AF0BBB3F4C0}">
      <dgm:prSet phldrT="[Text]"/>
      <dgm:spPr/>
      <dgm:t>
        <a:bodyPr/>
        <a:lstStyle/>
        <a:p>
          <a:r>
            <a:rPr lang="de-DE" u="sng" dirty="0" smtClean="0"/>
            <a:t>Objekt</a:t>
          </a:r>
        </a:p>
        <a:p>
          <a:r>
            <a:rPr lang="de-DE" dirty="0" smtClean="0"/>
            <a:t>Funktionalität</a:t>
          </a:r>
          <a:endParaRPr lang="de-DE" dirty="0"/>
        </a:p>
      </dgm:t>
    </dgm:pt>
    <dgm:pt modelId="{CE43AADC-A559-4F25-8535-79B1121ECFB0}" type="parTrans" cxnId="{AA3428E5-0776-49E5-BCB6-3A3E3AEA1CA9}">
      <dgm:prSet/>
      <dgm:spPr/>
      <dgm:t>
        <a:bodyPr/>
        <a:lstStyle/>
        <a:p>
          <a:endParaRPr lang="de-DE"/>
        </a:p>
      </dgm:t>
    </dgm:pt>
    <dgm:pt modelId="{2D2CD8C9-F1A8-44FA-96F1-B1CCE054FE28}" type="sibTrans" cxnId="{AA3428E5-0776-49E5-BCB6-3A3E3AEA1CA9}">
      <dgm:prSet/>
      <dgm:spPr/>
      <dgm:t>
        <a:bodyPr/>
        <a:lstStyle/>
        <a:p>
          <a:endParaRPr lang="de-DE"/>
        </a:p>
      </dgm:t>
    </dgm:pt>
    <dgm:pt modelId="{FA4315A5-3618-42D1-98E9-C8E31551CF38}">
      <dgm:prSet phldrT="[Text]"/>
      <dgm:spPr/>
      <dgm:t>
        <a:bodyPr/>
        <a:lstStyle/>
        <a:p>
          <a:r>
            <a:rPr lang="de-DE" u="sng" dirty="0" smtClean="0"/>
            <a:t>Command 1</a:t>
          </a:r>
        </a:p>
        <a:p>
          <a:r>
            <a:rPr lang="de-DE" dirty="0" smtClean="0"/>
            <a:t>Execute()</a:t>
          </a:r>
        </a:p>
        <a:p>
          <a:r>
            <a:rPr lang="de-DE" dirty="0" err="1" smtClean="0"/>
            <a:t>CanExecute</a:t>
          </a:r>
          <a:r>
            <a:rPr lang="de-DE" dirty="0" smtClean="0"/>
            <a:t>()</a:t>
          </a:r>
          <a:endParaRPr lang="de-DE" dirty="0"/>
        </a:p>
      </dgm:t>
    </dgm:pt>
    <dgm:pt modelId="{136DF4FD-29BC-45DF-9021-AB0F0676BB05}" type="parTrans" cxnId="{C3309025-FE78-4459-B1ED-B263417155B1}">
      <dgm:prSet/>
      <dgm:spPr/>
      <dgm:t>
        <a:bodyPr/>
        <a:lstStyle/>
        <a:p>
          <a:endParaRPr lang="de-DE"/>
        </a:p>
      </dgm:t>
    </dgm:pt>
    <dgm:pt modelId="{7629CCBF-3D42-4DE2-8C3F-613FDBA17C7B}" type="sibTrans" cxnId="{C3309025-FE78-4459-B1ED-B263417155B1}">
      <dgm:prSet/>
      <dgm:spPr/>
      <dgm:t>
        <a:bodyPr/>
        <a:lstStyle/>
        <a:p>
          <a:endParaRPr lang="de-DE"/>
        </a:p>
      </dgm:t>
    </dgm:pt>
    <dgm:pt modelId="{F0FD429E-F1A7-46B7-909E-76CDCE8B46D4}">
      <dgm:prSet phldrT="[Text]"/>
      <dgm:spPr/>
      <dgm:t>
        <a:bodyPr/>
        <a:lstStyle/>
        <a:p>
          <a:r>
            <a:rPr lang="de-DE" u="sng" dirty="0" smtClean="0"/>
            <a:t>Command 2</a:t>
          </a:r>
        </a:p>
        <a:p>
          <a:r>
            <a:rPr lang="de-DE" dirty="0" smtClean="0"/>
            <a:t>Execute()</a:t>
          </a:r>
        </a:p>
        <a:p>
          <a:r>
            <a:rPr lang="de-DE" dirty="0" err="1" smtClean="0"/>
            <a:t>CanExecute</a:t>
          </a:r>
          <a:r>
            <a:rPr lang="de-DE" dirty="0" smtClean="0"/>
            <a:t>()</a:t>
          </a:r>
          <a:endParaRPr lang="de-DE" dirty="0"/>
        </a:p>
      </dgm:t>
    </dgm:pt>
    <dgm:pt modelId="{A44B19C4-9F81-4FEC-9030-5527920112DD}" type="parTrans" cxnId="{A617A949-0408-4FEF-9DCB-3B9A26569C05}">
      <dgm:prSet/>
      <dgm:spPr/>
      <dgm:t>
        <a:bodyPr/>
        <a:lstStyle/>
        <a:p>
          <a:endParaRPr lang="de-DE"/>
        </a:p>
      </dgm:t>
    </dgm:pt>
    <dgm:pt modelId="{9E8EED2C-2AE5-481B-8A08-DBAC8DA8E97B}" type="sibTrans" cxnId="{A617A949-0408-4FEF-9DCB-3B9A26569C05}">
      <dgm:prSet/>
      <dgm:spPr/>
      <dgm:t>
        <a:bodyPr/>
        <a:lstStyle/>
        <a:p>
          <a:endParaRPr lang="de-DE"/>
        </a:p>
      </dgm:t>
    </dgm:pt>
    <dgm:pt modelId="{99E77703-DED2-4FC5-86A4-822092846A76}">
      <dgm:prSet phldrT="[Text]"/>
      <dgm:spPr/>
      <dgm:t>
        <a:bodyPr/>
        <a:lstStyle/>
        <a:p>
          <a:r>
            <a:rPr lang="de-DE" u="sng" dirty="0" smtClean="0"/>
            <a:t>Command 3</a:t>
          </a:r>
        </a:p>
        <a:p>
          <a:r>
            <a:rPr lang="de-DE" dirty="0" smtClean="0"/>
            <a:t>Execute()</a:t>
          </a:r>
        </a:p>
        <a:p>
          <a:r>
            <a:rPr lang="de-DE" dirty="0" err="1" smtClean="0"/>
            <a:t>CanExecute</a:t>
          </a:r>
          <a:r>
            <a:rPr lang="de-DE" dirty="0" smtClean="0"/>
            <a:t>()</a:t>
          </a:r>
          <a:endParaRPr lang="de-DE" dirty="0"/>
        </a:p>
      </dgm:t>
    </dgm:pt>
    <dgm:pt modelId="{5BC24713-906F-486D-9656-29D5B3F3005E}" type="parTrans" cxnId="{0AD37B1E-245C-4CEF-B720-346DD0A54C4B}">
      <dgm:prSet/>
      <dgm:spPr/>
      <dgm:t>
        <a:bodyPr/>
        <a:lstStyle/>
        <a:p>
          <a:endParaRPr lang="de-DE"/>
        </a:p>
      </dgm:t>
    </dgm:pt>
    <dgm:pt modelId="{43E85D10-0F79-4CD2-84B0-1DB2D9F362B6}" type="sibTrans" cxnId="{0AD37B1E-245C-4CEF-B720-346DD0A54C4B}">
      <dgm:prSet/>
      <dgm:spPr/>
      <dgm:t>
        <a:bodyPr/>
        <a:lstStyle/>
        <a:p>
          <a:endParaRPr lang="de-DE"/>
        </a:p>
      </dgm:t>
    </dgm:pt>
    <dgm:pt modelId="{DE527A51-4645-44A4-9834-576244F8C919}" type="pres">
      <dgm:prSet presAssocID="{21DC7239-7952-4E09-A62A-1CAE1B57EDE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6043F13C-C291-46D2-BD4F-517669207E59}" type="pres">
      <dgm:prSet presAssocID="{55C76D32-9A7B-4261-AAC2-9D7ADADD9F9A}" presName="root1" presStyleCnt="0"/>
      <dgm:spPr/>
    </dgm:pt>
    <dgm:pt modelId="{9B0CC9A3-576D-4F3A-A977-06485B65678A}" type="pres">
      <dgm:prSet presAssocID="{55C76D32-9A7B-4261-AAC2-9D7ADADD9F9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D17371DE-A0BB-4891-8D6A-B13C5023314E}" type="pres">
      <dgm:prSet presAssocID="{55C76D32-9A7B-4261-AAC2-9D7ADADD9F9A}" presName="level2hierChild" presStyleCnt="0"/>
      <dgm:spPr/>
    </dgm:pt>
    <dgm:pt modelId="{67CB08F4-8E2B-4882-91D0-0C5E96F60F37}" type="pres">
      <dgm:prSet presAssocID="{CE43AADC-A559-4F25-8535-79B1121ECFB0}" presName="conn2-1" presStyleLbl="parChTrans1D2" presStyleIdx="0" presStyleCnt="1"/>
      <dgm:spPr/>
      <dgm:t>
        <a:bodyPr/>
        <a:lstStyle/>
        <a:p>
          <a:endParaRPr lang="de-DE"/>
        </a:p>
      </dgm:t>
    </dgm:pt>
    <dgm:pt modelId="{33816D1F-6664-4A4D-9AD1-89D26DF5225B}" type="pres">
      <dgm:prSet presAssocID="{CE43AADC-A559-4F25-8535-79B1121ECFB0}" presName="connTx" presStyleLbl="parChTrans1D2" presStyleIdx="0" presStyleCnt="1"/>
      <dgm:spPr/>
      <dgm:t>
        <a:bodyPr/>
        <a:lstStyle/>
        <a:p>
          <a:endParaRPr lang="de-DE"/>
        </a:p>
      </dgm:t>
    </dgm:pt>
    <dgm:pt modelId="{B6E418D6-46C0-4F3E-8CE8-7A531EC57EF3}" type="pres">
      <dgm:prSet presAssocID="{07A898B6-CC0F-4501-9A06-4AF0BBB3F4C0}" presName="root2" presStyleCnt="0"/>
      <dgm:spPr/>
    </dgm:pt>
    <dgm:pt modelId="{3D902B07-BC82-4295-BE97-E56459A5B862}" type="pres">
      <dgm:prSet presAssocID="{07A898B6-CC0F-4501-9A06-4AF0BBB3F4C0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FB5F0062-B2AB-4547-AA60-C1B9BD15A788}" type="pres">
      <dgm:prSet presAssocID="{07A898B6-CC0F-4501-9A06-4AF0BBB3F4C0}" presName="level3hierChild" presStyleCnt="0"/>
      <dgm:spPr/>
    </dgm:pt>
    <dgm:pt modelId="{5565BE1C-020A-4B6A-86DB-FDB44D566FC3}" type="pres">
      <dgm:prSet presAssocID="{136DF4FD-29BC-45DF-9021-AB0F0676BB05}" presName="conn2-1" presStyleLbl="parChTrans1D3" presStyleIdx="0" presStyleCnt="3"/>
      <dgm:spPr/>
      <dgm:t>
        <a:bodyPr/>
        <a:lstStyle/>
        <a:p>
          <a:endParaRPr lang="de-DE"/>
        </a:p>
      </dgm:t>
    </dgm:pt>
    <dgm:pt modelId="{A53D7C27-7994-4257-9671-EAF6CA6252AA}" type="pres">
      <dgm:prSet presAssocID="{136DF4FD-29BC-45DF-9021-AB0F0676BB05}" presName="connTx" presStyleLbl="parChTrans1D3" presStyleIdx="0" presStyleCnt="3"/>
      <dgm:spPr/>
      <dgm:t>
        <a:bodyPr/>
        <a:lstStyle/>
        <a:p>
          <a:endParaRPr lang="de-DE"/>
        </a:p>
      </dgm:t>
    </dgm:pt>
    <dgm:pt modelId="{BD0A1868-25C0-4507-8B3D-9F6E3A9972CA}" type="pres">
      <dgm:prSet presAssocID="{FA4315A5-3618-42D1-98E9-C8E31551CF38}" presName="root2" presStyleCnt="0"/>
      <dgm:spPr/>
    </dgm:pt>
    <dgm:pt modelId="{46958AC6-3415-4C6B-974D-BF1FB2EBF388}" type="pres">
      <dgm:prSet presAssocID="{FA4315A5-3618-42D1-98E9-C8E31551CF38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75EA9F6-A51A-4949-A14E-500098002C7E}" type="pres">
      <dgm:prSet presAssocID="{FA4315A5-3618-42D1-98E9-C8E31551CF38}" presName="level3hierChild" presStyleCnt="0"/>
      <dgm:spPr/>
    </dgm:pt>
    <dgm:pt modelId="{9CFBDF9F-08D0-40F5-A6B1-0E8D31F7DEEB}" type="pres">
      <dgm:prSet presAssocID="{A44B19C4-9F81-4FEC-9030-5527920112DD}" presName="conn2-1" presStyleLbl="parChTrans1D3" presStyleIdx="1" presStyleCnt="3"/>
      <dgm:spPr/>
      <dgm:t>
        <a:bodyPr/>
        <a:lstStyle/>
        <a:p>
          <a:endParaRPr lang="de-DE"/>
        </a:p>
      </dgm:t>
    </dgm:pt>
    <dgm:pt modelId="{270D1B62-C40A-4165-9173-0D9A3286102D}" type="pres">
      <dgm:prSet presAssocID="{A44B19C4-9F81-4FEC-9030-5527920112DD}" presName="connTx" presStyleLbl="parChTrans1D3" presStyleIdx="1" presStyleCnt="3"/>
      <dgm:spPr/>
      <dgm:t>
        <a:bodyPr/>
        <a:lstStyle/>
        <a:p>
          <a:endParaRPr lang="de-DE"/>
        </a:p>
      </dgm:t>
    </dgm:pt>
    <dgm:pt modelId="{14B4ACBB-0644-4C70-8C11-3CBC33CE9F49}" type="pres">
      <dgm:prSet presAssocID="{F0FD429E-F1A7-46B7-909E-76CDCE8B46D4}" presName="root2" presStyleCnt="0"/>
      <dgm:spPr/>
    </dgm:pt>
    <dgm:pt modelId="{B400A6E3-2CAA-4038-8F95-112164660366}" type="pres">
      <dgm:prSet presAssocID="{F0FD429E-F1A7-46B7-909E-76CDCE8B46D4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794EF53-B779-4504-94EA-D0D1C1AF6898}" type="pres">
      <dgm:prSet presAssocID="{F0FD429E-F1A7-46B7-909E-76CDCE8B46D4}" presName="level3hierChild" presStyleCnt="0"/>
      <dgm:spPr/>
    </dgm:pt>
    <dgm:pt modelId="{41056222-7DFD-4277-B30E-B030F21442A1}" type="pres">
      <dgm:prSet presAssocID="{5BC24713-906F-486D-9656-29D5B3F3005E}" presName="conn2-1" presStyleLbl="parChTrans1D3" presStyleIdx="2" presStyleCnt="3"/>
      <dgm:spPr/>
      <dgm:t>
        <a:bodyPr/>
        <a:lstStyle/>
        <a:p>
          <a:endParaRPr lang="de-DE"/>
        </a:p>
      </dgm:t>
    </dgm:pt>
    <dgm:pt modelId="{7494F57E-726F-4128-9716-7CB446FA19BF}" type="pres">
      <dgm:prSet presAssocID="{5BC24713-906F-486D-9656-29D5B3F3005E}" presName="connTx" presStyleLbl="parChTrans1D3" presStyleIdx="2" presStyleCnt="3"/>
      <dgm:spPr/>
      <dgm:t>
        <a:bodyPr/>
        <a:lstStyle/>
        <a:p>
          <a:endParaRPr lang="de-DE"/>
        </a:p>
      </dgm:t>
    </dgm:pt>
    <dgm:pt modelId="{460988CA-C304-4A07-A47A-CAD3D72182F1}" type="pres">
      <dgm:prSet presAssocID="{99E77703-DED2-4FC5-86A4-822092846A76}" presName="root2" presStyleCnt="0"/>
      <dgm:spPr/>
    </dgm:pt>
    <dgm:pt modelId="{4D552D22-B8A3-4D9E-9527-5FA7826E8500}" type="pres">
      <dgm:prSet presAssocID="{99E77703-DED2-4FC5-86A4-822092846A76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CE80405-5754-4909-B202-CD7EBE5FC4BF}" type="pres">
      <dgm:prSet presAssocID="{99E77703-DED2-4FC5-86A4-822092846A76}" presName="level3hierChild" presStyleCnt="0"/>
      <dgm:spPr/>
    </dgm:pt>
  </dgm:ptLst>
  <dgm:cxnLst>
    <dgm:cxn modelId="{2E45BE55-0185-4E21-B505-E0C76137FF39}" type="presOf" srcId="{A44B19C4-9F81-4FEC-9030-5527920112DD}" destId="{9CFBDF9F-08D0-40F5-A6B1-0E8D31F7DEEB}" srcOrd="0" destOrd="0" presId="urn:microsoft.com/office/officeart/2005/8/layout/hierarchy2"/>
    <dgm:cxn modelId="{20C5F6DE-4BCC-4DF2-8C71-8C6DFC3CCB90}" type="presOf" srcId="{07A898B6-CC0F-4501-9A06-4AF0BBB3F4C0}" destId="{3D902B07-BC82-4295-BE97-E56459A5B862}" srcOrd="0" destOrd="0" presId="urn:microsoft.com/office/officeart/2005/8/layout/hierarchy2"/>
    <dgm:cxn modelId="{A617A949-0408-4FEF-9DCB-3B9A26569C05}" srcId="{07A898B6-CC0F-4501-9A06-4AF0BBB3F4C0}" destId="{F0FD429E-F1A7-46B7-909E-76CDCE8B46D4}" srcOrd="1" destOrd="0" parTransId="{A44B19C4-9F81-4FEC-9030-5527920112DD}" sibTransId="{9E8EED2C-2AE5-481B-8A08-DBAC8DA8E97B}"/>
    <dgm:cxn modelId="{062E6DDD-0248-4DE6-BE08-D3F027AB3DDA}" type="presOf" srcId="{CE43AADC-A559-4F25-8535-79B1121ECFB0}" destId="{33816D1F-6664-4A4D-9AD1-89D26DF5225B}" srcOrd="1" destOrd="0" presId="urn:microsoft.com/office/officeart/2005/8/layout/hierarchy2"/>
    <dgm:cxn modelId="{DC137755-FD13-4566-8C08-EE74265209D2}" type="presOf" srcId="{5BC24713-906F-486D-9656-29D5B3F3005E}" destId="{7494F57E-726F-4128-9716-7CB446FA19BF}" srcOrd="1" destOrd="0" presId="urn:microsoft.com/office/officeart/2005/8/layout/hierarchy2"/>
    <dgm:cxn modelId="{C3309025-FE78-4459-B1ED-B263417155B1}" srcId="{07A898B6-CC0F-4501-9A06-4AF0BBB3F4C0}" destId="{FA4315A5-3618-42D1-98E9-C8E31551CF38}" srcOrd="0" destOrd="0" parTransId="{136DF4FD-29BC-45DF-9021-AB0F0676BB05}" sibTransId="{7629CCBF-3D42-4DE2-8C3F-613FDBA17C7B}"/>
    <dgm:cxn modelId="{B4D881D3-0A27-46DC-9709-0CFA9209D461}" srcId="{21DC7239-7952-4E09-A62A-1CAE1B57EDE9}" destId="{55C76D32-9A7B-4261-AAC2-9D7ADADD9F9A}" srcOrd="0" destOrd="0" parTransId="{62F49804-E091-4A9C-AAE9-99100A45413A}" sibTransId="{BD10E18B-92E9-449E-AEF6-0AA5BC532114}"/>
    <dgm:cxn modelId="{D3F99B23-95BD-4F6F-A6C0-86BDB805B7D4}" type="presOf" srcId="{CE43AADC-A559-4F25-8535-79B1121ECFB0}" destId="{67CB08F4-8E2B-4882-91D0-0C5E96F60F37}" srcOrd="0" destOrd="0" presId="urn:microsoft.com/office/officeart/2005/8/layout/hierarchy2"/>
    <dgm:cxn modelId="{24E066DD-7946-49BB-AFF7-88B77F6B9E00}" type="presOf" srcId="{5BC24713-906F-486D-9656-29D5B3F3005E}" destId="{41056222-7DFD-4277-B30E-B030F21442A1}" srcOrd="0" destOrd="0" presId="urn:microsoft.com/office/officeart/2005/8/layout/hierarchy2"/>
    <dgm:cxn modelId="{C215F9B9-32C1-41B0-9B1F-0D570995F18A}" type="presOf" srcId="{A44B19C4-9F81-4FEC-9030-5527920112DD}" destId="{270D1B62-C40A-4165-9173-0D9A3286102D}" srcOrd="1" destOrd="0" presId="urn:microsoft.com/office/officeart/2005/8/layout/hierarchy2"/>
    <dgm:cxn modelId="{F53F617C-446D-4C82-A138-5D0D06799A71}" type="presOf" srcId="{99E77703-DED2-4FC5-86A4-822092846A76}" destId="{4D552D22-B8A3-4D9E-9527-5FA7826E8500}" srcOrd="0" destOrd="0" presId="urn:microsoft.com/office/officeart/2005/8/layout/hierarchy2"/>
    <dgm:cxn modelId="{AA3428E5-0776-49E5-BCB6-3A3E3AEA1CA9}" srcId="{55C76D32-9A7B-4261-AAC2-9D7ADADD9F9A}" destId="{07A898B6-CC0F-4501-9A06-4AF0BBB3F4C0}" srcOrd="0" destOrd="0" parTransId="{CE43AADC-A559-4F25-8535-79B1121ECFB0}" sibTransId="{2D2CD8C9-F1A8-44FA-96F1-B1CCE054FE28}"/>
    <dgm:cxn modelId="{0AD37B1E-245C-4CEF-B720-346DD0A54C4B}" srcId="{07A898B6-CC0F-4501-9A06-4AF0BBB3F4C0}" destId="{99E77703-DED2-4FC5-86A4-822092846A76}" srcOrd="2" destOrd="0" parTransId="{5BC24713-906F-486D-9656-29D5B3F3005E}" sibTransId="{43E85D10-0F79-4CD2-84B0-1DB2D9F362B6}"/>
    <dgm:cxn modelId="{DC1163A0-FB1D-4F08-909B-3DD977778462}" type="presOf" srcId="{21DC7239-7952-4E09-A62A-1CAE1B57EDE9}" destId="{DE527A51-4645-44A4-9834-576244F8C919}" srcOrd="0" destOrd="0" presId="urn:microsoft.com/office/officeart/2005/8/layout/hierarchy2"/>
    <dgm:cxn modelId="{FCFB1666-227B-4D0C-9B30-6D5076C351B8}" type="presOf" srcId="{136DF4FD-29BC-45DF-9021-AB0F0676BB05}" destId="{A53D7C27-7994-4257-9671-EAF6CA6252AA}" srcOrd="1" destOrd="0" presId="urn:microsoft.com/office/officeart/2005/8/layout/hierarchy2"/>
    <dgm:cxn modelId="{CA155CF7-ADA4-4CE8-80A5-96FA9E1E4E09}" type="presOf" srcId="{F0FD429E-F1A7-46B7-909E-76CDCE8B46D4}" destId="{B400A6E3-2CAA-4038-8F95-112164660366}" srcOrd="0" destOrd="0" presId="urn:microsoft.com/office/officeart/2005/8/layout/hierarchy2"/>
    <dgm:cxn modelId="{EA7A0EF5-5DD7-4DAB-B593-7F06B25050E4}" type="presOf" srcId="{136DF4FD-29BC-45DF-9021-AB0F0676BB05}" destId="{5565BE1C-020A-4B6A-86DB-FDB44D566FC3}" srcOrd="0" destOrd="0" presId="urn:microsoft.com/office/officeart/2005/8/layout/hierarchy2"/>
    <dgm:cxn modelId="{FC6D64E2-08B3-4001-9642-DAF8F7462F92}" type="presOf" srcId="{55C76D32-9A7B-4261-AAC2-9D7ADADD9F9A}" destId="{9B0CC9A3-576D-4F3A-A977-06485B65678A}" srcOrd="0" destOrd="0" presId="urn:microsoft.com/office/officeart/2005/8/layout/hierarchy2"/>
    <dgm:cxn modelId="{2C8FB969-6E80-4F0D-963A-74B492B16A7A}" type="presOf" srcId="{FA4315A5-3618-42D1-98E9-C8E31551CF38}" destId="{46958AC6-3415-4C6B-974D-BF1FB2EBF388}" srcOrd="0" destOrd="0" presId="urn:microsoft.com/office/officeart/2005/8/layout/hierarchy2"/>
    <dgm:cxn modelId="{056F14F8-26A2-4675-8857-3BC6511441E2}" type="presParOf" srcId="{DE527A51-4645-44A4-9834-576244F8C919}" destId="{6043F13C-C291-46D2-BD4F-517669207E59}" srcOrd="0" destOrd="0" presId="urn:microsoft.com/office/officeart/2005/8/layout/hierarchy2"/>
    <dgm:cxn modelId="{9230F332-98A6-40C6-8B24-10C6DFB873CE}" type="presParOf" srcId="{6043F13C-C291-46D2-BD4F-517669207E59}" destId="{9B0CC9A3-576D-4F3A-A977-06485B65678A}" srcOrd="0" destOrd="0" presId="urn:microsoft.com/office/officeart/2005/8/layout/hierarchy2"/>
    <dgm:cxn modelId="{C203B5E9-0CCD-45A6-82BB-51F9F0AA33CD}" type="presParOf" srcId="{6043F13C-C291-46D2-BD4F-517669207E59}" destId="{D17371DE-A0BB-4891-8D6A-B13C5023314E}" srcOrd="1" destOrd="0" presId="urn:microsoft.com/office/officeart/2005/8/layout/hierarchy2"/>
    <dgm:cxn modelId="{DFD1EAE7-37BC-42E2-9597-DE033CE9B1DA}" type="presParOf" srcId="{D17371DE-A0BB-4891-8D6A-B13C5023314E}" destId="{67CB08F4-8E2B-4882-91D0-0C5E96F60F37}" srcOrd="0" destOrd="0" presId="urn:microsoft.com/office/officeart/2005/8/layout/hierarchy2"/>
    <dgm:cxn modelId="{CFDCB98F-6932-41E1-BCB2-6DB71748B4FC}" type="presParOf" srcId="{67CB08F4-8E2B-4882-91D0-0C5E96F60F37}" destId="{33816D1F-6664-4A4D-9AD1-89D26DF5225B}" srcOrd="0" destOrd="0" presId="urn:microsoft.com/office/officeart/2005/8/layout/hierarchy2"/>
    <dgm:cxn modelId="{7D3C155F-8105-4C02-8576-D3440745540D}" type="presParOf" srcId="{D17371DE-A0BB-4891-8D6A-B13C5023314E}" destId="{B6E418D6-46C0-4F3E-8CE8-7A531EC57EF3}" srcOrd="1" destOrd="0" presId="urn:microsoft.com/office/officeart/2005/8/layout/hierarchy2"/>
    <dgm:cxn modelId="{5BF85C69-3FC2-45D3-9877-AE50242F686E}" type="presParOf" srcId="{B6E418D6-46C0-4F3E-8CE8-7A531EC57EF3}" destId="{3D902B07-BC82-4295-BE97-E56459A5B862}" srcOrd="0" destOrd="0" presId="urn:microsoft.com/office/officeart/2005/8/layout/hierarchy2"/>
    <dgm:cxn modelId="{EDEA2410-8C0E-4913-811E-9F73611E60F9}" type="presParOf" srcId="{B6E418D6-46C0-4F3E-8CE8-7A531EC57EF3}" destId="{FB5F0062-B2AB-4547-AA60-C1B9BD15A788}" srcOrd="1" destOrd="0" presId="urn:microsoft.com/office/officeart/2005/8/layout/hierarchy2"/>
    <dgm:cxn modelId="{3BB6C0F4-E22F-499E-9BCC-B77ABD2F3C14}" type="presParOf" srcId="{FB5F0062-B2AB-4547-AA60-C1B9BD15A788}" destId="{5565BE1C-020A-4B6A-86DB-FDB44D566FC3}" srcOrd="0" destOrd="0" presId="urn:microsoft.com/office/officeart/2005/8/layout/hierarchy2"/>
    <dgm:cxn modelId="{050DB2D4-4512-494A-A4E2-12926288042D}" type="presParOf" srcId="{5565BE1C-020A-4B6A-86DB-FDB44D566FC3}" destId="{A53D7C27-7994-4257-9671-EAF6CA6252AA}" srcOrd="0" destOrd="0" presId="urn:microsoft.com/office/officeart/2005/8/layout/hierarchy2"/>
    <dgm:cxn modelId="{5C3165B6-E9AE-4EF0-8FC6-0ECFF0EA396E}" type="presParOf" srcId="{FB5F0062-B2AB-4547-AA60-C1B9BD15A788}" destId="{BD0A1868-25C0-4507-8B3D-9F6E3A9972CA}" srcOrd="1" destOrd="0" presId="urn:microsoft.com/office/officeart/2005/8/layout/hierarchy2"/>
    <dgm:cxn modelId="{6CA7ADFC-1BDE-4893-9638-9795322A4086}" type="presParOf" srcId="{BD0A1868-25C0-4507-8B3D-9F6E3A9972CA}" destId="{46958AC6-3415-4C6B-974D-BF1FB2EBF388}" srcOrd="0" destOrd="0" presId="urn:microsoft.com/office/officeart/2005/8/layout/hierarchy2"/>
    <dgm:cxn modelId="{AD5197CF-DCEE-421F-9426-E1701C025A4F}" type="presParOf" srcId="{BD0A1868-25C0-4507-8B3D-9F6E3A9972CA}" destId="{E75EA9F6-A51A-4949-A14E-500098002C7E}" srcOrd="1" destOrd="0" presId="urn:microsoft.com/office/officeart/2005/8/layout/hierarchy2"/>
    <dgm:cxn modelId="{9AE101F5-F30A-4603-BD0E-B4F26776AE15}" type="presParOf" srcId="{FB5F0062-B2AB-4547-AA60-C1B9BD15A788}" destId="{9CFBDF9F-08D0-40F5-A6B1-0E8D31F7DEEB}" srcOrd="2" destOrd="0" presId="urn:microsoft.com/office/officeart/2005/8/layout/hierarchy2"/>
    <dgm:cxn modelId="{AA2D607E-E26A-4F2E-BE2D-442A0E04A347}" type="presParOf" srcId="{9CFBDF9F-08D0-40F5-A6B1-0E8D31F7DEEB}" destId="{270D1B62-C40A-4165-9173-0D9A3286102D}" srcOrd="0" destOrd="0" presId="urn:microsoft.com/office/officeart/2005/8/layout/hierarchy2"/>
    <dgm:cxn modelId="{21A9C5F0-D3FB-41F0-BAF3-D8B4BCDEAF78}" type="presParOf" srcId="{FB5F0062-B2AB-4547-AA60-C1B9BD15A788}" destId="{14B4ACBB-0644-4C70-8C11-3CBC33CE9F49}" srcOrd="3" destOrd="0" presId="urn:microsoft.com/office/officeart/2005/8/layout/hierarchy2"/>
    <dgm:cxn modelId="{4F378734-68DD-4142-8691-BEC118AE329D}" type="presParOf" srcId="{14B4ACBB-0644-4C70-8C11-3CBC33CE9F49}" destId="{B400A6E3-2CAA-4038-8F95-112164660366}" srcOrd="0" destOrd="0" presId="urn:microsoft.com/office/officeart/2005/8/layout/hierarchy2"/>
    <dgm:cxn modelId="{FA5A039D-D1CA-4C40-8D9C-9C5223E1A76F}" type="presParOf" srcId="{14B4ACBB-0644-4C70-8C11-3CBC33CE9F49}" destId="{4794EF53-B779-4504-94EA-D0D1C1AF6898}" srcOrd="1" destOrd="0" presId="urn:microsoft.com/office/officeart/2005/8/layout/hierarchy2"/>
    <dgm:cxn modelId="{7E40C61B-F736-4109-83A9-753A7926574F}" type="presParOf" srcId="{FB5F0062-B2AB-4547-AA60-C1B9BD15A788}" destId="{41056222-7DFD-4277-B30E-B030F21442A1}" srcOrd="4" destOrd="0" presId="urn:microsoft.com/office/officeart/2005/8/layout/hierarchy2"/>
    <dgm:cxn modelId="{2957F44D-4681-4108-AE5D-7122CDEE60F0}" type="presParOf" srcId="{41056222-7DFD-4277-B30E-B030F21442A1}" destId="{7494F57E-726F-4128-9716-7CB446FA19BF}" srcOrd="0" destOrd="0" presId="urn:microsoft.com/office/officeart/2005/8/layout/hierarchy2"/>
    <dgm:cxn modelId="{94C26C6D-FBFF-42C0-920C-17758F6DBEBD}" type="presParOf" srcId="{FB5F0062-B2AB-4547-AA60-C1B9BD15A788}" destId="{460988CA-C304-4A07-A47A-CAD3D72182F1}" srcOrd="5" destOrd="0" presId="urn:microsoft.com/office/officeart/2005/8/layout/hierarchy2"/>
    <dgm:cxn modelId="{276CF919-85C2-4AB6-8055-70C4CF885BD5}" type="presParOf" srcId="{460988CA-C304-4A07-A47A-CAD3D72182F1}" destId="{4D552D22-B8A3-4D9E-9527-5FA7826E8500}" srcOrd="0" destOrd="0" presId="urn:microsoft.com/office/officeart/2005/8/layout/hierarchy2"/>
    <dgm:cxn modelId="{1738C0D2-E680-46D4-9E1A-4206A2EFE163}" type="presParOf" srcId="{460988CA-C304-4A07-A47A-CAD3D72182F1}" destId="{7CE80405-5754-4909-B202-CD7EBE5FC4B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6AE884-411B-4D92-9381-51A8F2369FD3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69E6C29C-0F7E-4D60-8FB5-C42893FA1925}">
      <dgm:prSet phldrT="[Text]"/>
      <dgm:spPr/>
      <dgm:t>
        <a:bodyPr/>
        <a:lstStyle/>
        <a:p>
          <a:r>
            <a:rPr lang="de-DE" dirty="0" smtClean="0"/>
            <a:t>View</a:t>
          </a:r>
        </a:p>
      </dgm:t>
    </dgm:pt>
    <dgm:pt modelId="{8F768A0E-EEA9-4854-9C14-8413262D5691}" type="parTrans" cxnId="{128D31F2-825C-4441-A03E-C743CD6E8BC3}">
      <dgm:prSet/>
      <dgm:spPr/>
      <dgm:t>
        <a:bodyPr/>
        <a:lstStyle/>
        <a:p>
          <a:endParaRPr lang="de-DE"/>
        </a:p>
      </dgm:t>
    </dgm:pt>
    <dgm:pt modelId="{D5C18045-83CB-4979-BFA4-D2AF382D6E3A}" type="sibTrans" cxnId="{128D31F2-825C-4441-A03E-C743CD6E8BC3}">
      <dgm:prSet/>
      <dgm:spPr/>
      <dgm:t>
        <a:bodyPr/>
        <a:lstStyle/>
        <a:p>
          <a:endParaRPr lang="de-DE"/>
        </a:p>
      </dgm:t>
    </dgm:pt>
    <dgm:pt modelId="{BD746FD0-2528-4C53-991C-BDDBB6960F42}">
      <dgm:prSet phldrT="[Text]"/>
      <dgm:spPr/>
      <dgm:t>
        <a:bodyPr/>
        <a:lstStyle/>
        <a:p>
          <a:r>
            <a:rPr lang="de-DE" dirty="0" smtClean="0"/>
            <a:t>Kennt weder View Model noch Model</a:t>
          </a:r>
          <a:endParaRPr lang="de-DE" dirty="0"/>
        </a:p>
      </dgm:t>
    </dgm:pt>
    <dgm:pt modelId="{19C9DCDD-8474-4E0A-8C2C-748FBFCFF7A7}" type="parTrans" cxnId="{B440D746-BFE9-411D-99E2-1391DF14B3CC}">
      <dgm:prSet/>
      <dgm:spPr/>
      <dgm:t>
        <a:bodyPr/>
        <a:lstStyle/>
        <a:p>
          <a:endParaRPr lang="de-DE"/>
        </a:p>
      </dgm:t>
    </dgm:pt>
    <dgm:pt modelId="{5F28829E-F9CB-45C4-8B6F-8429E99C6FAD}" type="sibTrans" cxnId="{B440D746-BFE9-411D-99E2-1391DF14B3CC}">
      <dgm:prSet/>
      <dgm:spPr/>
      <dgm:t>
        <a:bodyPr/>
        <a:lstStyle/>
        <a:p>
          <a:endParaRPr lang="de-DE"/>
        </a:p>
      </dgm:t>
    </dgm:pt>
    <dgm:pt modelId="{C8DEBA9B-0720-4209-8259-61161B6C1E32}">
      <dgm:prSet phldrT="[Text]"/>
      <dgm:spPr/>
      <dgm:t>
        <a:bodyPr/>
        <a:lstStyle/>
        <a:p>
          <a:r>
            <a:rPr lang="de-DE" dirty="0" smtClean="0"/>
            <a:t>View Model</a:t>
          </a:r>
          <a:endParaRPr lang="de-DE" dirty="0"/>
        </a:p>
      </dgm:t>
    </dgm:pt>
    <dgm:pt modelId="{E7063F8A-2EA1-41DB-968C-7B3259F8E365}" type="parTrans" cxnId="{FD65F142-E6AC-4A4A-87B2-11BD751FB675}">
      <dgm:prSet/>
      <dgm:spPr/>
      <dgm:t>
        <a:bodyPr/>
        <a:lstStyle/>
        <a:p>
          <a:endParaRPr lang="de-DE"/>
        </a:p>
      </dgm:t>
    </dgm:pt>
    <dgm:pt modelId="{EE76DFCF-D30C-4391-8BA0-DA4AA4B7FDDB}" type="sibTrans" cxnId="{FD65F142-E6AC-4A4A-87B2-11BD751FB675}">
      <dgm:prSet/>
      <dgm:spPr/>
      <dgm:t>
        <a:bodyPr/>
        <a:lstStyle/>
        <a:p>
          <a:endParaRPr lang="de-DE"/>
        </a:p>
      </dgm:t>
    </dgm:pt>
    <dgm:pt modelId="{0F9072D7-EF0F-42E4-9AC3-046ABE186673}">
      <dgm:prSet phldrT="[Text]"/>
      <dgm:spPr/>
      <dgm:t>
        <a:bodyPr/>
        <a:lstStyle/>
        <a:p>
          <a:r>
            <a:rPr lang="de-DE" dirty="0" smtClean="0"/>
            <a:t>Kennt nur das Model</a:t>
          </a:r>
          <a:endParaRPr lang="de-DE" dirty="0"/>
        </a:p>
      </dgm:t>
    </dgm:pt>
    <dgm:pt modelId="{D133268B-BE28-4308-923E-19B632F4C747}" type="parTrans" cxnId="{3BDB4172-D4FF-4631-AC05-98459E8B4171}">
      <dgm:prSet/>
      <dgm:spPr/>
      <dgm:t>
        <a:bodyPr/>
        <a:lstStyle/>
        <a:p>
          <a:endParaRPr lang="de-DE"/>
        </a:p>
      </dgm:t>
    </dgm:pt>
    <dgm:pt modelId="{269CA95A-8236-4E47-AAA1-B7EB48830558}" type="sibTrans" cxnId="{3BDB4172-D4FF-4631-AC05-98459E8B4171}">
      <dgm:prSet/>
      <dgm:spPr/>
      <dgm:t>
        <a:bodyPr/>
        <a:lstStyle/>
        <a:p>
          <a:endParaRPr lang="de-DE"/>
        </a:p>
      </dgm:t>
    </dgm:pt>
    <dgm:pt modelId="{1A6701D0-CCD7-4116-A3CE-725DF150E339}">
      <dgm:prSet phldrT="[Text]"/>
      <dgm:spPr/>
      <dgm:t>
        <a:bodyPr/>
        <a:lstStyle/>
        <a:p>
          <a:r>
            <a:rPr lang="de-DE" dirty="0" smtClean="0"/>
            <a:t>Model</a:t>
          </a:r>
          <a:endParaRPr lang="de-DE" dirty="0"/>
        </a:p>
      </dgm:t>
    </dgm:pt>
    <dgm:pt modelId="{D9175555-59D2-49B6-99F4-5A4869E69265}" type="parTrans" cxnId="{7FF5A6AB-DA04-4618-A053-A87381AC2DC9}">
      <dgm:prSet/>
      <dgm:spPr/>
      <dgm:t>
        <a:bodyPr/>
        <a:lstStyle/>
        <a:p>
          <a:endParaRPr lang="de-DE"/>
        </a:p>
      </dgm:t>
    </dgm:pt>
    <dgm:pt modelId="{DF9BD428-804C-415D-B65D-32DABC4150B9}" type="sibTrans" cxnId="{7FF5A6AB-DA04-4618-A053-A87381AC2DC9}">
      <dgm:prSet/>
      <dgm:spPr/>
      <dgm:t>
        <a:bodyPr/>
        <a:lstStyle/>
        <a:p>
          <a:endParaRPr lang="de-DE"/>
        </a:p>
      </dgm:t>
    </dgm:pt>
    <dgm:pt modelId="{6CD99CBA-E823-4B1E-A140-53779E236D00}">
      <dgm:prSet phldrT="[Text]"/>
      <dgm:spPr/>
      <dgm:t>
        <a:bodyPr/>
        <a:lstStyle/>
        <a:p>
          <a:r>
            <a:rPr lang="de-DE" dirty="0" smtClean="0"/>
            <a:t>Lädt und verwaltet die Daten des Programms und stellt diese zur Verfügung</a:t>
          </a:r>
          <a:endParaRPr lang="de-DE" dirty="0"/>
        </a:p>
      </dgm:t>
    </dgm:pt>
    <dgm:pt modelId="{91439873-DDFD-40C3-AD19-7A1A58FDFF98}" type="parTrans" cxnId="{805C88B5-1902-409B-B2AF-2796842D98A4}">
      <dgm:prSet/>
      <dgm:spPr/>
      <dgm:t>
        <a:bodyPr/>
        <a:lstStyle/>
        <a:p>
          <a:endParaRPr lang="de-DE"/>
        </a:p>
      </dgm:t>
    </dgm:pt>
    <dgm:pt modelId="{2FC34A82-B888-447C-88FF-74FBBE4319EC}" type="sibTrans" cxnId="{805C88B5-1902-409B-B2AF-2796842D98A4}">
      <dgm:prSet/>
      <dgm:spPr/>
      <dgm:t>
        <a:bodyPr/>
        <a:lstStyle/>
        <a:p>
          <a:endParaRPr lang="de-DE"/>
        </a:p>
      </dgm:t>
    </dgm:pt>
    <dgm:pt modelId="{829D2DDA-1C21-462A-8D62-F4B697725AD3}">
      <dgm:prSet/>
      <dgm:spPr/>
      <dgm:t>
        <a:bodyPr/>
        <a:lstStyle/>
        <a:p>
          <a:r>
            <a:rPr lang="de-DE" dirty="0" smtClean="0"/>
            <a:t>Nutzt Data Binding um an die Daten und Commands des View Models zu binden</a:t>
          </a:r>
          <a:endParaRPr lang="de-DE" dirty="0"/>
        </a:p>
      </dgm:t>
    </dgm:pt>
    <dgm:pt modelId="{FE639036-E5E7-477C-A7FD-7285F3987937}" type="parTrans" cxnId="{78D8D19A-19D2-4BEC-9B73-58949E629675}">
      <dgm:prSet/>
      <dgm:spPr/>
      <dgm:t>
        <a:bodyPr/>
        <a:lstStyle/>
        <a:p>
          <a:endParaRPr lang="de-DE"/>
        </a:p>
      </dgm:t>
    </dgm:pt>
    <dgm:pt modelId="{7C4C2094-2F27-4FD1-9884-B2F090F4C854}" type="sibTrans" cxnId="{78D8D19A-19D2-4BEC-9B73-58949E629675}">
      <dgm:prSet/>
      <dgm:spPr/>
      <dgm:t>
        <a:bodyPr/>
        <a:lstStyle/>
        <a:p>
          <a:endParaRPr lang="de-DE"/>
        </a:p>
      </dgm:t>
    </dgm:pt>
    <dgm:pt modelId="{51294F92-17A4-404E-9796-11BFE170DBB7}">
      <dgm:prSet phldrT="[Text]"/>
      <dgm:spPr/>
      <dgm:t>
        <a:bodyPr/>
        <a:lstStyle/>
        <a:p>
          <a:r>
            <a:rPr lang="de-DE" dirty="0" smtClean="0"/>
            <a:t>Stellt Daten und Funktionalität für die View bereit</a:t>
          </a:r>
          <a:endParaRPr lang="de-DE" dirty="0"/>
        </a:p>
      </dgm:t>
    </dgm:pt>
    <dgm:pt modelId="{556FCFF6-8E4A-437C-90A2-4AFCDF0E577F}" type="parTrans" cxnId="{71E62FF0-0B15-40A3-B2B0-AC7BD90D0178}">
      <dgm:prSet/>
      <dgm:spPr/>
      <dgm:t>
        <a:bodyPr/>
        <a:lstStyle/>
        <a:p>
          <a:endParaRPr lang="de-DE"/>
        </a:p>
      </dgm:t>
    </dgm:pt>
    <dgm:pt modelId="{05C9F582-D554-42C8-A065-36B468AEC6C7}" type="sibTrans" cxnId="{71E62FF0-0B15-40A3-B2B0-AC7BD90D0178}">
      <dgm:prSet/>
      <dgm:spPr/>
      <dgm:t>
        <a:bodyPr/>
        <a:lstStyle/>
        <a:p>
          <a:endParaRPr lang="de-DE"/>
        </a:p>
      </dgm:t>
    </dgm:pt>
    <dgm:pt modelId="{41572508-A394-4306-9085-18512ABD86A7}">
      <dgm:prSet phldrT="[Text]"/>
      <dgm:spPr/>
      <dgm:t>
        <a:bodyPr/>
        <a:lstStyle/>
        <a:p>
          <a:r>
            <a:rPr lang="de-DE" dirty="0" smtClean="0"/>
            <a:t>Webservice</a:t>
          </a:r>
          <a:endParaRPr lang="de-DE" dirty="0"/>
        </a:p>
      </dgm:t>
    </dgm:pt>
    <dgm:pt modelId="{AD52BF4E-6F1A-4D25-8057-CE06EFE6DE83}" type="parTrans" cxnId="{AEAFA9C6-E36E-4714-A2AA-7CBABBC222B4}">
      <dgm:prSet/>
      <dgm:spPr/>
      <dgm:t>
        <a:bodyPr/>
        <a:lstStyle/>
        <a:p>
          <a:endParaRPr lang="de-DE"/>
        </a:p>
      </dgm:t>
    </dgm:pt>
    <dgm:pt modelId="{B4650085-1498-4D41-81A3-2F6CD0ABA1AF}" type="sibTrans" cxnId="{AEAFA9C6-E36E-4714-A2AA-7CBABBC222B4}">
      <dgm:prSet/>
      <dgm:spPr/>
      <dgm:t>
        <a:bodyPr/>
        <a:lstStyle/>
        <a:p>
          <a:endParaRPr lang="de-DE"/>
        </a:p>
      </dgm:t>
    </dgm:pt>
    <dgm:pt modelId="{D155976A-A895-4CCD-BD8E-31A92DA4132E}">
      <dgm:prSet phldrT="[Text]"/>
      <dgm:spPr/>
      <dgm:t>
        <a:bodyPr/>
        <a:lstStyle/>
        <a:p>
          <a:r>
            <a:rPr lang="de-DE" dirty="0" smtClean="0"/>
            <a:t>Business Logic</a:t>
          </a:r>
          <a:endParaRPr lang="de-DE" dirty="0"/>
        </a:p>
      </dgm:t>
    </dgm:pt>
    <dgm:pt modelId="{7F12F9B0-6045-466F-A5B5-AAD973B158CC}" type="parTrans" cxnId="{AD6EF68B-EFEE-451E-B6D0-A8E809D10935}">
      <dgm:prSet/>
      <dgm:spPr/>
      <dgm:t>
        <a:bodyPr/>
        <a:lstStyle/>
        <a:p>
          <a:endParaRPr lang="de-DE"/>
        </a:p>
      </dgm:t>
    </dgm:pt>
    <dgm:pt modelId="{0B3F456A-97E6-4A3C-9619-9EDC82AA573A}" type="sibTrans" cxnId="{AD6EF68B-EFEE-451E-B6D0-A8E809D10935}">
      <dgm:prSet/>
      <dgm:spPr/>
      <dgm:t>
        <a:bodyPr/>
        <a:lstStyle/>
        <a:p>
          <a:endParaRPr lang="de-DE"/>
        </a:p>
      </dgm:t>
    </dgm:pt>
    <dgm:pt modelId="{BBFFEB55-101A-4B36-9448-7C82110F2AD1}">
      <dgm:prSet phldrT="[Text]"/>
      <dgm:spPr/>
      <dgm:t>
        <a:bodyPr/>
        <a:lstStyle/>
        <a:p>
          <a:r>
            <a:rPr lang="de-DE" dirty="0" smtClean="0"/>
            <a:t>Datenbank</a:t>
          </a:r>
          <a:endParaRPr lang="de-DE" dirty="0"/>
        </a:p>
      </dgm:t>
    </dgm:pt>
    <dgm:pt modelId="{6C1EACF9-7251-4224-92E3-EB504BAF9BEA}" type="parTrans" cxnId="{F81E79D5-DB7F-4144-89E5-A66D2AF8DF52}">
      <dgm:prSet/>
      <dgm:spPr/>
      <dgm:t>
        <a:bodyPr/>
        <a:lstStyle/>
        <a:p>
          <a:endParaRPr lang="de-DE"/>
        </a:p>
      </dgm:t>
    </dgm:pt>
    <dgm:pt modelId="{13FCDB74-6433-406F-A11F-E3FA42B0692B}" type="sibTrans" cxnId="{F81E79D5-DB7F-4144-89E5-A66D2AF8DF52}">
      <dgm:prSet/>
      <dgm:spPr/>
      <dgm:t>
        <a:bodyPr/>
        <a:lstStyle/>
        <a:p>
          <a:endParaRPr lang="de-DE"/>
        </a:p>
      </dgm:t>
    </dgm:pt>
    <dgm:pt modelId="{7DA07A17-F2B9-4B30-AF82-322385D91700}">
      <dgm:prSet/>
      <dgm:spPr/>
      <dgm:t>
        <a:bodyPr/>
        <a:lstStyle/>
        <a:p>
          <a:r>
            <a:rPr lang="de-DE" dirty="0" smtClean="0"/>
            <a:t>Stellt die Daten im Internet zur Verfügung</a:t>
          </a:r>
          <a:endParaRPr lang="de-DE" dirty="0"/>
        </a:p>
      </dgm:t>
    </dgm:pt>
    <dgm:pt modelId="{D761C171-9362-44BB-B1C5-35D442F8CB34}" type="parTrans" cxnId="{EE391A81-E2E3-46D0-9097-82C1D5FB9CB9}">
      <dgm:prSet/>
      <dgm:spPr/>
      <dgm:t>
        <a:bodyPr/>
        <a:lstStyle/>
        <a:p>
          <a:endParaRPr lang="de-DE"/>
        </a:p>
      </dgm:t>
    </dgm:pt>
    <dgm:pt modelId="{61962B6D-D900-4A47-88E1-A18AB69A1E7C}" type="sibTrans" cxnId="{EE391A81-E2E3-46D0-9097-82C1D5FB9CB9}">
      <dgm:prSet/>
      <dgm:spPr/>
      <dgm:t>
        <a:bodyPr/>
        <a:lstStyle/>
        <a:p>
          <a:endParaRPr lang="de-DE"/>
        </a:p>
      </dgm:t>
    </dgm:pt>
    <dgm:pt modelId="{7D972C52-3142-4DC9-95F4-001EBABBCD4D}">
      <dgm:prSet/>
      <dgm:spPr/>
      <dgm:t>
        <a:bodyPr/>
        <a:lstStyle/>
        <a:p>
          <a:r>
            <a:rPr lang="de-DE" dirty="0" smtClean="0"/>
            <a:t>Verwaltet die Daten der Datenbank</a:t>
          </a:r>
          <a:endParaRPr lang="de-DE" dirty="0"/>
        </a:p>
      </dgm:t>
    </dgm:pt>
    <dgm:pt modelId="{1FF8DC6E-5C1F-4170-B4C0-B8669DB13096}" type="parTrans" cxnId="{E87FF883-A42F-482F-A776-74A967547044}">
      <dgm:prSet/>
      <dgm:spPr/>
      <dgm:t>
        <a:bodyPr/>
        <a:lstStyle/>
        <a:p>
          <a:endParaRPr lang="de-DE"/>
        </a:p>
      </dgm:t>
    </dgm:pt>
    <dgm:pt modelId="{E088F851-8FAC-4F46-846D-8BA337B74AA7}" type="sibTrans" cxnId="{E87FF883-A42F-482F-A776-74A967547044}">
      <dgm:prSet/>
      <dgm:spPr/>
      <dgm:t>
        <a:bodyPr/>
        <a:lstStyle/>
        <a:p>
          <a:endParaRPr lang="de-DE"/>
        </a:p>
      </dgm:t>
    </dgm:pt>
    <dgm:pt modelId="{EEF1B15E-9A88-45A5-89A6-CFA0BBAF0169}">
      <dgm:prSet/>
      <dgm:spPr/>
      <dgm:t>
        <a:bodyPr/>
        <a:lstStyle/>
        <a:p>
          <a:r>
            <a:rPr lang="de-DE" dirty="0" smtClean="0"/>
            <a:t>Wendet definierte Regeln</a:t>
          </a:r>
          <a:endParaRPr lang="de-DE" dirty="0"/>
        </a:p>
      </dgm:t>
    </dgm:pt>
    <dgm:pt modelId="{01F731A7-4BF5-49E9-8927-03F7EF451E2B}" type="parTrans" cxnId="{A16D4C2D-D099-4704-9F0E-AC295C3CA54A}">
      <dgm:prSet/>
      <dgm:spPr/>
      <dgm:t>
        <a:bodyPr/>
        <a:lstStyle/>
        <a:p>
          <a:endParaRPr lang="de-DE"/>
        </a:p>
      </dgm:t>
    </dgm:pt>
    <dgm:pt modelId="{0B2AE38F-A440-47BE-BD26-03CEEB4F7D5F}" type="sibTrans" cxnId="{A16D4C2D-D099-4704-9F0E-AC295C3CA54A}">
      <dgm:prSet/>
      <dgm:spPr/>
      <dgm:t>
        <a:bodyPr/>
        <a:lstStyle/>
        <a:p>
          <a:endParaRPr lang="de-DE"/>
        </a:p>
      </dgm:t>
    </dgm:pt>
    <dgm:pt modelId="{6A2FEC80-5182-4D7D-B389-4FA56F67F999}">
      <dgm:prSet/>
      <dgm:spPr/>
      <dgm:t>
        <a:bodyPr/>
        <a:lstStyle/>
        <a:p>
          <a:r>
            <a:rPr lang="de-DE" dirty="0" smtClean="0"/>
            <a:t>Speichert die Daten</a:t>
          </a:r>
          <a:endParaRPr lang="de-DE" dirty="0"/>
        </a:p>
      </dgm:t>
    </dgm:pt>
    <dgm:pt modelId="{284ED959-4039-4C69-925B-28954A1AB200}" type="parTrans" cxnId="{DF2C6AB5-B528-40F9-BCE8-BF8D2E597FD3}">
      <dgm:prSet/>
      <dgm:spPr/>
      <dgm:t>
        <a:bodyPr/>
        <a:lstStyle/>
        <a:p>
          <a:endParaRPr lang="de-DE"/>
        </a:p>
      </dgm:t>
    </dgm:pt>
    <dgm:pt modelId="{16D3FE12-74DD-4A86-8AC4-182CC39DE2D8}" type="sibTrans" cxnId="{DF2C6AB5-B528-40F9-BCE8-BF8D2E597FD3}">
      <dgm:prSet/>
      <dgm:spPr/>
      <dgm:t>
        <a:bodyPr/>
        <a:lstStyle/>
        <a:p>
          <a:endParaRPr lang="de-DE"/>
        </a:p>
      </dgm:t>
    </dgm:pt>
    <dgm:pt modelId="{3D59A7EE-28F7-4D7B-8621-B549F2698255}" type="pres">
      <dgm:prSet presAssocID="{4A6AE884-411B-4D92-9381-51A8F2369FD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C4483A74-73DA-4873-89F7-22F68C8A974D}" type="pres">
      <dgm:prSet presAssocID="{69E6C29C-0F7E-4D60-8FB5-C42893FA1925}" presName="comp" presStyleCnt="0"/>
      <dgm:spPr/>
    </dgm:pt>
    <dgm:pt modelId="{66DE6C1B-E1E1-438B-9A5E-AA432C60119E}" type="pres">
      <dgm:prSet presAssocID="{69E6C29C-0F7E-4D60-8FB5-C42893FA1925}" presName="box" presStyleLbl="node1" presStyleIdx="0" presStyleCnt="6"/>
      <dgm:spPr/>
      <dgm:t>
        <a:bodyPr/>
        <a:lstStyle/>
        <a:p>
          <a:endParaRPr lang="de-DE"/>
        </a:p>
      </dgm:t>
    </dgm:pt>
    <dgm:pt modelId="{F401C2C3-D995-4330-BE11-3232A5173D21}" type="pres">
      <dgm:prSet presAssocID="{69E6C29C-0F7E-4D60-8FB5-C42893FA1925}" presName="img" presStyleLbl="fgImgPlace1" presStyleIdx="0" presStyleCnt="6" custScaleX="4572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5F9D84D2-6382-4A13-8DDE-BD6469933622}" type="pres">
      <dgm:prSet presAssocID="{69E6C29C-0F7E-4D60-8FB5-C42893FA1925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DD77D23-7C0F-4195-831C-6DAADE11E033}" type="pres">
      <dgm:prSet presAssocID="{D5C18045-83CB-4979-BFA4-D2AF382D6E3A}" presName="spacer" presStyleCnt="0"/>
      <dgm:spPr/>
    </dgm:pt>
    <dgm:pt modelId="{7AAF621A-B8C4-4E0D-8E6F-6B3C81D92058}" type="pres">
      <dgm:prSet presAssocID="{C8DEBA9B-0720-4209-8259-61161B6C1E32}" presName="comp" presStyleCnt="0"/>
      <dgm:spPr/>
    </dgm:pt>
    <dgm:pt modelId="{37CBAC11-854E-4F9C-A57C-11B94964CB4B}" type="pres">
      <dgm:prSet presAssocID="{C8DEBA9B-0720-4209-8259-61161B6C1E32}" presName="box" presStyleLbl="node1" presStyleIdx="1" presStyleCnt="6"/>
      <dgm:spPr/>
      <dgm:t>
        <a:bodyPr/>
        <a:lstStyle/>
        <a:p>
          <a:endParaRPr lang="de-DE"/>
        </a:p>
      </dgm:t>
    </dgm:pt>
    <dgm:pt modelId="{2D67F43A-25E8-402E-A995-8EDAB18FBC8F}" type="pres">
      <dgm:prSet presAssocID="{C8DEBA9B-0720-4209-8259-61161B6C1E32}" presName="img" presStyleLbl="fgImgPlace1" presStyleIdx="1" presStyleCnt="6" custScaleX="4572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DDB7E246-A873-4EB3-BB56-46E4581F444B}" type="pres">
      <dgm:prSet presAssocID="{C8DEBA9B-0720-4209-8259-61161B6C1E32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3E6E4C7-B34E-4B8F-AD30-CB6A74681B43}" type="pres">
      <dgm:prSet presAssocID="{EE76DFCF-D30C-4391-8BA0-DA4AA4B7FDDB}" presName="spacer" presStyleCnt="0"/>
      <dgm:spPr/>
    </dgm:pt>
    <dgm:pt modelId="{4B8CEA03-3F3F-43FF-8B24-E8F3210F0C68}" type="pres">
      <dgm:prSet presAssocID="{1A6701D0-CCD7-4116-A3CE-725DF150E339}" presName="comp" presStyleCnt="0"/>
      <dgm:spPr/>
    </dgm:pt>
    <dgm:pt modelId="{E9FBAAC4-AB9D-4B90-9BDE-5D9B5CFEBF25}" type="pres">
      <dgm:prSet presAssocID="{1A6701D0-CCD7-4116-A3CE-725DF150E339}" presName="box" presStyleLbl="node1" presStyleIdx="2" presStyleCnt="6"/>
      <dgm:spPr/>
      <dgm:t>
        <a:bodyPr/>
        <a:lstStyle/>
        <a:p>
          <a:endParaRPr lang="de-DE"/>
        </a:p>
      </dgm:t>
    </dgm:pt>
    <dgm:pt modelId="{C6D4DFCB-2BEC-4856-AD06-856E2251F7C2}" type="pres">
      <dgm:prSet presAssocID="{1A6701D0-CCD7-4116-A3CE-725DF150E339}" presName="img" presStyleLbl="fgImgPlace1" presStyleIdx="2" presStyleCnt="6" custScaleX="4572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2386B53E-AC22-438D-9BE4-4BDA3E4367C9}" type="pres">
      <dgm:prSet presAssocID="{1A6701D0-CCD7-4116-A3CE-725DF150E339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9058FC7-42E8-47D1-A4E2-980CC0FA2A69}" type="pres">
      <dgm:prSet presAssocID="{DF9BD428-804C-415D-B65D-32DABC4150B9}" presName="spacer" presStyleCnt="0"/>
      <dgm:spPr/>
    </dgm:pt>
    <dgm:pt modelId="{9E2BE421-035A-4BB9-833D-BC247740FE2B}" type="pres">
      <dgm:prSet presAssocID="{41572508-A394-4306-9085-18512ABD86A7}" presName="comp" presStyleCnt="0"/>
      <dgm:spPr/>
    </dgm:pt>
    <dgm:pt modelId="{83F0F891-7A72-4D8A-9B0B-8B704C7AA189}" type="pres">
      <dgm:prSet presAssocID="{41572508-A394-4306-9085-18512ABD86A7}" presName="box" presStyleLbl="node1" presStyleIdx="3" presStyleCnt="6"/>
      <dgm:spPr/>
      <dgm:t>
        <a:bodyPr/>
        <a:lstStyle/>
        <a:p>
          <a:endParaRPr lang="de-DE"/>
        </a:p>
      </dgm:t>
    </dgm:pt>
    <dgm:pt modelId="{0F4D7026-938C-4914-895C-74C96F826037}" type="pres">
      <dgm:prSet presAssocID="{41572508-A394-4306-9085-18512ABD86A7}" presName="img" presStyleLbl="fgImgPlace1" presStyleIdx="3" presStyleCnt="6" custScaleX="45729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</dgm:spPr>
    </dgm:pt>
    <dgm:pt modelId="{C4265D0F-5104-4A60-9D51-8FBFF5FFC16B}" type="pres">
      <dgm:prSet presAssocID="{41572508-A394-4306-9085-18512ABD86A7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8B70863-C7AB-4F49-AEE1-1AFC7E383DC2}" type="pres">
      <dgm:prSet presAssocID="{B4650085-1498-4D41-81A3-2F6CD0ABA1AF}" presName="spacer" presStyleCnt="0"/>
      <dgm:spPr/>
    </dgm:pt>
    <dgm:pt modelId="{292E786B-BA4B-4531-B0F6-68F145AB5536}" type="pres">
      <dgm:prSet presAssocID="{D155976A-A895-4CCD-BD8E-31A92DA4132E}" presName="comp" presStyleCnt="0"/>
      <dgm:spPr/>
    </dgm:pt>
    <dgm:pt modelId="{C7F52A2C-99E7-4566-921F-28F8BBED4851}" type="pres">
      <dgm:prSet presAssocID="{D155976A-A895-4CCD-BD8E-31A92DA4132E}" presName="box" presStyleLbl="node1" presStyleIdx="4" presStyleCnt="6"/>
      <dgm:spPr/>
      <dgm:t>
        <a:bodyPr/>
        <a:lstStyle/>
        <a:p>
          <a:endParaRPr lang="de-DE"/>
        </a:p>
      </dgm:t>
    </dgm:pt>
    <dgm:pt modelId="{A904F521-9FC3-42C5-A394-CB0230B0373A}" type="pres">
      <dgm:prSet presAssocID="{D155976A-A895-4CCD-BD8E-31A92DA4132E}" presName="img" presStyleLbl="fgImgPlace1" presStyleIdx="4" presStyleCnt="6" custScaleX="45729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1000" b="-51000"/>
          </a:stretch>
        </a:blipFill>
      </dgm:spPr>
    </dgm:pt>
    <dgm:pt modelId="{5FA71A5D-4C22-4CF8-9248-77E296ACB919}" type="pres">
      <dgm:prSet presAssocID="{D155976A-A895-4CCD-BD8E-31A92DA4132E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9567D57-8E37-4868-B482-E202870FE0DF}" type="pres">
      <dgm:prSet presAssocID="{0B3F456A-97E6-4A3C-9619-9EDC82AA573A}" presName="spacer" presStyleCnt="0"/>
      <dgm:spPr/>
    </dgm:pt>
    <dgm:pt modelId="{FC3F2714-423C-4AC3-A4A7-31480D184FC0}" type="pres">
      <dgm:prSet presAssocID="{BBFFEB55-101A-4B36-9448-7C82110F2AD1}" presName="comp" presStyleCnt="0"/>
      <dgm:spPr/>
    </dgm:pt>
    <dgm:pt modelId="{6EBF8DE4-A210-4A2C-B590-867DD3C388FF}" type="pres">
      <dgm:prSet presAssocID="{BBFFEB55-101A-4B36-9448-7C82110F2AD1}" presName="box" presStyleLbl="node1" presStyleIdx="5" presStyleCnt="6"/>
      <dgm:spPr/>
      <dgm:t>
        <a:bodyPr/>
        <a:lstStyle/>
        <a:p>
          <a:endParaRPr lang="de-DE"/>
        </a:p>
      </dgm:t>
    </dgm:pt>
    <dgm:pt modelId="{C5105F11-EE66-47CC-B354-5A9D7FE8D4CD}" type="pres">
      <dgm:prSet presAssocID="{BBFFEB55-101A-4B36-9448-7C82110F2AD1}" presName="img" presStyleLbl="fgImgPlace1" presStyleIdx="5" presStyleCnt="6" custScaleX="45729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2000" b="-72000"/>
          </a:stretch>
        </a:blipFill>
      </dgm:spPr>
    </dgm:pt>
    <dgm:pt modelId="{C60191C0-3D1E-45B3-94B4-79039F12FCBD}" type="pres">
      <dgm:prSet presAssocID="{BBFFEB55-101A-4B36-9448-7C82110F2AD1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71C7C13-A4D7-4CD0-B819-9534611AB38E}" type="presOf" srcId="{D155976A-A895-4CCD-BD8E-31A92DA4132E}" destId="{5FA71A5D-4C22-4CF8-9248-77E296ACB919}" srcOrd="1" destOrd="0" presId="urn:microsoft.com/office/officeart/2005/8/layout/vList4"/>
    <dgm:cxn modelId="{7FF5A6AB-DA04-4618-A053-A87381AC2DC9}" srcId="{4A6AE884-411B-4D92-9381-51A8F2369FD3}" destId="{1A6701D0-CCD7-4116-A3CE-725DF150E339}" srcOrd="2" destOrd="0" parTransId="{D9175555-59D2-49B6-99F4-5A4869E69265}" sibTransId="{DF9BD428-804C-415D-B65D-32DABC4150B9}"/>
    <dgm:cxn modelId="{F81E79D5-DB7F-4144-89E5-A66D2AF8DF52}" srcId="{4A6AE884-411B-4D92-9381-51A8F2369FD3}" destId="{BBFFEB55-101A-4B36-9448-7C82110F2AD1}" srcOrd="5" destOrd="0" parTransId="{6C1EACF9-7251-4224-92E3-EB504BAF9BEA}" sibTransId="{13FCDB74-6433-406F-A11F-E3FA42B0692B}"/>
    <dgm:cxn modelId="{1893791B-A403-4BCC-99AB-673857454232}" type="presOf" srcId="{1A6701D0-CCD7-4116-A3CE-725DF150E339}" destId="{2386B53E-AC22-438D-9BE4-4BDA3E4367C9}" srcOrd="1" destOrd="0" presId="urn:microsoft.com/office/officeart/2005/8/layout/vList4"/>
    <dgm:cxn modelId="{98A0B47A-6B3E-4B03-915C-6579757ED702}" type="presOf" srcId="{7DA07A17-F2B9-4B30-AF82-322385D91700}" destId="{C4265D0F-5104-4A60-9D51-8FBFF5FFC16B}" srcOrd="1" destOrd="1" presId="urn:microsoft.com/office/officeart/2005/8/layout/vList4"/>
    <dgm:cxn modelId="{4E2D779D-E45A-472F-962E-CE5A988F16F3}" type="presOf" srcId="{D155976A-A895-4CCD-BD8E-31A92DA4132E}" destId="{C7F52A2C-99E7-4566-921F-28F8BBED4851}" srcOrd="0" destOrd="0" presId="urn:microsoft.com/office/officeart/2005/8/layout/vList4"/>
    <dgm:cxn modelId="{B440D746-BFE9-411D-99E2-1391DF14B3CC}" srcId="{69E6C29C-0F7E-4D60-8FB5-C42893FA1925}" destId="{BD746FD0-2528-4C53-991C-BDDBB6960F42}" srcOrd="0" destOrd="0" parTransId="{19C9DCDD-8474-4E0A-8C2C-748FBFCFF7A7}" sibTransId="{5F28829E-F9CB-45C4-8B6F-8429E99C6FAD}"/>
    <dgm:cxn modelId="{BEB148BF-22CE-46F1-AAE1-B5F9ECD4373F}" type="presOf" srcId="{51294F92-17A4-404E-9796-11BFE170DBB7}" destId="{DDB7E246-A873-4EB3-BB56-46E4581F444B}" srcOrd="1" destOrd="2" presId="urn:microsoft.com/office/officeart/2005/8/layout/vList4"/>
    <dgm:cxn modelId="{661AEC6A-CB7F-4AB4-9248-FE4AC9C1CDC8}" type="presOf" srcId="{41572508-A394-4306-9085-18512ABD86A7}" destId="{C4265D0F-5104-4A60-9D51-8FBFF5FFC16B}" srcOrd="1" destOrd="0" presId="urn:microsoft.com/office/officeart/2005/8/layout/vList4"/>
    <dgm:cxn modelId="{C0E8B74E-9FEE-427D-B34C-E746584F2F01}" type="presOf" srcId="{7D972C52-3142-4DC9-95F4-001EBABBCD4D}" destId="{5FA71A5D-4C22-4CF8-9248-77E296ACB919}" srcOrd="1" destOrd="1" presId="urn:microsoft.com/office/officeart/2005/8/layout/vList4"/>
    <dgm:cxn modelId="{3BDB4172-D4FF-4631-AC05-98459E8B4171}" srcId="{C8DEBA9B-0720-4209-8259-61161B6C1E32}" destId="{0F9072D7-EF0F-42E4-9AC3-046ABE186673}" srcOrd="0" destOrd="0" parTransId="{D133268B-BE28-4308-923E-19B632F4C747}" sibTransId="{269CA95A-8236-4E47-AAA1-B7EB48830558}"/>
    <dgm:cxn modelId="{C801605C-4C68-4487-98BD-E393EC570531}" type="presOf" srcId="{4A6AE884-411B-4D92-9381-51A8F2369FD3}" destId="{3D59A7EE-28F7-4D7B-8621-B549F2698255}" srcOrd="0" destOrd="0" presId="urn:microsoft.com/office/officeart/2005/8/layout/vList4"/>
    <dgm:cxn modelId="{6544EDB6-5D4E-4635-B49C-B36E4118B3E7}" type="presOf" srcId="{69E6C29C-0F7E-4D60-8FB5-C42893FA1925}" destId="{66DE6C1B-E1E1-438B-9A5E-AA432C60119E}" srcOrd="0" destOrd="0" presId="urn:microsoft.com/office/officeart/2005/8/layout/vList4"/>
    <dgm:cxn modelId="{E1A50116-CDA3-4541-84A0-F08D522C6AE6}" type="presOf" srcId="{6CD99CBA-E823-4B1E-A140-53779E236D00}" destId="{E9FBAAC4-AB9D-4B90-9BDE-5D9B5CFEBF25}" srcOrd="0" destOrd="1" presId="urn:microsoft.com/office/officeart/2005/8/layout/vList4"/>
    <dgm:cxn modelId="{B88B4FE2-2B58-47A7-9EDA-C91EDD509698}" type="presOf" srcId="{6A2FEC80-5182-4D7D-B389-4FA56F67F999}" destId="{C60191C0-3D1E-45B3-94B4-79039F12FCBD}" srcOrd="1" destOrd="1" presId="urn:microsoft.com/office/officeart/2005/8/layout/vList4"/>
    <dgm:cxn modelId="{FD65F142-E6AC-4A4A-87B2-11BD751FB675}" srcId="{4A6AE884-411B-4D92-9381-51A8F2369FD3}" destId="{C8DEBA9B-0720-4209-8259-61161B6C1E32}" srcOrd="1" destOrd="0" parTransId="{E7063F8A-2EA1-41DB-968C-7B3259F8E365}" sibTransId="{EE76DFCF-D30C-4391-8BA0-DA4AA4B7FDDB}"/>
    <dgm:cxn modelId="{C4A13E12-E94B-423A-AE73-16C8749B56D0}" type="presOf" srcId="{C8DEBA9B-0720-4209-8259-61161B6C1E32}" destId="{37CBAC11-854E-4F9C-A57C-11B94964CB4B}" srcOrd="0" destOrd="0" presId="urn:microsoft.com/office/officeart/2005/8/layout/vList4"/>
    <dgm:cxn modelId="{DF2C6AB5-B528-40F9-BCE8-BF8D2E597FD3}" srcId="{BBFFEB55-101A-4B36-9448-7C82110F2AD1}" destId="{6A2FEC80-5182-4D7D-B389-4FA56F67F999}" srcOrd="0" destOrd="0" parTransId="{284ED959-4039-4C69-925B-28954A1AB200}" sibTransId="{16D3FE12-74DD-4A86-8AC4-182CC39DE2D8}"/>
    <dgm:cxn modelId="{7864F1C9-DFBF-43A8-95C5-C478D8962647}" type="presOf" srcId="{EEF1B15E-9A88-45A5-89A6-CFA0BBAF0169}" destId="{C7F52A2C-99E7-4566-921F-28F8BBED4851}" srcOrd="0" destOrd="2" presId="urn:microsoft.com/office/officeart/2005/8/layout/vList4"/>
    <dgm:cxn modelId="{128D31F2-825C-4441-A03E-C743CD6E8BC3}" srcId="{4A6AE884-411B-4D92-9381-51A8F2369FD3}" destId="{69E6C29C-0F7E-4D60-8FB5-C42893FA1925}" srcOrd="0" destOrd="0" parTransId="{8F768A0E-EEA9-4854-9C14-8413262D5691}" sibTransId="{D5C18045-83CB-4979-BFA4-D2AF382D6E3A}"/>
    <dgm:cxn modelId="{2913CADA-D7F0-4705-A040-7134B391105D}" type="presOf" srcId="{0F9072D7-EF0F-42E4-9AC3-046ABE186673}" destId="{DDB7E246-A873-4EB3-BB56-46E4581F444B}" srcOrd="1" destOrd="1" presId="urn:microsoft.com/office/officeart/2005/8/layout/vList4"/>
    <dgm:cxn modelId="{20CEABD9-8C07-423D-9648-B59A8E35D3CF}" type="presOf" srcId="{6CD99CBA-E823-4B1E-A140-53779E236D00}" destId="{2386B53E-AC22-438D-9BE4-4BDA3E4367C9}" srcOrd="1" destOrd="1" presId="urn:microsoft.com/office/officeart/2005/8/layout/vList4"/>
    <dgm:cxn modelId="{805C88B5-1902-409B-B2AF-2796842D98A4}" srcId="{1A6701D0-CCD7-4116-A3CE-725DF150E339}" destId="{6CD99CBA-E823-4B1E-A140-53779E236D00}" srcOrd="0" destOrd="0" parTransId="{91439873-DDFD-40C3-AD19-7A1A58FDFF98}" sibTransId="{2FC34A82-B888-447C-88FF-74FBBE4319EC}"/>
    <dgm:cxn modelId="{A16D4C2D-D099-4704-9F0E-AC295C3CA54A}" srcId="{D155976A-A895-4CCD-BD8E-31A92DA4132E}" destId="{EEF1B15E-9A88-45A5-89A6-CFA0BBAF0169}" srcOrd="1" destOrd="0" parTransId="{01F731A7-4BF5-49E9-8927-03F7EF451E2B}" sibTransId="{0B2AE38F-A440-47BE-BD26-03CEEB4F7D5F}"/>
    <dgm:cxn modelId="{AD6EF68B-EFEE-451E-B6D0-A8E809D10935}" srcId="{4A6AE884-411B-4D92-9381-51A8F2369FD3}" destId="{D155976A-A895-4CCD-BD8E-31A92DA4132E}" srcOrd="4" destOrd="0" parTransId="{7F12F9B0-6045-466F-A5B5-AAD973B158CC}" sibTransId="{0B3F456A-97E6-4A3C-9619-9EDC82AA573A}"/>
    <dgm:cxn modelId="{01EA8579-C0C6-44D5-981C-11C53A2C8B39}" type="presOf" srcId="{6A2FEC80-5182-4D7D-B389-4FA56F67F999}" destId="{6EBF8DE4-A210-4A2C-B590-867DD3C388FF}" srcOrd="0" destOrd="1" presId="urn:microsoft.com/office/officeart/2005/8/layout/vList4"/>
    <dgm:cxn modelId="{7DC41255-B3D0-4EAC-8B08-CBA35A897B84}" type="presOf" srcId="{1A6701D0-CCD7-4116-A3CE-725DF150E339}" destId="{E9FBAAC4-AB9D-4B90-9BDE-5D9B5CFEBF25}" srcOrd="0" destOrd="0" presId="urn:microsoft.com/office/officeart/2005/8/layout/vList4"/>
    <dgm:cxn modelId="{7335AAC3-BF95-4F6B-8813-D46C54054D51}" type="presOf" srcId="{829D2DDA-1C21-462A-8D62-F4B697725AD3}" destId="{5F9D84D2-6382-4A13-8DDE-BD6469933622}" srcOrd="1" destOrd="2" presId="urn:microsoft.com/office/officeart/2005/8/layout/vList4"/>
    <dgm:cxn modelId="{D8BE46D7-7073-4BCA-A72C-FD3D347A355A}" type="presOf" srcId="{829D2DDA-1C21-462A-8D62-F4B697725AD3}" destId="{66DE6C1B-E1E1-438B-9A5E-AA432C60119E}" srcOrd="0" destOrd="2" presId="urn:microsoft.com/office/officeart/2005/8/layout/vList4"/>
    <dgm:cxn modelId="{470615F6-920D-4552-B4A9-8EB172AB1C67}" type="presOf" srcId="{7DA07A17-F2B9-4B30-AF82-322385D91700}" destId="{83F0F891-7A72-4D8A-9B0B-8B704C7AA189}" srcOrd="0" destOrd="1" presId="urn:microsoft.com/office/officeart/2005/8/layout/vList4"/>
    <dgm:cxn modelId="{F51FA78C-C1D2-4246-8527-2606499A79C4}" type="presOf" srcId="{BBFFEB55-101A-4B36-9448-7C82110F2AD1}" destId="{6EBF8DE4-A210-4A2C-B590-867DD3C388FF}" srcOrd="0" destOrd="0" presId="urn:microsoft.com/office/officeart/2005/8/layout/vList4"/>
    <dgm:cxn modelId="{E87FF883-A42F-482F-A776-74A967547044}" srcId="{D155976A-A895-4CCD-BD8E-31A92DA4132E}" destId="{7D972C52-3142-4DC9-95F4-001EBABBCD4D}" srcOrd="0" destOrd="0" parTransId="{1FF8DC6E-5C1F-4170-B4C0-B8669DB13096}" sibTransId="{E088F851-8FAC-4F46-846D-8BA337B74AA7}"/>
    <dgm:cxn modelId="{F1F6B1A9-3F39-4609-98C2-C8FCE9D690EC}" type="presOf" srcId="{BD746FD0-2528-4C53-991C-BDDBB6960F42}" destId="{5F9D84D2-6382-4A13-8DDE-BD6469933622}" srcOrd="1" destOrd="1" presId="urn:microsoft.com/office/officeart/2005/8/layout/vList4"/>
    <dgm:cxn modelId="{1C46940C-B999-4117-B5EF-B820FFA1DF11}" type="presOf" srcId="{51294F92-17A4-404E-9796-11BFE170DBB7}" destId="{37CBAC11-854E-4F9C-A57C-11B94964CB4B}" srcOrd="0" destOrd="2" presId="urn:microsoft.com/office/officeart/2005/8/layout/vList4"/>
    <dgm:cxn modelId="{64EC1EE7-BAC8-47A2-8447-AACCB96EE662}" type="presOf" srcId="{BD746FD0-2528-4C53-991C-BDDBB6960F42}" destId="{66DE6C1B-E1E1-438B-9A5E-AA432C60119E}" srcOrd="0" destOrd="1" presId="urn:microsoft.com/office/officeart/2005/8/layout/vList4"/>
    <dgm:cxn modelId="{AEAFA9C6-E36E-4714-A2AA-7CBABBC222B4}" srcId="{4A6AE884-411B-4D92-9381-51A8F2369FD3}" destId="{41572508-A394-4306-9085-18512ABD86A7}" srcOrd="3" destOrd="0" parTransId="{AD52BF4E-6F1A-4D25-8057-CE06EFE6DE83}" sibTransId="{B4650085-1498-4D41-81A3-2F6CD0ABA1AF}"/>
    <dgm:cxn modelId="{78D8D19A-19D2-4BEC-9B73-58949E629675}" srcId="{69E6C29C-0F7E-4D60-8FB5-C42893FA1925}" destId="{829D2DDA-1C21-462A-8D62-F4B697725AD3}" srcOrd="1" destOrd="0" parTransId="{FE639036-E5E7-477C-A7FD-7285F3987937}" sibTransId="{7C4C2094-2F27-4FD1-9884-B2F090F4C854}"/>
    <dgm:cxn modelId="{B22AF2F3-5784-43AF-9FDF-02CF6C73227A}" type="presOf" srcId="{41572508-A394-4306-9085-18512ABD86A7}" destId="{83F0F891-7A72-4D8A-9B0B-8B704C7AA189}" srcOrd="0" destOrd="0" presId="urn:microsoft.com/office/officeart/2005/8/layout/vList4"/>
    <dgm:cxn modelId="{DFC3D983-A28D-48BA-A195-3496DBE9EC30}" type="presOf" srcId="{0F9072D7-EF0F-42E4-9AC3-046ABE186673}" destId="{37CBAC11-854E-4F9C-A57C-11B94964CB4B}" srcOrd="0" destOrd="1" presId="urn:microsoft.com/office/officeart/2005/8/layout/vList4"/>
    <dgm:cxn modelId="{3AF04B67-F148-4639-8285-DD4C62C5D334}" type="presOf" srcId="{C8DEBA9B-0720-4209-8259-61161B6C1E32}" destId="{DDB7E246-A873-4EB3-BB56-46E4581F444B}" srcOrd="1" destOrd="0" presId="urn:microsoft.com/office/officeart/2005/8/layout/vList4"/>
    <dgm:cxn modelId="{FE73DBAD-C4F3-4E59-9349-6F227CEA1CDD}" type="presOf" srcId="{7D972C52-3142-4DC9-95F4-001EBABBCD4D}" destId="{C7F52A2C-99E7-4566-921F-28F8BBED4851}" srcOrd="0" destOrd="1" presId="urn:microsoft.com/office/officeart/2005/8/layout/vList4"/>
    <dgm:cxn modelId="{71E62FF0-0B15-40A3-B2B0-AC7BD90D0178}" srcId="{C8DEBA9B-0720-4209-8259-61161B6C1E32}" destId="{51294F92-17A4-404E-9796-11BFE170DBB7}" srcOrd="1" destOrd="0" parTransId="{556FCFF6-8E4A-437C-90A2-4AFCDF0E577F}" sibTransId="{05C9F582-D554-42C8-A065-36B468AEC6C7}"/>
    <dgm:cxn modelId="{6FD28F0D-75AE-403A-B3D6-ED2873B8D559}" type="presOf" srcId="{EEF1B15E-9A88-45A5-89A6-CFA0BBAF0169}" destId="{5FA71A5D-4C22-4CF8-9248-77E296ACB919}" srcOrd="1" destOrd="2" presId="urn:microsoft.com/office/officeart/2005/8/layout/vList4"/>
    <dgm:cxn modelId="{2341F702-1A11-4758-BF79-3ECE2BA31E78}" type="presOf" srcId="{BBFFEB55-101A-4B36-9448-7C82110F2AD1}" destId="{C60191C0-3D1E-45B3-94B4-79039F12FCBD}" srcOrd="1" destOrd="0" presId="urn:microsoft.com/office/officeart/2005/8/layout/vList4"/>
    <dgm:cxn modelId="{0591EC57-EB2B-4DAD-94CB-B56C8E710538}" type="presOf" srcId="{69E6C29C-0F7E-4D60-8FB5-C42893FA1925}" destId="{5F9D84D2-6382-4A13-8DDE-BD6469933622}" srcOrd="1" destOrd="0" presId="urn:microsoft.com/office/officeart/2005/8/layout/vList4"/>
    <dgm:cxn modelId="{EE391A81-E2E3-46D0-9097-82C1D5FB9CB9}" srcId="{41572508-A394-4306-9085-18512ABD86A7}" destId="{7DA07A17-F2B9-4B30-AF82-322385D91700}" srcOrd="0" destOrd="0" parTransId="{D761C171-9362-44BB-B1C5-35D442F8CB34}" sibTransId="{61962B6D-D900-4A47-88E1-A18AB69A1E7C}"/>
    <dgm:cxn modelId="{06AE1151-5E50-42AE-8C37-2EFF2C627D91}" type="presParOf" srcId="{3D59A7EE-28F7-4D7B-8621-B549F2698255}" destId="{C4483A74-73DA-4873-89F7-22F68C8A974D}" srcOrd="0" destOrd="0" presId="urn:microsoft.com/office/officeart/2005/8/layout/vList4"/>
    <dgm:cxn modelId="{CCD8EADD-DB30-4B12-ABCF-E00A7F6B61FF}" type="presParOf" srcId="{C4483A74-73DA-4873-89F7-22F68C8A974D}" destId="{66DE6C1B-E1E1-438B-9A5E-AA432C60119E}" srcOrd="0" destOrd="0" presId="urn:microsoft.com/office/officeart/2005/8/layout/vList4"/>
    <dgm:cxn modelId="{6B3EC4C2-BB43-4AFC-A874-905A2C0E0DE8}" type="presParOf" srcId="{C4483A74-73DA-4873-89F7-22F68C8A974D}" destId="{F401C2C3-D995-4330-BE11-3232A5173D21}" srcOrd="1" destOrd="0" presId="urn:microsoft.com/office/officeart/2005/8/layout/vList4"/>
    <dgm:cxn modelId="{9BF0A0D2-43CB-4274-84E0-B173A7AB3C27}" type="presParOf" srcId="{C4483A74-73DA-4873-89F7-22F68C8A974D}" destId="{5F9D84D2-6382-4A13-8DDE-BD6469933622}" srcOrd="2" destOrd="0" presId="urn:microsoft.com/office/officeart/2005/8/layout/vList4"/>
    <dgm:cxn modelId="{4DFB9B70-DA69-40B9-857F-59F2E7ABE296}" type="presParOf" srcId="{3D59A7EE-28F7-4D7B-8621-B549F2698255}" destId="{4DD77D23-7C0F-4195-831C-6DAADE11E033}" srcOrd="1" destOrd="0" presId="urn:microsoft.com/office/officeart/2005/8/layout/vList4"/>
    <dgm:cxn modelId="{680C3A06-1E49-4AFD-A5C2-2069EEABFD65}" type="presParOf" srcId="{3D59A7EE-28F7-4D7B-8621-B549F2698255}" destId="{7AAF621A-B8C4-4E0D-8E6F-6B3C81D92058}" srcOrd="2" destOrd="0" presId="urn:microsoft.com/office/officeart/2005/8/layout/vList4"/>
    <dgm:cxn modelId="{52C0A6DC-C8FC-4A73-9D69-23C213BA984E}" type="presParOf" srcId="{7AAF621A-B8C4-4E0D-8E6F-6B3C81D92058}" destId="{37CBAC11-854E-4F9C-A57C-11B94964CB4B}" srcOrd="0" destOrd="0" presId="urn:microsoft.com/office/officeart/2005/8/layout/vList4"/>
    <dgm:cxn modelId="{D762FFD2-424C-46EE-BD96-2CE31400A90D}" type="presParOf" srcId="{7AAF621A-B8C4-4E0D-8E6F-6B3C81D92058}" destId="{2D67F43A-25E8-402E-A995-8EDAB18FBC8F}" srcOrd="1" destOrd="0" presId="urn:microsoft.com/office/officeart/2005/8/layout/vList4"/>
    <dgm:cxn modelId="{5709A005-BE38-473E-9ED3-C26F69FAA709}" type="presParOf" srcId="{7AAF621A-B8C4-4E0D-8E6F-6B3C81D92058}" destId="{DDB7E246-A873-4EB3-BB56-46E4581F444B}" srcOrd="2" destOrd="0" presId="urn:microsoft.com/office/officeart/2005/8/layout/vList4"/>
    <dgm:cxn modelId="{C2D85124-D044-43EF-A5A7-67E3D8269522}" type="presParOf" srcId="{3D59A7EE-28F7-4D7B-8621-B549F2698255}" destId="{73E6E4C7-B34E-4B8F-AD30-CB6A74681B43}" srcOrd="3" destOrd="0" presId="urn:microsoft.com/office/officeart/2005/8/layout/vList4"/>
    <dgm:cxn modelId="{D2C182CE-DE90-4F69-8639-8F218FE075AF}" type="presParOf" srcId="{3D59A7EE-28F7-4D7B-8621-B549F2698255}" destId="{4B8CEA03-3F3F-43FF-8B24-E8F3210F0C68}" srcOrd="4" destOrd="0" presId="urn:microsoft.com/office/officeart/2005/8/layout/vList4"/>
    <dgm:cxn modelId="{4B0908A5-B15B-4AE6-9DD3-8AB8E61B3337}" type="presParOf" srcId="{4B8CEA03-3F3F-43FF-8B24-E8F3210F0C68}" destId="{E9FBAAC4-AB9D-4B90-9BDE-5D9B5CFEBF25}" srcOrd="0" destOrd="0" presId="urn:microsoft.com/office/officeart/2005/8/layout/vList4"/>
    <dgm:cxn modelId="{94B0C00C-2E03-42A0-9CF1-482DDABC60C9}" type="presParOf" srcId="{4B8CEA03-3F3F-43FF-8B24-E8F3210F0C68}" destId="{C6D4DFCB-2BEC-4856-AD06-856E2251F7C2}" srcOrd="1" destOrd="0" presId="urn:microsoft.com/office/officeart/2005/8/layout/vList4"/>
    <dgm:cxn modelId="{91825D14-3271-43FF-832F-3FBD2D435B34}" type="presParOf" srcId="{4B8CEA03-3F3F-43FF-8B24-E8F3210F0C68}" destId="{2386B53E-AC22-438D-9BE4-4BDA3E4367C9}" srcOrd="2" destOrd="0" presId="urn:microsoft.com/office/officeart/2005/8/layout/vList4"/>
    <dgm:cxn modelId="{8F722BDD-A108-450A-8276-BDD8C99DAE1A}" type="presParOf" srcId="{3D59A7EE-28F7-4D7B-8621-B549F2698255}" destId="{09058FC7-42E8-47D1-A4E2-980CC0FA2A69}" srcOrd="5" destOrd="0" presId="urn:microsoft.com/office/officeart/2005/8/layout/vList4"/>
    <dgm:cxn modelId="{0C11C396-5EDA-4F0B-BBA0-3727913335D5}" type="presParOf" srcId="{3D59A7EE-28F7-4D7B-8621-B549F2698255}" destId="{9E2BE421-035A-4BB9-833D-BC247740FE2B}" srcOrd="6" destOrd="0" presId="urn:microsoft.com/office/officeart/2005/8/layout/vList4"/>
    <dgm:cxn modelId="{90CA1C6A-5673-4A9F-9CF8-0B37CAF6CD3D}" type="presParOf" srcId="{9E2BE421-035A-4BB9-833D-BC247740FE2B}" destId="{83F0F891-7A72-4D8A-9B0B-8B704C7AA189}" srcOrd="0" destOrd="0" presId="urn:microsoft.com/office/officeart/2005/8/layout/vList4"/>
    <dgm:cxn modelId="{90638088-9052-491C-A9F5-8C01482A2C88}" type="presParOf" srcId="{9E2BE421-035A-4BB9-833D-BC247740FE2B}" destId="{0F4D7026-938C-4914-895C-74C96F826037}" srcOrd="1" destOrd="0" presId="urn:microsoft.com/office/officeart/2005/8/layout/vList4"/>
    <dgm:cxn modelId="{09589350-358A-4F47-A9D4-57B0A4E2E3B9}" type="presParOf" srcId="{9E2BE421-035A-4BB9-833D-BC247740FE2B}" destId="{C4265D0F-5104-4A60-9D51-8FBFF5FFC16B}" srcOrd="2" destOrd="0" presId="urn:microsoft.com/office/officeart/2005/8/layout/vList4"/>
    <dgm:cxn modelId="{E902D4EF-A1F6-445C-BBC5-87BA19523336}" type="presParOf" srcId="{3D59A7EE-28F7-4D7B-8621-B549F2698255}" destId="{18B70863-C7AB-4F49-AEE1-1AFC7E383DC2}" srcOrd="7" destOrd="0" presId="urn:microsoft.com/office/officeart/2005/8/layout/vList4"/>
    <dgm:cxn modelId="{5E7D61E1-FE05-4355-B2B1-4DDACDE9A1A6}" type="presParOf" srcId="{3D59A7EE-28F7-4D7B-8621-B549F2698255}" destId="{292E786B-BA4B-4531-B0F6-68F145AB5536}" srcOrd="8" destOrd="0" presId="urn:microsoft.com/office/officeart/2005/8/layout/vList4"/>
    <dgm:cxn modelId="{2FBEB12E-EA45-481F-9454-6DA6B089C58E}" type="presParOf" srcId="{292E786B-BA4B-4531-B0F6-68F145AB5536}" destId="{C7F52A2C-99E7-4566-921F-28F8BBED4851}" srcOrd="0" destOrd="0" presId="urn:microsoft.com/office/officeart/2005/8/layout/vList4"/>
    <dgm:cxn modelId="{6B2605B3-27F0-4E84-A5BC-DEE866C5B05B}" type="presParOf" srcId="{292E786B-BA4B-4531-B0F6-68F145AB5536}" destId="{A904F521-9FC3-42C5-A394-CB0230B0373A}" srcOrd="1" destOrd="0" presId="urn:microsoft.com/office/officeart/2005/8/layout/vList4"/>
    <dgm:cxn modelId="{82B4304B-667E-4D58-9EB5-C55EF1B7D89C}" type="presParOf" srcId="{292E786B-BA4B-4531-B0F6-68F145AB5536}" destId="{5FA71A5D-4C22-4CF8-9248-77E296ACB919}" srcOrd="2" destOrd="0" presId="urn:microsoft.com/office/officeart/2005/8/layout/vList4"/>
    <dgm:cxn modelId="{25FDA6EC-6BA5-411C-AADD-C0999DD7AD45}" type="presParOf" srcId="{3D59A7EE-28F7-4D7B-8621-B549F2698255}" destId="{E9567D57-8E37-4868-B482-E202870FE0DF}" srcOrd="9" destOrd="0" presId="urn:microsoft.com/office/officeart/2005/8/layout/vList4"/>
    <dgm:cxn modelId="{7950E271-901C-4FF3-B3D5-1F736EB8DAEA}" type="presParOf" srcId="{3D59A7EE-28F7-4D7B-8621-B549F2698255}" destId="{FC3F2714-423C-4AC3-A4A7-31480D184FC0}" srcOrd="10" destOrd="0" presId="urn:microsoft.com/office/officeart/2005/8/layout/vList4"/>
    <dgm:cxn modelId="{1325FF53-8E40-4DD4-8C78-F12ED4A2DF78}" type="presParOf" srcId="{FC3F2714-423C-4AC3-A4A7-31480D184FC0}" destId="{6EBF8DE4-A210-4A2C-B590-867DD3C388FF}" srcOrd="0" destOrd="0" presId="urn:microsoft.com/office/officeart/2005/8/layout/vList4"/>
    <dgm:cxn modelId="{E6709F62-D5AF-4F3B-8F4B-917B888A1008}" type="presParOf" srcId="{FC3F2714-423C-4AC3-A4A7-31480D184FC0}" destId="{C5105F11-EE66-47CC-B354-5A9D7FE8D4CD}" srcOrd="1" destOrd="0" presId="urn:microsoft.com/office/officeart/2005/8/layout/vList4"/>
    <dgm:cxn modelId="{DFF732B5-EA82-4040-8A0E-CBBD118EA695}" type="presParOf" srcId="{FC3F2714-423C-4AC3-A4A7-31480D184FC0}" destId="{C60191C0-3D1E-45B3-94B4-79039F12FCB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0CC9A3-576D-4F3A-A977-06485B65678A}">
      <dsp:nvSpPr>
        <dsp:cNvPr id="0" name=""/>
        <dsp:cNvSpPr/>
      </dsp:nvSpPr>
      <dsp:spPr>
        <a:xfrm>
          <a:off x="3555" y="1011459"/>
          <a:ext cx="1602338" cy="8011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u="sng" kern="1200" dirty="0" smtClean="0"/>
            <a:t>Aufrufer</a:t>
          </a:r>
          <a:endParaRPr lang="de-DE" sz="1400" u="sng" kern="1200" dirty="0"/>
        </a:p>
      </dsp:txBody>
      <dsp:txXfrm>
        <a:off x="27020" y="1034924"/>
        <a:ext cx="1555408" cy="754239"/>
      </dsp:txXfrm>
    </dsp:sp>
    <dsp:sp modelId="{67CB08F4-8E2B-4882-91D0-0C5E96F60F37}">
      <dsp:nvSpPr>
        <dsp:cNvPr id="0" name=""/>
        <dsp:cNvSpPr/>
      </dsp:nvSpPr>
      <dsp:spPr>
        <a:xfrm>
          <a:off x="1605894" y="1386511"/>
          <a:ext cx="640935" cy="51064"/>
        </a:xfrm>
        <a:custGeom>
          <a:avLst/>
          <a:gdLst/>
          <a:ahLst/>
          <a:cxnLst/>
          <a:rect l="0" t="0" r="0" b="0"/>
          <a:pathLst>
            <a:path>
              <a:moveTo>
                <a:pt x="0" y="25532"/>
              </a:moveTo>
              <a:lnTo>
                <a:pt x="640935" y="255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1910339" y="1396020"/>
        <a:ext cx="32046" cy="32046"/>
      </dsp:txXfrm>
    </dsp:sp>
    <dsp:sp modelId="{3D902B07-BC82-4295-BE97-E56459A5B862}">
      <dsp:nvSpPr>
        <dsp:cNvPr id="0" name=""/>
        <dsp:cNvSpPr/>
      </dsp:nvSpPr>
      <dsp:spPr>
        <a:xfrm>
          <a:off x="2246830" y="1011459"/>
          <a:ext cx="1602338" cy="8011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u="sng" kern="1200" dirty="0" smtClean="0"/>
            <a:t>Objekt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Funktionalität</a:t>
          </a:r>
          <a:endParaRPr lang="de-DE" sz="1400" kern="1200" dirty="0"/>
        </a:p>
      </dsp:txBody>
      <dsp:txXfrm>
        <a:off x="2270295" y="1034924"/>
        <a:ext cx="1555408" cy="754239"/>
      </dsp:txXfrm>
    </dsp:sp>
    <dsp:sp modelId="{5565BE1C-020A-4B6A-86DB-FDB44D566FC3}">
      <dsp:nvSpPr>
        <dsp:cNvPr id="0" name=""/>
        <dsp:cNvSpPr/>
      </dsp:nvSpPr>
      <dsp:spPr>
        <a:xfrm rot="18289469">
          <a:off x="3608461" y="925839"/>
          <a:ext cx="1122352" cy="51064"/>
        </a:xfrm>
        <a:custGeom>
          <a:avLst/>
          <a:gdLst/>
          <a:ahLst/>
          <a:cxnLst/>
          <a:rect l="0" t="0" r="0" b="0"/>
          <a:pathLst>
            <a:path>
              <a:moveTo>
                <a:pt x="0" y="25532"/>
              </a:moveTo>
              <a:lnTo>
                <a:pt x="1122352" y="2553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4141578" y="923312"/>
        <a:ext cx="56117" cy="56117"/>
      </dsp:txXfrm>
    </dsp:sp>
    <dsp:sp modelId="{46958AC6-3415-4C6B-974D-BF1FB2EBF388}">
      <dsp:nvSpPr>
        <dsp:cNvPr id="0" name=""/>
        <dsp:cNvSpPr/>
      </dsp:nvSpPr>
      <dsp:spPr>
        <a:xfrm>
          <a:off x="4490105" y="90114"/>
          <a:ext cx="1602338" cy="8011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u="sng" kern="1200" dirty="0" smtClean="0"/>
            <a:t>Command 1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Execute()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err="1" smtClean="0"/>
            <a:t>CanExecute</a:t>
          </a:r>
          <a:r>
            <a:rPr lang="de-DE" sz="1400" kern="1200" dirty="0" smtClean="0"/>
            <a:t>()</a:t>
          </a:r>
          <a:endParaRPr lang="de-DE" sz="1400" kern="1200" dirty="0"/>
        </a:p>
      </dsp:txBody>
      <dsp:txXfrm>
        <a:off x="4513570" y="113579"/>
        <a:ext cx="1555408" cy="754239"/>
      </dsp:txXfrm>
    </dsp:sp>
    <dsp:sp modelId="{9CFBDF9F-08D0-40F5-A6B1-0E8D31F7DEEB}">
      <dsp:nvSpPr>
        <dsp:cNvPr id="0" name=""/>
        <dsp:cNvSpPr/>
      </dsp:nvSpPr>
      <dsp:spPr>
        <a:xfrm>
          <a:off x="3849169" y="1386511"/>
          <a:ext cx="640935" cy="51064"/>
        </a:xfrm>
        <a:custGeom>
          <a:avLst/>
          <a:gdLst/>
          <a:ahLst/>
          <a:cxnLst/>
          <a:rect l="0" t="0" r="0" b="0"/>
          <a:pathLst>
            <a:path>
              <a:moveTo>
                <a:pt x="0" y="25532"/>
              </a:moveTo>
              <a:lnTo>
                <a:pt x="640935" y="2553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4153613" y="1396020"/>
        <a:ext cx="32046" cy="32046"/>
      </dsp:txXfrm>
    </dsp:sp>
    <dsp:sp modelId="{B400A6E3-2CAA-4038-8F95-112164660366}">
      <dsp:nvSpPr>
        <dsp:cNvPr id="0" name=""/>
        <dsp:cNvSpPr/>
      </dsp:nvSpPr>
      <dsp:spPr>
        <a:xfrm>
          <a:off x="4490105" y="1011459"/>
          <a:ext cx="1602338" cy="8011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u="sng" kern="1200" dirty="0" smtClean="0"/>
            <a:t>Command 2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Execute()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err="1" smtClean="0"/>
            <a:t>CanExecute</a:t>
          </a:r>
          <a:r>
            <a:rPr lang="de-DE" sz="1400" kern="1200" dirty="0" smtClean="0"/>
            <a:t>()</a:t>
          </a:r>
          <a:endParaRPr lang="de-DE" sz="1400" kern="1200" dirty="0"/>
        </a:p>
      </dsp:txBody>
      <dsp:txXfrm>
        <a:off x="4513570" y="1034924"/>
        <a:ext cx="1555408" cy="754239"/>
      </dsp:txXfrm>
    </dsp:sp>
    <dsp:sp modelId="{41056222-7DFD-4277-B30E-B030F21442A1}">
      <dsp:nvSpPr>
        <dsp:cNvPr id="0" name=""/>
        <dsp:cNvSpPr/>
      </dsp:nvSpPr>
      <dsp:spPr>
        <a:xfrm rot="3310531">
          <a:off x="3608461" y="1847184"/>
          <a:ext cx="1122352" cy="51064"/>
        </a:xfrm>
        <a:custGeom>
          <a:avLst/>
          <a:gdLst/>
          <a:ahLst/>
          <a:cxnLst/>
          <a:rect l="0" t="0" r="0" b="0"/>
          <a:pathLst>
            <a:path>
              <a:moveTo>
                <a:pt x="0" y="25532"/>
              </a:moveTo>
              <a:lnTo>
                <a:pt x="1122352" y="2553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4141578" y="1844657"/>
        <a:ext cx="56117" cy="56117"/>
      </dsp:txXfrm>
    </dsp:sp>
    <dsp:sp modelId="{4D552D22-B8A3-4D9E-9527-5FA7826E8500}">
      <dsp:nvSpPr>
        <dsp:cNvPr id="0" name=""/>
        <dsp:cNvSpPr/>
      </dsp:nvSpPr>
      <dsp:spPr>
        <a:xfrm>
          <a:off x="4490105" y="1932804"/>
          <a:ext cx="1602338" cy="8011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u="sng" kern="1200" dirty="0" smtClean="0"/>
            <a:t>Command 3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Execute()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err="1" smtClean="0"/>
            <a:t>CanExecute</a:t>
          </a:r>
          <a:r>
            <a:rPr lang="de-DE" sz="1400" kern="1200" dirty="0" smtClean="0"/>
            <a:t>()</a:t>
          </a:r>
          <a:endParaRPr lang="de-DE" sz="1400" kern="1200" dirty="0"/>
        </a:p>
      </dsp:txBody>
      <dsp:txXfrm>
        <a:off x="4513570" y="1956269"/>
        <a:ext cx="1555408" cy="7542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DE6C1B-E1E1-438B-9A5E-AA432C60119E}">
      <dsp:nvSpPr>
        <dsp:cNvPr id="0" name=""/>
        <dsp:cNvSpPr/>
      </dsp:nvSpPr>
      <dsp:spPr>
        <a:xfrm>
          <a:off x="0" y="0"/>
          <a:ext cx="8352928" cy="7887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 smtClean="0"/>
            <a:t>View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200" kern="1200" dirty="0" smtClean="0"/>
            <a:t>Kennt weder View Model noch Model</a:t>
          </a:r>
          <a:endParaRPr lang="de-DE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200" kern="1200" dirty="0" smtClean="0"/>
            <a:t>Nutzt Data Binding um an die Daten und Commands des View Models zu binden</a:t>
          </a:r>
          <a:endParaRPr lang="de-DE" sz="1200" kern="1200" dirty="0"/>
        </a:p>
      </dsp:txBody>
      <dsp:txXfrm>
        <a:off x="1749463" y="0"/>
        <a:ext cx="6603464" cy="788783"/>
      </dsp:txXfrm>
    </dsp:sp>
    <dsp:sp modelId="{F401C2C3-D995-4330-BE11-3232A5173D21}">
      <dsp:nvSpPr>
        <dsp:cNvPr id="0" name=""/>
        <dsp:cNvSpPr/>
      </dsp:nvSpPr>
      <dsp:spPr>
        <a:xfrm>
          <a:off x="532200" y="78878"/>
          <a:ext cx="763942" cy="63102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CBAC11-854E-4F9C-A57C-11B94964CB4B}">
      <dsp:nvSpPr>
        <dsp:cNvPr id="0" name=""/>
        <dsp:cNvSpPr/>
      </dsp:nvSpPr>
      <dsp:spPr>
        <a:xfrm>
          <a:off x="0" y="867661"/>
          <a:ext cx="8352928" cy="7887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 smtClean="0"/>
            <a:t>View Model</a:t>
          </a:r>
          <a:endParaRPr lang="de-DE" sz="15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200" kern="1200" dirty="0" smtClean="0"/>
            <a:t>Kennt nur das Model</a:t>
          </a:r>
          <a:endParaRPr lang="de-DE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200" kern="1200" dirty="0" smtClean="0"/>
            <a:t>Stellt Daten und Funktionalität für die View bereit</a:t>
          </a:r>
          <a:endParaRPr lang="de-DE" sz="1200" kern="1200" dirty="0"/>
        </a:p>
      </dsp:txBody>
      <dsp:txXfrm>
        <a:off x="1749463" y="867661"/>
        <a:ext cx="6603464" cy="788783"/>
      </dsp:txXfrm>
    </dsp:sp>
    <dsp:sp modelId="{2D67F43A-25E8-402E-A995-8EDAB18FBC8F}">
      <dsp:nvSpPr>
        <dsp:cNvPr id="0" name=""/>
        <dsp:cNvSpPr/>
      </dsp:nvSpPr>
      <dsp:spPr>
        <a:xfrm>
          <a:off x="532200" y="946540"/>
          <a:ext cx="763942" cy="63102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FBAAC4-AB9D-4B90-9BDE-5D9B5CFEBF25}">
      <dsp:nvSpPr>
        <dsp:cNvPr id="0" name=""/>
        <dsp:cNvSpPr/>
      </dsp:nvSpPr>
      <dsp:spPr>
        <a:xfrm>
          <a:off x="0" y="1735323"/>
          <a:ext cx="8352928" cy="7887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 smtClean="0"/>
            <a:t>Model</a:t>
          </a:r>
          <a:endParaRPr lang="de-DE" sz="15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200" kern="1200" dirty="0" smtClean="0"/>
            <a:t>Lädt und verwaltet die Daten des Programms und stellt diese zur Verfügung</a:t>
          </a:r>
          <a:endParaRPr lang="de-DE" sz="1200" kern="1200" dirty="0"/>
        </a:p>
      </dsp:txBody>
      <dsp:txXfrm>
        <a:off x="1749463" y="1735323"/>
        <a:ext cx="6603464" cy="788783"/>
      </dsp:txXfrm>
    </dsp:sp>
    <dsp:sp modelId="{C6D4DFCB-2BEC-4856-AD06-856E2251F7C2}">
      <dsp:nvSpPr>
        <dsp:cNvPr id="0" name=""/>
        <dsp:cNvSpPr/>
      </dsp:nvSpPr>
      <dsp:spPr>
        <a:xfrm>
          <a:off x="532200" y="1814201"/>
          <a:ext cx="763942" cy="63102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F0F891-7A72-4D8A-9B0B-8B704C7AA189}">
      <dsp:nvSpPr>
        <dsp:cNvPr id="0" name=""/>
        <dsp:cNvSpPr/>
      </dsp:nvSpPr>
      <dsp:spPr>
        <a:xfrm>
          <a:off x="0" y="2602985"/>
          <a:ext cx="8352928" cy="7887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 smtClean="0"/>
            <a:t>Webservice</a:t>
          </a:r>
          <a:endParaRPr lang="de-DE" sz="15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200" kern="1200" dirty="0" smtClean="0"/>
            <a:t>Stellt die Daten im Internet zur Verfügung</a:t>
          </a:r>
          <a:endParaRPr lang="de-DE" sz="1200" kern="1200" dirty="0"/>
        </a:p>
      </dsp:txBody>
      <dsp:txXfrm>
        <a:off x="1749463" y="2602985"/>
        <a:ext cx="6603464" cy="788783"/>
      </dsp:txXfrm>
    </dsp:sp>
    <dsp:sp modelId="{0F4D7026-938C-4914-895C-74C96F826037}">
      <dsp:nvSpPr>
        <dsp:cNvPr id="0" name=""/>
        <dsp:cNvSpPr/>
      </dsp:nvSpPr>
      <dsp:spPr>
        <a:xfrm>
          <a:off x="532200" y="2681863"/>
          <a:ext cx="763942" cy="63102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F52A2C-99E7-4566-921F-28F8BBED4851}">
      <dsp:nvSpPr>
        <dsp:cNvPr id="0" name=""/>
        <dsp:cNvSpPr/>
      </dsp:nvSpPr>
      <dsp:spPr>
        <a:xfrm>
          <a:off x="0" y="3470646"/>
          <a:ext cx="8352928" cy="7887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 smtClean="0"/>
            <a:t>Business Logic</a:t>
          </a:r>
          <a:endParaRPr lang="de-DE" sz="15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200" kern="1200" dirty="0" smtClean="0"/>
            <a:t>Verwaltet die Daten der Datenbank</a:t>
          </a:r>
          <a:endParaRPr lang="de-DE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200" kern="1200" dirty="0" smtClean="0"/>
            <a:t>Wendet definierte Regeln</a:t>
          </a:r>
          <a:endParaRPr lang="de-DE" sz="1200" kern="1200" dirty="0"/>
        </a:p>
      </dsp:txBody>
      <dsp:txXfrm>
        <a:off x="1749463" y="3470646"/>
        <a:ext cx="6603464" cy="788783"/>
      </dsp:txXfrm>
    </dsp:sp>
    <dsp:sp modelId="{A904F521-9FC3-42C5-A394-CB0230B0373A}">
      <dsp:nvSpPr>
        <dsp:cNvPr id="0" name=""/>
        <dsp:cNvSpPr/>
      </dsp:nvSpPr>
      <dsp:spPr>
        <a:xfrm>
          <a:off x="532200" y="3549525"/>
          <a:ext cx="763942" cy="63102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1000" b="-5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BF8DE4-A210-4A2C-B590-867DD3C388FF}">
      <dsp:nvSpPr>
        <dsp:cNvPr id="0" name=""/>
        <dsp:cNvSpPr/>
      </dsp:nvSpPr>
      <dsp:spPr>
        <a:xfrm>
          <a:off x="0" y="4338308"/>
          <a:ext cx="8352928" cy="7887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 smtClean="0"/>
            <a:t>Datenbank</a:t>
          </a:r>
          <a:endParaRPr lang="de-DE" sz="15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200" kern="1200" dirty="0" smtClean="0"/>
            <a:t>Speichert die Daten</a:t>
          </a:r>
          <a:endParaRPr lang="de-DE" sz="1200" kern="1200" dirty="0"/>
        </a:p>
      </dsp:txBody>
      <dsp:txXfrm>
        <a:off x="1749463" y="4338308"/>
        <a:ext cx="6603464" cy="788783"/>
      </dsp:txXfrm>
    </dsp:sp>
    <dsp:sp modelId="{C5105F11-EE66-47CC-B354-5A9D7FE8D4CD}">
      <dsp:nvSpPr>
        <dsp:cNvPr id="0" name=""/>
        <dsp:cNvSpPr/>
      </dsp:nvSpPr>
      <dsp:spPr>
        <a:xfrm>
          <a:off x="532200" y="4417186"/>
          <a:ext cx="763942" cy="63102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2000" b="-7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AA0D4-FD11-4DE3-8D1D-7C3478FDB77A}" type="datetimeFigureOut">
              <a:rPr lang="de-DE" smtClean="0"/>
              <a:t>03.07.2011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62948-F54A-4520-8220-985BEB2D00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6038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AC77C-09BF-4167-9A53-691AFC48ED58}" type="datetimeFigureOut">
              <a:rPr lang="de-DE" smtClean="0"/>
              <a:t>03.07.2011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B91EF-C801-495F-8143-CE6C0A4DBF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1261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B91EF-C801-495F-8143-CE6C0A4DBFB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5579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30513" y="3429000"/>
            <a:ext cx="6013450" cy="1368425"/>
          </a:xfrm>
        </p:spPr>
        <p:txBody>
          <a:bodyPr anchor="t"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30513" y="4868863"/>
            <a:ext cx="6013450" cy="151288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3"/>
          </p:nvPr>
        </p:nvSpPr>
        <p:spPr>
          <a:xfrm>
            <a:off x="2830513" y="6489700"/>
            <a:ext cx="6013450" cy="296863"/>
          </a:xfrm>
        </p:spPr>
        <p:txBody>
          <a:bodyPr anchor="t"/>
          <a:lstStyle>
            <a:lvl1pPr>
              <a:defRPr sz="1800">
                <a:latin typeface="+mn-lt"/>
              </a:defRPr>
            </a:lvl1pPr>
          </a:lstStyle>
          <a:p>
            <a:r>
              <a:rPr lang="de-DE" smtClean="0"/>
              <a:t>Silverlight - Eine Einführung | David Neumann | 27.06.2011</a:t>
            </a:r>
            <a:endParaRPr lang="de-DE"/>
          </a:p>
        </p:txBody>
      </p:sp>
      <p:grpSp>
        <p:nvGrpSpPr>
          <p:cNvPr id="51220" name="Group 20"/>
          <p:cNvGrpSpPr>
            <a:grpSpLocks/>
          </p:cNvGrpSpPr>
          <p:nvPr/>
        </p:nvGrpSpPr>
        <p:grpSpPr bwMode="auto">
          <a:xfrm>
            <a:off x="0" y="0"/>
            <a:ext cx="9180513" cy="6858000"/>
            <a:chOff x="0" y="0"/>
            <a:chExt cx="5783" cy="4320"/>
          </a:xfrm>
        </p:grpSpPr>
        <p:grpSp>
          <p:nvGrpSpPr>
            <p:cNvPr id="51221" name="Group 21"/>
            <p:cNvGrpSpPr>
              <a:grpSpLocks/>
            </p:cNvGrpSpPr>
            <p:nvPr userDrawn="1"/>
          </p:nvGrpSpPr>
          <p:grpSpPr bwMode="auto">
            <a:xfrm>
              <a:off x="1451" y="0"/>
              <a:ext cx="4332" cy="1910"/>
              <a:chOff x="1451" y="0"/>
              <a:chExt cx="4332" cy="1910"/>
            </a:xfrm>
          </p:grpSpPr>
          <p:sp>
            <p:nvSpPr>
              <p:cNvPr id="51222" name="Rectangle 22"/>
              <p:cNvSpPr>
                <a:spLocks noChangeArrowheads="1"/>
              </p:cNvSpPr>
              <p:nvPr/>
            </p:nvSpPr>
            <p:spPr bwMode="auto">
              <a:xfrm>
                <a:off x="1451" y="0"/>
                <a:ext cx="136" cy="1774"/>
              </a:xfrm>
              <a:prstGeom prst="rect">
                <a:avLst/>
              </a:prstGeom>
              <a:solidFill>
                <a:srgbClr val="60686B">
                  <a:alpha val="2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1223" name="Rectangle 23"/>
              <p:cNvSpPr>
                <a:spLocks noChangeArrowheads="1"/>
              </p:cNvSpPr>
              <p:nvPr/>
            </p:nvSpPr>
            <p:spPr bwMode="auto">
              <a:xfrm>
                <a:off x="1451" y="1774"/>
                <a:ext cx="4332" cy="136"/>
              </a:xfrm>
              <a:prstGeom prst="rect">
                <a:avLst/>
              </a:prstGeom>
              <a:solidFill>
                <a:srgbClr val="60686B">
                  <a:alpha val="2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51224" name="Group 24"/>
            <p:cNvGrpSpPr>
              <a:grpSpLocks/>
            </p:cNvGrpSpPr>
            <p:nvPr userDrawn="1"/>
          </p:nvGrpSpPr>
          <p:grpSpPr bwMode="auto">
            <a:xfrm>
              <a:off x="0" y="1842"/>
              <a:ext cx="1519" cy="2478"/>
              <a:chOff x="0" y="1842"/>
              <a:chExt cx="1519" cy="2478"/>
            </a:xfrm>
          </p:grpSpPr>
          <p:sp>
            <p:nvSpPr>
              <p:cNvPr id="51225" name="Rectangle 25"/>
              <p:cNvSpPr>
                <a:spLocks noChangeArrowheads="1"/>
              </p:cNvSpPr>
              <p:nvPr/>
            </p:nvSpPr>
            <p:spPr bwMode="auto">
              <a:xfrm>
                <a:off x="1451" y="1842"/>
                <a:ext cx="68" cy="2478"/>
              </a:xfrm>
              <a:prstGeom prst="rect">
                <a:avLst/>
              </a:prstGeom>
              <a:solidFill>
                <a:srgbClr val="60686B">
                  <a:alpha val="2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1226" name="Rectangle 26"/>
              <p:cNvSpPr>
                <a:spLocks noChangeArrowheads="1"/>
              </p:cNvSpPr>
              <p:nvPr/>
            </p:nvSpPr>
            <p:spPr bwMode="auto">
              <a:xfrm>
                <a:off x="0" y="1843"/>
                <a:ext cx="1451" cy="68"/>
              </a:xfrm>
              <a:prstGeom prst="rect">
                <a:avLst/>
              </a:prstGeom>
              <a:solidFill>
                <a:srgbClr val="60686B">
                  <a:alpha val="2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pic>
        <p:nvPicPr>
          <p:cNvPr id="2" name="Picture 20" descr="hpi_logo_v2_cmyk_sl1_mas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0000" y="295200"/>
            <a:ext cx="3931200" cy="22316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folie - Liste ab Ebe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4pPr marL="1792288" indent="-263525">
              <a:buClr>
                <a:schemeClr val="accent1"/>
              </a:buClr>
              <a:buFont typeface="Verdana" pitchFamily="34" charset="0"/>
              <a:buChar char="●"/>
              <a:defRPr/>
            </a:lvl4pPr>
            <a:lvl5pPr marL="1790700" indent="-269875">
              <a:buClr>
                <a:schemeClr val="accent1"/>
              </a:buClr>
              <a:buFont typeface="Verdana" pitchFamily="34" charset="0"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Silverlight - Eine Einführung | David Neumann | 27.06.2011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90DCB26-31A7-407B-913D-2205DF993093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Silverlight - Eine Einführung | David Neumann | 27.06.2011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B5FACA-E808-4B0B-9CE5-2D4613DC80C8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Silverlight - Eine Einführung | David Neumann | 27.06.2011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FF3B25-51B2-40FD-A0A9-AD78C5B18266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palten-Folie - Liste ab Ebe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Silverlight - Eine Einführung | David Neumann | 27.06.2011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B5FACA-E808-4B0B-9CE5-2D4613DC80C8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1728000"/>
            <a:ext cx="3960000" cy="4795200"/>
          </a:xfrm>
        </p:spPr>
        <p:txBody>
          <a:bodyPr/>
          <a:lstStyle>
            <a:lvl1pPr marL="0" indent="0">
              <a:buNone/>
              <a:defRPr/>
            </a:lvl1pPr>
            <a:lvl2pPr marL="446088" indent="-266700">
              <a:buFont typeface="Arial" pitchFamily="34" charset="0"/>
              <a:buChar char="■"/>
              <a:defRPr/>
            </a:lvl2pPr>
            <a:lvl3pPr marL="893763" indent="-266700">
              <a:buFont typeface="Arial" pitchFamily="34" charset="0"/>
              <a:buChar char="□"/>
              <a:defRPr/>
            </a:lvl3pPr>
            <a:lvl4pPr marL="1341438" indent="-266700">
              <a:spcBef>
                <a:spcPts val="540"/>
              </a:spcBef>
              <a:buFont typeface="Verdana" pitchFamily="34" charset="0"/>
              <a:buChar char="◊"/>
              <a:defRPr/>
            </a:lvl4pPr>
          </a:lstStyle>
          <a:p>
            <a:pPr lvl="0"/>
            <a:r>
              <a:rPr lang="de-DE" smtClean="0"/>
              <a:t>Erste Ebene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906800" y="1728000"/>
            <a:ext cx="3960000" cy="4795200"/>
          </a:xfrm>
        </p:spPr>
        <p:txBody>
          <a:bodyPr/>
          <a:lstStyle>
            <a:lvl1pPr marL="0" indent="0">
              <a:buNone/>
              <a:defRPr/>
            </a:lvl1pPr>
            <a:lvl2pPr marL="446088" indent="-266700">
              <a:buFont typeface="Arial" pitchFamily="34" charset="0"/>
              <a:buChar char="■"/>
              <a:defRPr/>
            </a:lvl2pPr>
            <a:lvl3pPr marL="893763" indent="-266700">
              <a:buFont typeface="Arial" pitchFamily="34" charset="0"/>
              <a:buChar char="□"/>
              <a:defRPr/>
            </a:lvl3pPr>
            <a:lvl4pPr marL="1341438" indent="-266700">
              <a:spcBef>
                <a:spcPts val="540"/>
              </a:spcBef>
              <a:buFont typeface="Verdana" pitchFamily="34" charset="0"/>
              <a:buChar char="◊"/>
              <a:defRPr/>
            </a:lvl4pPr>
          </a:lstStyle>
          <a:p>
            <a:pPr lvl="0"/>
            <a:r>
              <a:rPr lang="de-DE" smtClean="0"/>
              <a:t>Erste Ebene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palten-Folie - Liste ab Ebe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Silverlight - Eine Einführung | David Neumann | 27.06.2011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B5FACA-E808-4B0B-9CE5-2D4613DC80C8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1728000"/>
            <a:ext cx="3960000" cy="4795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smtClean="0"/>
              <a:t>Erste Ebene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905987" y="1728000"/>
            <a:ext cx="3960000" cy="4795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smtClean="0"/>
              <a:t>Erste Ebene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folie - Liste ab Ebe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Arial" pitchFamily="34" charset="0"/>
              <a:buNone/>
              <a:defRPr/>
            </a:lvl1pPr>
            <a:lvl2pPr marL="446088" indent="-266700">
              <a:buFont typeface="Arial" pitchFamily="34" charset="0"/>
              <a:buChar char="■"/>
              <a:defRPr/>
            </a:lvl2pPr>
            <a:lvl3pPr marL="893763" indent="-266700">
              <a:buFont typeface="Arial" pitchFamily="34" charset="0"/>
              <a:buChar char="□"/>
              <a:defRPr/>
            </a:lvl3pPr>
            <a:lvl4pPr marL="1341438" indent="-266700">
              <a:spcBef>
                <a:spcPts val="540"/>
              </a:spcBef>
              <a:buFont typeface="Verdana" pitchFamily="34" charset="0"/>
              <a:buChar char="◊"/>
              <a:defRPr/>
            </a:lvl4pPr>
            <a:lvl5pPr marL="1793875" indent="-274638">
              <a:spcBef>
                <a:spcPts val="540"/>
              </a:spcBef>
              <a:buClr>
                <a:schemeClr val="accent1"/>
              </a:buClr>
              <a:buFont typeface="Verdana" pitchFamily="34" charset="0"/>
              <a:buChar char="●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Silverlight - Eine Einführung | David Neumann | 27.06.2011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5F3562-268E-44A9-B2C5-9BC683A2C76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folie - Liste ab Ebe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44500" indent="-265113">
              <a:buFont typeface="Arial" pitchFamily="34" charset="0"/>
              <a:buChar char="■"/>
              <a:defRPr/>
            </a:lvl1pPr>
            <a:lvl2pPr marL="898525" indent="-266700">
              <a:buFont typeface="Arial" pitchFamily="34" charset="0"/>
              <a:buChar char="□"/>
              <a:defRPr/>
            </a:lvl2pPr>
            <a:lvl3pPr marL="1338263" indent="-266700">
              <a:buFont typeface="Verdana" pitchFamily="34" charset="0"/>
              <a:buChar char="◊"/>
              <a:defRPr/>
            </a:lvl3pPr>
            <a:lvl4pPr marL="1793875" indent="-266700">
              <a:buFont typeface="Verdana" pitchFamily="34" charset="0"/>
              <a:buChar char="●"/>
              <a:defRPr/>
            </a:lvl4pPr>
            <a:lvl5pPr marL="1793875" indent="-274638">
              <a:buClr>
                <a:schemeClr val="accent1"/>
              </a:buClr>
              <a:buFont typeface="Verdana" pitchFamily="34" charset="0"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Silverlight - Eine Einführung | David Neumann | 27.06.2011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5F3562-268E-44A9-B2C5-9BC683A2C76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Silverlight - Eine Einführung | David Neumann | 27.06.2011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5F3562-268E-44A9-B2C5-9BC683A2C76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Silverlight - Eine Einführung | David Neumann | 27.06.2011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5F3562-268E-44A9-B2C5-9BC683A2C76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Spalten-Folie - Liste ab Ebe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Silverlight - Eine Einführung | David Neumann | 27.06.2011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5F3562-268E-44A9-B2C5-9BC683A2C768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1728000"/>
            <a:ext cx="3960000" cy="4795200"/>
          </a:xfrm>
        </p:spPr>
        <p:txBody>
          <a:bodyPr/>
          <a:lstStyle>
            <a:lvl1pPr marL="0" indent="0">
              <a:buNone/>
              <a:defRPr/>
            </a:lvl1pPr>
            <a:lvl2pPr marL="446088" indent="-266700">
              <a:buFont typeface="Arial" pitchFamily="34" charset="0"/>
              <a:buChar char="■"/>
              <a:defRPr/>
            </a:lvl2pPr>
            <a:lvl3pPr marL="893763" indent="-266700">
              <a:buFont typeface="Arial" pitchFamily="34" charset="0"/>
              <a:buChar char="□"/>
              <a:defRPr/>
            </a:lvl3pPr>
            <a:lvl4pPr marL="1341438" indent="-266700">
              <a:spcBef>
                <a:spcPts val="540"/>
              </a:spcBef>
              <a:buFont typeface="Verdana" pitchFamily="34" charset="0"/>
              <a:buChar char="◊"/>
              <a:defRPr/>
            </a:lvl4pPr>
          </a:lstStyle>
          <a:p>
            <a:pPr lvl="0"/>
            <a:r>
              <a:rPr lang="de-DE" smtClean="0"/>
              <a:t>Erste Ebene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906800" y="1728000"/>
            <a:ext cx="3960000" cy="4795200"/>
          </a:xfrm>
        </p:spPr>
        <p:txBody>
          <a:bodyPr/>
          <a:lstStyle>
            <a:lvl1pPr marL="0" indent="0">
              <a:buNone/>
              <a:defRPr/>
            </a:lvl1pPr>
            <a:lvl2pPr marL="446088" indent="-266700">
              <a:buFont typeface="Arial" pitchFamily="34" charset="0"/>
              <a:buChar char="■"/>
              <a:defRPr/>
            </a:lvl2pPr>
            <a:lvl3pPr marL="893763" indent="-266700">
              <a:buFont typeface="Arial" pitchFamily="34" charset="0"/>
              <a:buChar char="□"/>
              <a:defRPr/>
            </a:lvl3pPr>
            <a:lvl4pPr marL="1341438" indent="-266700">
              <a:spcBef>
                <a:spcPts val="540"/>
              </a:spcBef>
              <a:buFont typeface="Verdana" pitchFamily="34" charset="0"/>
              <a:buChar char="◊"/>
              <a:defRPr/>
            </a:lvl4pPr>
          </a:lstStyle>
          <a:p>
            <a:pPr lvl="0"/>
            <a:r>
              <a:rPr lang="de-DE" smtClean="0"/>
              <a:t>Erste Ebene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Spalten-Folie - Liste ab Ebe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Silverlight - Eine Einführung | David Neumann | 27.06.2011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5F3562-268E-44A9-B2C5-9BC683A2C768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1728000"/>
            <a:ext cx="3960000" cy="4795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smtClean="0"/>
              <a:t>Erste Ebene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7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905987" y="1728000"/>
            <a:ext cx="3960000" cy="4795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smtClean="0"/>
              <a:t>Erste Ebene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32100" y="3429000"/>
            <a:ext cx="6013450" cy="1368425"/>
          </a:xfrm>
        </p:spPr>
        <p:txBody>
          <a:bodyPr anchor="t"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32100" y="4868863"/>
            <a:ext cx="6013450" cy="15113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3"/>
          </p:nvPr>
        </p:nvSpPr>
        <p:spPr>
          <a:xfrm>
            <a:off x="2832100" y="6489700"/>
            <a:ext cx="6013450" cy="296863"/>
          </a:xfrm>
        </p:spPr>
        <p:txBody>
          <a:bodyPr anchor="t"/>
          <a:lstStyle>
            <a:lvl1pPr>
              <a:defRPr sz="1800">
                <a:latin typeface="+mn-lt"/>
              </a:defRPr>
            </a:lvl1pPr>
          </a:lstStyle>
          <a:p>
            <a:r>
              <a:rPr lang="de-DE" smtClean="0"/>
              <a:t>Silverlight - Eine Einführung | David Neumann | 27.06.2011</a:t>
            </a:r>
            <a:endParaRPr lang="de-DE"/>
          </a:p>
        </p:txBody>
      </p:sp>
      <p:grpSp>
        <p:nvGrpSpPr>
          <p:cNvPr id="55316" name="Group 20"/>
          <p:cNvGrpSpPr>
            <a:grpSpLocks/>
          </p:cNvGrpSpPr>
          <p:nvPr/>
        </p:nvGrpSpPr>
        <p:grpSpPr bwMode="auto">
          <a:xfrm>
            <a:off x="0" y="0"/>
            <a:ext cx="9180513" cy="6858000"/>
            <a:chOff x="0" y="0"/>
            <a:chExt cx="5783" cy="4320"/>
          </a:xfrm>
        </p:grpSpPr>
        <p:grpSp>
          <p:nvGrpSpPr>
            <p:cNvPr id="55317" name="Group 21"/>
            <p:cNvGrpSpPr>
              <a:grpSpLocks/>
            </p:cNvGrpSpPr>
            <p:nvPr userDrawn="1"/>
          </p:nvGrpSpPr>
          <p:grpSpPr bwMode="auto">
            <a:xfrm>
              <a:off x="1451" y="0"/>
              <a:ext cx="4332" cy="1910"/>
              <a:chOff x="1451" y="0"/>
              <a:chExt cx="4332" cy="1910"/>
            </a:xfrm>
          </p:grpSpPr>
          <p:sp>
            <p:nvSpPr>
              <p:cNvPr id="55318" name="Rectangle 22"/>
              <p:cNvSpPr>
                <a:spLocks noChangeArrowheads="1"/>
              </p:cNvSpPr>
              <p:nvPr/>
            </p:nvSpPr>
            <p:spPr bwMode="auto">
              <a:xfrm>
                <a:off x="1451" y="0"/>
                <a:ext cx="136" cy="1774"/>
              </a:xfrm>
              <a:prstGeom prst="rect">
                <a:avLst/>
              </a:prstGeom>
              <a:solidFill>
                <a:srgbClr val="F6A800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5319" name="Rectangle 23"/>
              <p:cNvSpPr>
                <a:spLocks noChangeArrowheads="1"/>
              </p:cNvSpPr>
              <p:nvPr/>
            </p:nvSpPr>
            <p:spPr bwMode="auto">
              <a:xfrm>
                <a:off x="1451" y="1774"/>
                <a:ext cx="4332" cy="136"/>
              </a:xfrm>
              <a:prstGeom prst="rect">
                <a:avLst/>
              </a:prstGeom>
              <a:solidFill>
                <a:srgbClr val="F6A800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55320" name="Group 24"/>
            <p:cNvGrpSpPr>
              <a:grpSpLocks/>
            </p:cNvGrpSpPr>
            <p:nvPr userDrawn="1"/>
          </p:nvGrpSpPr>
          <p:grpSpPr bwMode="auto">
            <a:xfrm>
              <a:off x="0" y="1842"/>
              <a:ext cx="1519" cy="2478"/>
              <a:chOff x="0" y="1842"/>
              <a:chExt cx="1519" cy="2478"/>
            </a:xfrm>
          </p:grpSpPr>
          <p:sp>
            <p:nvSpPr>
              <p:cNvPr id="55321" name="Rectangle 25"/>
              <p:cNvSpPr>
                <a:spLocks noChangeArrowheads="1"/>
              </p:cNvSpPr>
              <p:nvPr/>
            </p:nvSpPr>
            <p:spPr bwMode="auto">
              <a:xfrm>
                <a:off x="1451" y="1842"/>
                <a:ext cx="68" cy="2478"/>
              </a:xfrm>
              <a:prstGeom prst="rect">
                <a:avLst/>
              </a:prstGeom>
              <a:solidFill>
                <a:srgbClr val="F6A800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5322" name="Rectangle 26"/>
              <p:cNvSpPr>
                <a:spLocks noChangeArrowheads="1"/>
              </p:cNvSpPr>
              <p:nvPr/>
            </p:nvSpPr>
            <p:spPr bwMode="auto">
              <a:xfrm>
                <a:off x="0" y="1843"/>
                <a:ext cx="1451" cy="68"/>
              </a:xfrm>
              <a:prstGeom prst="rect">
                <a:avLst/>
              </a:prstGeom>
              <a:solidFill>
                <a:srgbClr val="F6A800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pic>
        <p:nvPicPr>
          <p:cNvPr id="13" name="Picture 20" descr="hpi_logo_v2_cmyk_sl1_maste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90000" y="295200"/>
            <a:ext cx="3931200" cy="223165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folie - Liste ab Ebe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441325" indent="-260350">
              <a:buFont typeface="Arial" pitchFamily="34" charset="0"/>
              <a:buChar char="■"/>
              <a:defRPr/>
            </a:lvl2pPr>
            <a:lvl3pPr marL="896938" indent="-276225">
              <a:buFont typeface="Arial" pitchFamily="34" charset="0"/>
              <a:buChar char="□"/>
              <a:defRPr/>
            </a:lvl3pPr>
            <a:lvl4pPr marL="1339850" indent="-263525">
              <a:spcBef>
                <a:spcPts val="540"/>
              </a:spcBef>
              <a:buClr>
                <a:schemeClr val="accent1"/>
              </a:buClr>
              <a:buFont typeface="Verdana" pitchFamily="34" charset="0"/>
              <a:buChar char="◊"/>
              <a:defRPr/>
            </a:lvl4pPr>
            <a:lvl5pPr marL="1790700" indent="-269875">
              <a:spcBef>
                <a:spcPts val="540"/>
              </a:spcBef>
              <a:buClr>
                <a:schemeClr val="accent1"/>
              </a:buClr>
              <a:buFont typeface="Verdana" pitchFamily="34" charset="0"/>
              <a:buChar char="●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Silverlight - Eine Einführung | David Neumann | 27.06.2011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90DCB26-31A7-407B-913D-2205DF993093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728788"/>
            <a:ext cx="8174037" cy="479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0"/>
            <a:ext cx="624363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9138" y="6561138"/>
            <a:ext cx="817245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de-DE" smtClean="0"/>
              <a:t>Silverlight - Eine Einführung | David Neumann | 27.06.2011</a:t>
            </a:r>
            <a:endParaRPr lang="de-DE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66688" y="1439863"/>
            <a:ext cx="54768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455F3562-268E-44A9-B2C5-9BC683A2C768}" type="slidenum">
              <a:rPr lang="de-DE" smtClean="0"/>
              <a:t>‹Nr.›</a:t>
            </a:fld>
            <a:endParaRPr lang="de-DE"/>
          </a:p>
        </p:txBody>
      </p:sp>
      <p:grpSp>
        <p:nvGrpSpPr>
          <p:cNvPr id="16" name="Gruppieren 15"/>
          <p:cNvGrpSpPr/>
          <p:nvPr/>
        </p:nvGrpSpPr>
        <p:grpSpPr>
          <a:xfrm>
            <a:off x="0" y="0"/>
            <a:ext cx="9145588" cy="6858001"/>
            <a:chOff x="0" y="0"/>
            <a:chExt cx="9145588" cy="6858001"/>
          </a:xfrm>
        </p:grpSpPr>
        <p:grpSp>
          <p:nvGrpSpPr>
            <p:cNvPr id="15" name="Gruppieren 14"/>
            <p:cNvGrpSpPr/>
            <p:nvPr userDrawn="1"/>
          </p:nvGrpSpPr>
          <p:grpSpPr>
            <a:xfrm>
              <a:off x="433388" y="0"/>
              <a:ext cx="8712200" cy="1341438"/>
              <a:chOff x="433388" y="0"/>
              <a:chExt cx="8712200" cy="1341438"/>
            </a:xfrm>
          </p:grpSpPr>
          <p:sp>
            <p:nvSpPr>
              <p:cNvPr id="50196" name="Rectangle 20"/>
              <p:cNvSpPr>
                <a:spLocks noChangeArrowheads="1"/>
              </p:cNvSpPr>
              <p:nvPr/>
            </p:nvSpPr>
            <p:spPr bwMode="auto">
              <a:xfrm>
                <a:off x="433388" y="0"/>
                <a:ext cx="144463" cy="1196975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0197" name="Rectangle 21"/>
              <p:cNvSpPr>
                <a:spLocks noChangeArrowheads="1"/>
              </p:cNvSpPr>
              <p:nvPr/>
            </p:nvSpPr>
            <p:spPr bwMode="auto">
              <a:xfrm>
                <a:off x="433388" y="1196975"/>
                <a:ext cx="8712200" cy="144463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4" name="Gruppieren 13"/>
            <p:cNvGrpSpPr/>
            <p:nvPr userDrawn="1"/>
          </p:nvGrpSpPr>
          <p:grpSpPr>
            <a:xfrm>
              <a:off x="0" y="1270000"/>
              <a:ext cx="504826" cy="5588001"/>
              <a:chOff x="0" y="1270000"/>
              <a:chExt cx="504826" cy="5588001"/>
            </a:xfrm>
          </p:grpSpPr>
          <p:sp>
            <p:nvSpPr>
              <p:cNvPr id="50198" name="Rectangle 22"/>
              <p:cNvSpPr>
                <a:spLocks noChangeArrowheads="1"/>
              </p:cNvSpPr>
              <p:nvPr/>
            </p:nvSpPr>
            <p:spPr bwMode="auto">
              <a:xfrm>
                <a:off x="433388" y="1341438"/>
                <a:ext cx="71438" cy="5516563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0199" name="Rectangle 23"/>
              <p:cNvSpPr>
                <a:spLocks noChangeArrowheads="1"/>
              </p:cNvSpPr>
              <p:nvPr/>
            </p:nvSpPr>
            <p:spPr bwMode="auto">
              <a:xfrm>
                <a:off x="0" y="1270000"/>
                <a:ext cx="503238" cy="71438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pic>
        <p:nvPicPr>
          <p:cNvPr id="52225" name="Picture 1" descr="hpi_logo_v2_cmyk_sl1_master"/>
          <p:cNvPicPr>
            <a:picLocks noChangeAspect="1" noChangeArrowheads="1"/>
          </p:cNvPicPr>
          <p:nvPr/>
        </p:nvPicPr>
        <p:blipFill>
          <a:blip r:embed="rId9"/>
          <a:srcRect b="14703"/>
          <a:stretch>
            <a:fillRect/>
          </a:stretch>
        </p:blipFill>
        <p:spPr bwMode="auto">
          <a:xfrm>
            <a:off x="7592400" y="319088"/>
            <a:ext cx="1190625" cy="5778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9pPr>
    </p:titleStyle>
    <p:bodyStyle>
      <a:lvl1pPr marL="444500" indent="-265113" algn="l" rtl="0" eaLnBrk="1" fontAlgn="base" hangingPunct="1">
        <a:lnSpc>
          <a:spcPct val="115000"/>
        </a:lnSpc>
        <a:spcBef>
          <a:spcPts val="540"/>
        </a:spcBef>
        <a:spcAft>
          <a:spcPct val="0"/>
        </a:spcAft>
        <a:buClr>
          <a:schemeClr val="accent1"/>
        </a:buClr>
        <a:buFont typeface="Arial" pitchFamily="34" charset="0"/>
        <a:buChar char="■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898525" indent="-266700" algn="l" rtl="0" eaLnBrk="1" fontAlgn="base" hangingPunct="1">
        <a:lnSpc>
          <a:spcPct val="115000"/>
        </a:lnSpc>
        <a:spcBef>
          <a:spcPts val="540"/>
        </a:spcBef>
        <a:spcAft>
          <a:spcPct val="0"/>
        </a:spcAft>
        <a:buClr>
          <a:schemeClr val="accent1"/>
        </a:buClr>
        <a:buFont typeface="Arial" pitchFamily="34" charset="0"/>
        <a:buChar char="□"/>
        <a:defRPr>
          <a:solidFill>
            <a:schemeClr val="tx1"/>
          </a:solidFill>
          <a:latin typeface="+mn-lt"/>
        </a:defRPr>
      </a:lvl2pPr>
      <a:lvl3pPr marL="1338263" indent="-266700" algn="l" rtl="0" eaLnBrk="1" fontAlgn="base" hangingPunct="1">
        <a:lnSpc>
          <a:spcPct val="115000"/>
        </a:lnSpc>
        <a:spcBef>
          <a:spcPts val="540"/>
        </a:spcBef>
        <a:spcAft>
          <a:spcPct val="0"/>
        </a:spcAft>
        <a:buClr>
          <a:schemeClr val="accent1"/>
        </a:buClr>
        <a:buFont typeface="Verdana" pitchFamily="34" charset="0"/>
        <a:buChar char="◊"/>
        <a:defRPr>
          <a:solidFill>
            <a:schemeClr val="tx1"/>
          </a:solidFill>
          <a:latin typeface="+mn-lt"/>
        </a:defRPr>
      </a:lvl3pPr>
      <a:lvl4pPr marL="3319463" indent="-1762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defRPr>
          <a:solidFill>
            <a:schemeClr val="tx1"/>
          </a:solidFill>
          <a:latin typeface="+mn-lt"/>
        </a:defRPr>
      </a:lvl4pPr>
      <a:lvl5pPr marL="372745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418465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464185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509905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555625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727200"/>
            <a:ext cx="8174037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0"/>
            <a:ext cx="624363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9138" y="6559550"/>
            <a:ext cx="8174037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de-DE" smtClean="0"/>
              <a:t>Silverlight - Eine Einführung | David Neumann | 27.06.2011</a:t>
            </a:r>
            <a:endParaRPr lang="de-DE"/>
          </a:p>
        </p:txBody>
      </p:sp>
      <p:grpSp>
        <p:nvGrpSpPr>
          <p:cNvPr id="17" name="Gruppieren 16"/>
          <p:cNvGrpSpPr/>
          <p:nvPr/>
        </p:nvGrpSpPr>
        <p:grpSpPr>
          <a:xfrm>
            <a:off x="0" y="0"/>
            <a:ext cx="9145588" cy="6858001"/>
            <a:chOff x="0" y="0"/>
            <a:chExt cx="9145588" cy="6858001"/>
          </a:xfrm>
        </p:grpSpPr>
        <p:grpSp>
          <p:nvGrpSpPr>
            <p:cNvPr id="16" name="Gruppieren 15"/>
            <p:cNvGrpSpPr/>
            <p:nvPr userDrawn="1"/>
          </p:nvGrpSpPr>
          <p:grpSpPr>
            <a:xfrm>
              <a:off x="433388" y="0"/>
              <a:ext cx="8712200" cy="1341438"/>
              <a:chOff x="433388" y="0"/>
              <a:chExt cx="8712200" cy="1341438"/>
            </a:xfrm>
          </p:grpSpPr>
          <p:sp>
            <p:nvSpPr>
              <p:cNvPr id="54297" name="Rectangle 25"/>
              <p:cNvSpPr>
                <a:spLocks noChangeArrowheads="1"/>
              </p:cNvSpPr>
              <p:nvPr/>
            </p:nvSpPr>
            <p:spPr bwMode="auto">
              <a:xfrm>
                <a:off x="433388" y="0"/>
                <a:ext cx="144463" cy="1196975"/>
              </a:xfrm>
              <a:prstGeom prst="rect">
                <a:avLst/>
              </a:prstGeom>
              <a:solidFill>
                <a:srgbClr val="F6A800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4298" name="Rectangle 26"/>
              <p:cNvSpPr>
                <a:spLocks noChangeArrowheads="1"/>
              </p:cNvSpPr>
              <p:nvPr/>
            </p:nvSpPr>
            <p:spPr bwMode="auto">
              <a:xfrm>
                <a:off x="433388" y="1196975"/>
                <a:ext cx="8712200" cy="144463"/>
              </a:xfrm>
              <a:prstGeom prst="rect">
                <a:avLst/>
              </a:prstGeom>
              <a:solidFill>
                <a:srgbClr val="F6A800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5" name="Gruppieren 14"/>
            <p:cNvGrpSpPr/>
            <p:nvPr userDrawn="1"/>
          </p:nvGrpSpPr>
          <p:grpSpPr>
            <a:xfrm>
              <a:off x="0" y="1270000"/>
              <a:ext cx="504826" cy="5588001"/>
              <a:chOff x="0" y="1270000"/>
              <a:chExt cx="504826" cy="5588001"/>
            </a:xfrm>
          </p:grpSpPr>
          <p:sp>
            <p:nvSpPr>
              <p:cNvPr id="54300" name="Rectangle 28"/>
              <p:cNvSpPr>
                <a:spLocks noChangeArrowheads="1"/>
              </p:cNvSpPr>
              <p:nvPr/>
            </p:nvSpPr>
            <p:spPr bwMode="auto">
              <a:xfrm>
                <a:off x="433388" y="1341438"/>
                <a:ext cx="71438" cy="5516563"/>
              </a:xfrm>
              <a:prstGeom prst="rect">
                <a:avLst/>
              </a:prstGeom>
              <a:solidFill>
                <a:srgbClr val="F6A800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4301" name="Rectangle 29"/>
              <p:cNvSpPr>
                <a:spLocks noChangeArrowheads="1"/>
              </p:cNvSpPr>
              <p:nvPr/>
            </p:nvSpPr>
            <p:spPr bwMode="auto">
              <a:xfrm>
                <a:off x="0" y="1270000"/>
                <a:ext cx="503238" cy="71438"/>
              </a:xfrm>
              <a:prstGeom prst="rect">
                <a:avLst/>
              </a:prstGeom>
              <a:solidFill>
                <a:srgbClr val="F6A800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54310" name="Rectangle 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66688" y="1439863"/>
            <a:ext cx="54768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15607529-4FF3-4FE6-8DAF-F4821142B5DD}" type="slidenum">
              <a:rPr lang="de-DE"/>
              <a:pPr/>
              <a:t>‹Nr.›</a:t>
            </a:fld>
            <a:endParaRPr lang="de-DE"/>
          </a:p>
        </p:txBody>
      </p:sp>
      <p:pic>
        <p:nvPicPr>
          <p:cNvPr id="14" name="Picture 1" descr="hpi_logo_v2_cmyk_sl1_master"/>
          <p:cNvPicPr>
            <a:picLocks noChangeAspect="1" noChangeArrowheads="1"/>
          </p:cNvPicPr>
          <p:nvPr/>
        </p:nvPicPr>
        <p:blipFill>
          <a:blip r:embed="rId9"/>
          <a:srcRect b="14703"/>
          <a:stretch>
            <a:fillRect/>
          </a:stretch>
        </p:blipFill>
        <p:spPr bwMode="auto">
          <a:xfrm>
            <a:off x="7592400" y="319088"/>
            <a:ext cx="1190625" cy="5778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9pPr>
    </p:titleStyle>
    <p:bodyStyle>
      <a:lvl1pPr marL="444500" indent="-265113" algn="l" rtl="0" eaLnBrk="1" fontAlgn="base" hangingPunct="1">
        <a:lnSpc>
          <a:spcPct val="115000"/>
        </a:lnSpc>
        <a:spcBef>
          <a:spcPts val="540"/>
        </a:spcBef>
        <a:spcAft>
          <a:spcPct val="0"/>
        </a:spcAft>
        <a:buClr>
          <a:schemeClr val="accent1"/>
        </a:buClr>
        <a:buFont typeface="Arial" pitchFamily="34" charset="0"/>
        <a:buChar char="■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893763" indent="-260350" algn="l" rtl="0" eaLnBrk="1" fontAlgn="base" hangingPunct="1">
        <a:lnSpc>
          <a:spcPct val="115000"/>
        </a:lnSpc>
        <a:spcBef>
          <a:spcPts val="540"/>
        </a:spcBef>
        <a:spcAft>
          <a:spcPct val="0"/>
        </a:spcAft>
        <a:buClr>
          <a:schemeClr val="accent1"/>
        </a:buClr>
        <a:buFont typeface="Arial" pitchFamily="34" charset="0"/>
        <a:buChar char="□"/>
        <a:defRPr>
          <a:solidFill>
            <a:schemeClr val="tx1"/>
          </a:solidFill>
          <a:latin typeface="+mn-lt"/>
        </a:defRPr>
      </a:lvl2pPr>
      <a:lvl3pPr marL="1341438" indent="-276225" algn="l" rtl="0" eaLnBrk="1" fontAlgn="base" hangingPunct="1">
        <a:lnSpc>
          <a:spcPct val="115000"/>
        </a:lnSpc>
        <a:spcBef>
          <a:spcPts val="540"/>
        </a:spcBef>
        <a:spcAft>
          <a:spcPct val="0"/>
        </a:spcAft>
        <a:buClr>
          <a:schemeClr val="accent1"/>
        </a:buClr>
        <a:buFont typeface="Verdana" pitchFamily="34" charset="0"/>
        <a:buChar char="◊"/>
        <a:defRPr>
          <a:solidFill>
            <a:schemeClr val="tx1"/>
          </a:solidFill>
          <a:latin typeface="+mn-lt"/>
        </a:defRPr>
      </a:lvl3pPr>
      <a:lvl4pPr marL="175895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1669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6241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30813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5385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9957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file:///C:\Program%20Files%20(x86)\Microsoft%20Visual%20Studio%2010.0\Common7\IDE\devenv.exe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gif"/><Relationship Id="rId5" Type="http://schemas.openxmlformats.org/officeDocument/2006/relationships/image" Target="../media/image32.png"/><Relationship Id="rId4" Type="http://schemas.openxmlformats.org/officeDocument/2006/relationships/image" Target="../media/image3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germany/msdn/webcasts/default.mspx" TargetMode="External"/><Relationship Id="rId2" Type="http://schemas.openxmlformats.org/officeDocument/2006/relationships/hyperlink" Target="http://www.silverlight.net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thesilverlighttutorial.com/" TargetMode="External"/><Relationship Id="rId4" Type="http://schemas.openxmlformats.org/officeDocument/2006/relationships/hyperlink" Target="http://www.microsoft.com/germany/msdn/solve/default.mspx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6600" dirty="0" smtClean="0"/>
              <a:t>Silverlight</a:t>
            </a:r>
            <a:endParaRPr lang="de-DE" sz="66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Eine Einführung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379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5.3 Das MVVM Pattern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Silverlight - Eine Einführung | David Neumann | 27.06.2011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5F3562-268E-44A9-B2C5-9BC683A2C768}" type="slidenum">
              <a:rPr lang="de-DE" smtClean="0"/>
              <a:t>10</a:t>
            </a:fld>
            <a:endParaRPr lang="de-DE"/>
          </a:p>
        </p:txBody>
      </p:sp>
      <p:graphicFrame>
        <p:nvGraphicFramePr>
          <p:cNvPr id="13" name="Diagramm 12"/>
          <p:cNvGraphicFramePr/>
          <p:nvPr>
            <p:extLst>
              <p:ext uri="{D42A27DB-BD31-4B8C-83A1-F6EECF244321}">
                <p14:modId xmlns:p14="http://schemas.microsoft.com/office/powerpoint/2010/main" val="3004636950"/>
              </p:ext>
            </p:extLst>
          </p:nvPr>
        </p:nvGraphicFramePr>
        <p:xfrm>
          <a:off x="611560" y="1397000"/>
          <a:ext cx="8352928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301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401C2C3-D995-4330-BE11-3232A5173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graphicEl>
                                              <a:dgm id="{F401C2C3-D995-4330-BE11-3232A5173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graphicEl>
                                              <a:dgm id="{F401C2C3-D995-4330-BE11-3232A5173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6DE6C1B-E1E1-438B-9A5E-AA432C601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graphicEl>
                                              <a:dgm id="{66DE6C1B-E1E1-438B-9A5E-AA432C601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graphicEl>
                                              <a:dgm id="{66DE6C1B-E1E1-438B-9A5E-AA432C601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D67F43A-25E8-402E-A995-8EDAB18FBC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graphicEl>
                                              <a:dgm id="{2D67F43A-25E8-402E-A995-8EDAB18FBC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graphicEl>
                                              <a:dgm id="{2D67F43A-25E8-402E-A995-8EDAB18FBC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7CBAC11-854E-4F9C-A57C-11B94964C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graphicEl>
                                              <a:dgm id="{37CBAC11-854E-4F9C-A57C-11B94964C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graphicEl>
                                              <a:dgm id="{37CBAC11-854E-4F9C-A57C-11B94964C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6D4DFCB-2BEC-4856-AD06-856E2251F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graphicEl>
                                              <a:dgm id="{C6D4DFCB-2BEC-4856-AD06-856E2251F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graphicEl>
                                              <a:dgm id="{C6D4DFCB-2BEC-4856-AD06-856E2251F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9FBAAC4-AB9D-4B90-9BDE-5D9B5CFEBF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graphicEl>
                                              <a:dgm id="{E9FBAAC4-AB9D-4B90-9BDE-5D9B5CFEBF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graphicEl>
                                              <a:dgm id="{E9FBAAC4-AB9D-4B90-9BDE-5D9B5CFEBF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0F4D7026-938C-4914-895C-74C96F8260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graphicEl>
                                              <a:dgm id="{0F4D7026-938C-4914-895C-74C96F8260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graphicEl>
                                              <a:dgm id="{0F4D7026-938C-4914-895C-74C96F8260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3F0F891-7A72-4D8A-9B0B-8B704C7AA1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>
                                            <p:graphicEl>
                                              <a:dgm id="{83F0F891-7A72-4D8A-9B0B-8B704C7AA1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graphicEl>
                                              <a:dgm id="{83F0F891-7A72-4D8A-9B0B-8B704C7AA1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904F521-9FC3-42C5-A394-CB0230B037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>
                                            <p:graphicEl>
                                              <a:dgm id="{A904F521-9FC3-42C5-A394-CB0230B037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>
                                            <p:graphicEl>
                                              <a:dgm id="{A904F521-9FC3-42C5-A394-CB0230B037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7F52A2C-99E7-4566-921F-28F8BBED48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>
                                            <p:graphicEl>
                                              <a:dgm id="{C7F52A2C-99E7-4566-921F-28F8BBED48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>
                                            <p:graphicEl>
                                              <a:dgm id="{C7F52A2C-99E7-4566-921F-28F8BBED48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5105F11-EE66-47CC-B354-5A9D7FE8D4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>
                                            <p:graphicEl>
                                              <a:dgm id="{C5105F11-EE66-47CC-B354-5A9D7FE8D4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>
                                            <p:graphicEl>
                                              <a:dgm id="{C5105F11-EE66-47CC-B354-5A9D7FE8D4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EBF8DE4-A210-4A2C-B590-867DD3C388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>
                                            <p:graphicEl>
                                              <a:dgm id="{6EBF8DE4-A210-4A2C-B590-867DD3C388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>
                                            <p:graphicEl>
                                              <a:dgm id="{6EBF8DE4-A210-4A2C-B590-867DD3C388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6. Silverlight in einem Szenario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Zeigt wie eine Silverlight Anwendung aufgebaut ist</a:t>
            </a:r>
          </a:p>
          <a:p>
            <a:r>
              <a:rPr lang="de-DE" dirty="0" smtClean="0"/>
              <a:t>Wendet Design Prinzipien und gängige Praktiken an</a:t>
            </a:r>
          </a:p>
          <a:p>
            <a:pPr lvl="1"/>
            <a:r>
              <a:rPr lang="de-DE" dirty="0" smtClean="0"/>
              <a:t>Umsetzung des MVVM Pattern</a:t>
            </a:r>
          </a:p>
          <a:p>
            <a:pPr lvl="2"/>
            <a:r>
              <a:rPr lang="de-DE" dirty="0" smtClean="0"/>
              <a:t>Data Binding</a:t>
            </a:r>
          </a:p>
          <a:p>
            <a:pPr lvl="2"/>
            <a:r>
              <a:rPr lang="de-DE" dirty="0" smtClean="0"/>
              <a:t>Commands</a:t>
            </a:r>
          </a:p>
          <a:p>
            <a:pPr lvl="1"/>
            <a:r>
              <a:rPr lang="de-DE" dirty="0" smtClean="0"/>
              <a:t>Zeigt wie User Controls in Silverlight erstellt werden</a:t>
            </a:r>
          </a:p>
          <a:p>
            <a:pPr lvl="1"/>
            <a:r>
              <a:rPr lang="de-DE" dirty="0" smtClean="0"/>
              <a:t>Gibt einen tieferen Einblick in XAML</a:t>
            </a:r>
          </a:p>
          <a:p>
            <a:r>
              <a:rPr lang="de-DE" dirty="0" smtClean="0"/>
              <a:t>Zeigt allgemeine Technologien und Konzepte</a:t>
            </a:r>
          </a:p>
          <a:p>
            <a:pPr lvl="1"/>
            <a:r>
              <a:rPr lang="de-DE" dirty="0" smtClean="0"/>
              <a:t>Programmierung mit C#</a:t>
            </a:r>
          </a:p>
          <a:p>
            <a:pPr lvl="1"/>
            <a:r>
              <a:rPr lang="de-DE" dirty="0" smtClean="0"/>
              <a:t>Language Integrated Query (Linq)</a:t>
            </a:r>
          </a:p>
          <a:p>
            <a:pPr lvl="1"/>
            <a:r>
              <a:rPr lang="de-DE" dirty="0" smtClean="0"/>
              <a:t>Umgang mit Visual Studio</a:t>
            </a:r>
          </a:p>
          <a:p>
            <a:pPr marL="179387" indent="0" algn="r">
              <a:buNone/>
            </a:pPr>
            <a:endParaRPr lang="de-DE" dirty="0" smtClean="0"/>
          </a:p>
          <a:p>
            <a:pPr marL="179387" indent="0" algn="r">
              <a:buNone/>
            </a:pPr>
            <a:r>
              <a:rPr lang="de-DE" dirty="0" smtClean="0">
                <a:hlinkClick r:id="rId2" action="ppaction://program"/>
              </a:rPr>
              <a:t>Visual Studio starten</a:t>
            </a: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Silverlight - Eine Einführung | David Neumann | 27.06.2011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5F3562-268E-44A9-B2C5-9BC683A2C768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573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7. Weiterführende Themen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Silverlight - Eine Einführung | David Neumann | 27.06.2011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5F3562-268E-44A9-B2C5-9BC683A2C768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Komplexe Data Binding Szenarien</a:t>
            </a:r>
          </a:p>
          <a:p>
            <a:r>
              <a:rPr lang="de-DE" dirty="0" smtClean="0"/>
              <a:t>Datenvalidierung</a:t>
            </a:r>
          </a:p>
          <a:p>
            <a:r>
              <a:rPr lang="de-DE" dirty="0" smtClean="0"/>
              <a:t>Integration von Webservices</a:t>
            </a:r>
          </a:p>
          <a:p>
            <a:r>
              <a:rPr lang="de-DE" dirty="0" smtClean="0"/>
              <a:t>Layouting Prozess von Silverlight</a:t>
            </a:r>
          </a:p>
          <a:p>
            <a:r>
              <a:rPr lang="de-DE" dirty="0" smtClean="0"/>
              <a:t>Animationen</a:t>
            </a:r>
          </a:p>
          <a:p>
            <a:r>
              <a:rPr lang="de-DE" dirty="0" smtClean="0"/>
              <a:t>Ressourcen</a:t>
            </a:r>
          </a:p>
          <a:p>
            <a:r>
              <a:rPr lang="de-DE" dirty="0" smtClean="0"/>
              <a:t>Styling und Theming</a:t>
            </a:r>
          </a:p>
          <a:p>
            <a:r>
              <a:rPr lang="de-DE" dirty="0" smtClean="0"/>
              <a:t>Lokalisierung </a:t>
            </a:r>
            <a:r>
              <a:rPr lang="de-DE" dirty="0"/>
              <a:t>und </a:t>
            </a:r>
            <a:r>
              <a:rPr lang="de-DE" dirty="0" smtClean="0"/>
              <a:t>Globalisierung</a:t>
            </a:r>
          </a:p>
          <a:p>
            <a:r>
              <a:rPr lang="de-DE" dirty="0" smtClean="0"/>
              <a:t>JavaScript Interop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Unterstützung </a:t>
            </a:r>
            <a:r>
              <a:rPr lang="de-DE" dirty="0"/>
              <a:t>der Browserhistorie</a:t>
            </a:r>
          </a:p>
          <a:p>
            <a:r>
              <a:rPr lang="de-DE" dirty="0" smtClean="0"/>
              <a:t>Silverlight Out-</a:t>
            </a:r>
            <a:r>
              <a:rPr lang="de-DE" dirty="0" err="1" smtClean="0"/>
              <a:t>of</a:t>
            </a:r>
            <a:r>
              <a:rPr lang="de-DE" dirty="0" smtClean="0"/>
              <a:t>-Browser</a:t>
            </a:r>
          </a:p>
          <a:p>
            <a:r>
              <a:rPr lang="de-DE" dirty="0" smtClean="0"/>
              <a:t>Webcam- und Mikrofon-Integration</a:t>
            </a:r>
          </a:p>
          <a:p>
            <a:r>
              <a:rPr lang="de-DE" smtClean="0"/>
              <a:t>Drucken</a:t>
            </a:r>
            <a:endParaRPr lang="de-DE" dirty="0" smtClean="0"/>
          </a:p>
          <a:p>
            <a:r>
              <a:rPr lang="de-DE" dirty="0" smtClean="0"/>
              <a:t>Video- und Audio-Integration</a:t>
            </a:r>
          </a:p>
          <a:p>
            <a:r>
              <a:rPr lang="de-DE" dirty="0" smtClean="0"/>
              <a:t>Silverlight für Windows Phone 7</a:t>
            </a:r>
          </a:p>
          <a:p>
            <a:r>
              <a:rPr lang="de-DE" dirty="0" smtClean="0"/>
              <a:t>Neue Features in Silverlight 5</a:t>
            </a:r>
          </a:p>
          <a:p>
            <a:r>
              <a:rPr lang="de-DE" dirty="0" smtClean="0"/>
              <a:t>Vieles mehr…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728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8. Diskussion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Silverlight vs. Flash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RIAs vs. HTML 5, CSS 3 und JavaScript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Silverlight - Eine Einführung | David Neumann | 27.06.2011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5F3562-268E-44A9-B2C5-9BC683A2C768}" type="slidenum">
              <a:rPr lang="de-DE" smtClean="0"/>
              <a:t>13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9" y="2346842"/>
            <a:ext cx="3362323" cy="109061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413" y="2254424"/>
            <a:ext cx="1398378" cy="125854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4710930" y="2904054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v</a:t>
            </a:r>
            <a:r>
              <a:rPr lang="de-DE" dirty="0" smtClean="0">
                <a:solidFill>
                  <a:schemeClr val="tx1"/>
                </a:solidFill>
              </a:rPr>
              <a:t>s.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23" y="5625837"/>
            <a:ext cx="2663981" cy="86409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9" y="4479458"/>
            <a:ext cx="1120125" cy="1008112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804" y="5373216"/>
            <a:ext cx="2095500" cy="11811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989" y="4350707"/>
            <a:ext cx="2139226" cy="2139226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936" y="4453190"/>
            <a:ext cx="952500" cy="619125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4710929" y="5256505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v</a:t>
            </a:r>
            <a:r>
              <a:rPr lang="de-DE" dirty="0" smtClean="0">
                <a:solidFill>
                  <a:schemeClr val="tx1"/>
                </a:solidFill>
              </a:rPr>
              <a:t>s.</a:t>
            </a:r>
          </a:p>
        </p:txBody>
      </p:sp>
    </p:spTree>
    <p:extLst>
      <p:ext uri="{BB962C8B-B14F-4D97-AF65-F5344CB8AC3E}">
        <p14:creationId xmlns:p14="http://schemas.microsoft.com/office/powerpoint/2010/main" val="193279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9. Informationen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Die Offizielle Silverlight Website</a:t>
            </a:r>
          </a:p>
          <a:p>
            <a:pPr lvl="1"/>
            <a:r>
              <a:rPr lang="de-DE" dirty="0">
                <a:hlinkClick r:id="rId2"/>
              </a:rPr>
              <a:t>http://www.silverlight.net</a:t>
            </a:r>
            <a:r>
              <a:rPr lang="de-DE" dirty="0" smtClean="0">
                <a:hlinkClick r:id="rId2"/>
              </a:rPr>
              <a:t>/</a:t>
            </a:r>
            <a:endParaRPr lang="de-DE" dirty="0" smtClean="0"/>
          </a:p>
          <a:p>
            <a:r>
              <a:rPr lang="de-DE" dirty="0" smtClean="0"/>
              <a:t>MSDN Webcasts</a:t>
            </a:r>
          </a:p>
          <a:p>
            <a:pPr lvl="1"/>
            <a:r>
              <a:rPr lang="de-DE" dirty="0">
                <a:hlinkClick r:id="rId3"/>
              </a:rPr>
              <a:t>http://</a:t>
            </a:r>
            <a:r>
              <a:rPr lang="de-DE" dirty="0" smtClean="0">
                <a:hlinkClick r:id="rId3"/>
              </a:rPr>
              <a:t>www.microsoft.com/germany/msdn/webcasts/default.mspx</a:t>
            </a:r>
            <a:endParaRPr lang="de-DE" dirty="0" smtClean="0"/>
          </a:p>
          <a:p>
            <a:r>
              <a:rPr lang="de-DE" dirty="0" smtClean="0"/>
              <a:t>MSDN Solve</a:t>
            </a:r>
          </a:p>
          <a:p>
            <a:pPr lvl="1"/>
            <a:r>
              <a:rPr lang="de-DE" dirty="0">
                <a:hlinkClick r:id="rId4"/>
              </a:rPr>
              <a:t>http://</a:t>
            </a:r>
            <a:r>
              <a:rPr lang="de-DE" dirty="0" smtClean="0">
                <a:hlinkClick r:id="rId4"/>
              </a:rPr>
              <a:t>www.microsoft.com/germany/msdn/solve/default.mspx</a:t>
            </a:r>
            <a:endParaRPr lang="de-DE" dirty="0" smtClean="0"/>
          </a:p>
          <a:p>
            <a:r>
              <a:rPr lang="de-DE" dirty="0" smtClean="0"/>
              <a:t>Christian Moser</a:t>
            </a:r>
            <a:r>
              <a:rPr lang="de-DE" dirty="0"/>
              <a:t>s</a:t>
            </a:r>
            <a:r>
              <a:rPr lang="de-DE" dirty="0" smtClean="0"/>
              <a:t> Silverlight Tutorial</a:t>
            </a:r>
          </a:p>
          <a:p>
            <a:pPr lvl="1"/>
            <a:r>
              <a:rPr lang="de-DE" dirty="0">
                <a:hlinkClick r:id="rId5"/>
              </a:rPr>
              <a:t>http://</a:t>
            </a:r>
            <a:r>
              <a:rPr lang="de-DE" dirty="0" smtClean="0">
                <a:hlinkClick r:id="rId5"/>
              </a:rPr>
              <a:t>www.thesilverlighttutorial.com/</a:t>
            </a: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Silverlight - Eine Einführung | David Neumann | 27.06.2011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5F3562-268E-44A9-B2C5-9BC683A2C768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897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10. Quellen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700" i="1" dirty="0"/>
              <a:t>Das MVVM in Silverlight</a:t>
            </a:r>
            <a:r>
              <a:rPr lang="de-DE" sz="1700" dirty="0"/>
              <a:t> (2009). </a:t>
            </a:r>
            <a:r>
              <a:rPr lang="de-DE" sz="1700" dirty="0" smtClean="0"/>
              <a:t>[Webcast].</a:t>
            </a:r>
            <a:endParaRPr lang="de-DE" sz="1700" dirty="0"/>
          </a:p>
          <a:p>
            <a:r>
              <a:rPr lang="de-DE" sz="1700" i="1" dirty="0" err="1"/>
              <a:t>LiftOff</a:t>
            </a:r>
            <a:r>
              <a:rPr lang="de-DE" sz="1700" i="1" dirty="0"/>
              <a:t> - Web- &amp; </a:t>
            </a:r>
            <a:r>
              <a:rPr lang="de-DE" sz="1700" i="1" dirty="0" err="1"/>
              <a:t>Silverlightszenario</a:t>
            </a:r>
            <a:r>
              <a:rPr lang="de-DE" sz="1700" dirty="0"/>
              <a:t> (2009). </a:t>
            </a:r>
            <a:r>
              <a:rPr lang="de-DE" sz="1700" dirty="0" smtClean="0"/>
              <a:t>[</a:t>
            </a:r>
            <a:r>
              <a:rPr lang="de-DE" sz="1700" smtClean="0"/>
              <a:t>Webcast Reihe].</a:t>
            </a:r>
            <a:endParaRPr lang="de-DE" sz="1700" dirty="0"/>
          </a:p>
          <a:p>
            <a:r>
              <a:rPr lang="de-DE" sz="1700" dirty="0"/>
              <a:t>Autorenkollektiv. (24. April 2011). </a:t>
            </a:r>
            <a:r>
              <a:rPr lang="de-DE" sz="1700" i="1" dirty="0"/>
              <a:t>Microsoft Silverlight</a:t>
            </a:r>
            <a:r>
              <a:rPr lang="de-DE" sz="1700" dirty="0"/>
              <a:t>. Abgerufen am 2. Mai 2011 von Wikipedia: http://de.wikipedia.org/wiki/Microsoft_Silverlight</a:t>
            </a:r>
          </a:p>
          <a:p>
            <a:r>
              <a:rPr lang="de-DE" sz="1700" dirty="0" err="1"/>
              <a:t>Lasater</a:t>
            </a:r>
            <a:r>
              <a:rPr lang="de-DE" sz="1700" dirty="0"/>
              <a:t>, C. G. (16. Mai 2007). </a:t>
            </a:r>
            <a:r>
              <a:rPr lang="de-DE" sz="1700" i="1" dirty="0"/>
              <a:t>Design Patterns: Command Pattern</a:t>
            </a:r>
            <a:r>
              <a:rPr lang="de-DE" sz="1700" dirty="0"/>
              <a:t>. Abgerufen am 2. Mai 2011 von </a:t>
            </a:r>
            <a:r>
              <a:rPr lang="de-DE" sz="1700" dirty="0" err="1"/>
              <a:t>CodeProject</a:t>
            </a:r>
            <a:r>
              <a:rPr lang="de-DE" sz="1700" dirty="0"/>
              <a:t>: http://www.codeproject.com/KB/books/DesignPatterns.aspx</a:t>
            </a:r>
          </a:p>
          <a:p>
            <a:r>
              <a:rPr lang="de-DE" sz="1700" dirty="0"/>
              <a:t>Microsoft. (2011). </a:t>
            </a:r>
            <a:r>
              <a:rPr lang="de-DE" sz="1700" i="1" dirty="0"/>
              <a:t>MSDN Webcasts</a:t>
            </a:r>
            <a:r>
              <a:rPr lang="de-DE" sz="1700" dirty="0"/>
              <a:t>. (Microsoft) Abgerufen am 3. Mai 2011 von MSDN Webcasts: http://www.microsoft.com/germany/msdn/webcasts/default.mspx</a:t>
            </a:r>
          </a:p>
          <a:p>
            <a:r>
              <a:rPr lang="de-DE" sz="1700" dirty="0"/>
              <a:t>Smith, J. (2 2009). </a:t>
            </a:r>
            <a:r>
              <a:rPr lang="de-DE" sz="1700" i="1" dirty="0"/>
              <a:t>WPF Apps </a:t>
            </a:r>
            <a:r>
              <a:rPr lang="de-DE" sz="1700" i="1" dirty="0" err="1"/>
              <a:t>With</a:t>
            </a:r>
            <a:r>
              <a:rPr lang="de-DE" sz="1700" i="1" dirty="0"/>
              <a:t> The Model-View-</a:t>
            </a:r>
            <a:r>
              <a:rPr lang="de-DE" sz="1700" i="1" dirty="0" err="1"/>
              <a:t>ViewModel</a:t>
            </a:r>
            <a:r>
              <a:rPr lang="de-DE" sz="1700" i="1" dirty="0"/>
              <a:t> Design Pattern</a:t>
            </a:r>
            <a:r>
              <a:rPr lang="de-DE" sz="1700" dirty="0"/>
              <a:t>. (MSDN) Abgerufen am 2. Mai 2011 von MSDN Magazin: http://</a:t>
            </a:r>
            <a:r>
              <a:rPr lang="de-DE" sz="1700" dirty="0" smtClean="0"/>
              <a:t>msdn.microsoft.com/en-us/magazine/dd419663.aspx</a:t>
            </a:r>
            <a:endParaRPr lang="de-DE" sz="17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Silverlight - Eine Einführung | David Neumann | 27.06.2011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5F3562-268E-44A9-B2C5-9BC683A2C768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978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2287" indent="-342900">
              <a:buFont typeface="+mj-lt"/>
              <a:buAutoNum type="arabicPeriod"/>
            </a:pPr>
            <a:r>
              <a:rPr lang="de-DE" dirty="0" smtClean="0"/>
              <a:t>Was ist Silverlight?</a:t>
            </a:r>
          </a:p>
          <a:p>
            <a:pPr marL="522287" indent="-342900">
              <a:buFont typeface="+mj-lt"/>
              <a:buAutoNum type="arabicPeriod"/>
            </a:pPr>
            <a:r>
              <a:rPr lang="de-DE" dirty="0" smtClean="0"/>
              <a:t>Die Silverlight Philosophie</a:t>
            </a:r>
          </a:p>
          <a:p>
            <a:pPr marL="522287" indent="-342900">
              <a:buFont typeface="+mj-lt"/>
              <a:buAutoNum type="arabicPeriod"/>
            </a:pPr>
            <a:r>
              <a:rPr lang="de-DE" dirty="0" smtClean="0"/>
              <a:t>Vorstellung des Szenarios</a:t>
            </a:r>
          </a:p>
          <a:p>
            <a:pPr marL="522287" indent="-342900">
              <a:buFont typeface="+mj-lt"/>
              <a:buAutoNum type="arabicPeriod"/>
            </a:pPr>
            <a:r>
              <a:rPr lang="de-DE" dirty="0" smtClean="0"/>
              <a:t>Einführendes Beispiel</a:t>
            </a:r>
          </a:p>
          <a:p>
            <a:pPr marL="522287" indent="-342900">
              <a:buFont typeface="+mj-lt"/>
              <a:buAutoNum type="arabicPeriod"/>
            </a:pPr>
            <a:r>
              <a:rPr lang="de-DE" dirty="0" smtClean="0"/>
              <a:t>Konzepte</a:t>
            </a:r>
          </a:p>
          <a:p>
            <a:pPr marL="976312" lvl="1" indent="-342900">
              <a:buFont typeface="+mj-lt"/>
              <a:buAutoNum type="arabicPeriod"/>
            </a:pPr>
            <a:r>
              <a:rPr lang="de-DE" dirty="0" smtClean="0"/>
              <a:t>Data Binding</a:t>
            </a:r>
          </a:p>
          <a:p>
            <a:pPr marL="976312" lvl="1" indent="-342900">
              <a:buFont typeface="+mj-lt"/>
              <a:buAutoNum type="arabicPeriod"/>
            </a:pPr>
            <a:r>
              <a:rPr lang="de-DE" dirty="0" smtClean="0"/>
              <a:t>Das Command Pattern</a:t>
            </a:r>
          </a:p>
          <a:p>
            <a:pPr marL="976312" lvl="1" indent="-342900">
              <a:buFont typeface="+mj-lt"/>
              <a:buAutoNum type="arabicPeriod"/>
            </a:pPr>
            <a:r>
              <a:rPr lang="de-DE" dirty="0" smtClean="0"/>
              <a:t>Das MVVM Pattern</a:t>
            </a:r>
          </a:p>
          <a:p>
            <a:pPr marL="522287" indent="-342900">
              <a:buFont typeface="+mj-lt"/>
              <a:buAutoNum type="arabicPeriod"/>
            </a:pPr>
            <a:r>
              <a:rPr lang="de-DE" dirty="0" smtClean="0"/>
              <a:t>Silverlight in einem Szenario</a:t>
            </a:r>
          </a:p>
          <a:p>
            <a:pPr marL="522287" indent="-342900">
              <a:buFont typeface="+mj-lt"/>
              <a:buAutoNum type="arabicPeriod"/>
            </a:pPr>
            <a:r>
              <a:rPr lang="de-DE" dirty="0" smtClean="0"/>
              <a:t>Weiterführende Themen</a:t>
            </a:r>
          </a:p>
          <a:p>
            <a:pPr marL="522287" indent="-342900">
              <a:buFont typeface="+mj-lt"/>
              <a:buAutoNum type="arabicPeriod"/>
            </a:pPr>
            <a:r>
              <a:rPr lang="de-DE" dirty="0" smtClean="0"/>
              <a:t>Diskussion</a:t>
            </a:r>
          </a:p>
          <a:p>
            <a:pPr marL="522287" indent="-342900">
              <a:buFont typeface="+mj-lt"/>
              <a:buAutoNum type="arabicPeriod"/>
            </a:pPr>
            <a:r>
              <a:rPr lang="de-DE" dirty="0" smtClean="0"/>
              <a:t>Informationen</a:t>
            </a:r>
          </a:p>
          <a:p>
            <a:pPr marL="522287" indent="-342900">
              <a:buFont typeface="+mj-lt"/>
              <a:buAutoNum type="arabicPeriod"/>
            </a:pPr>
            <a:r>
              <a:rPr lang="de-DE" dirty="0" smtClean="0"/>
              <a:t>Quellen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Silverlight - Eine Einführung | David Neumann | 27.06.2011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5F3562-268E-44A9-B2C5-9BC683A2C768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951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 Was ist Silverlight?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192" y="4835771"/>
            <a:ext cx="1098072" cy="109807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745" y="4978614"/>
            <a:ext cx="948877" cy="94887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797" y="3231328"/>
            <a:ext cx="1240100" cy="121919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574" y="4758432"/>
            <a:ext cx="1278633" cy="122535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164" y="3186147"/>
            <a:ext cx="985284" cy="12192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605" y="3140968"/>
            <a:ext cx="1309559" cy="130955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9" y="4881002"/>
            <a:ext cx="1251391" cy="110278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518" y="4910525"/>
            <a:ext cx="1085056" cy="1085056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321" y="1506016"/>
            <a:ext cx="4542674" cy="1473474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892" y="3231328"/>
            <a:ext cx="1219200" cy="1219200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613427" y="6007776"/>
            <a:ext cx="8351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Silverlight ist ein Cross-Plattform, Cross-Browser Plug-In für Rich Internet Applications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Silverlight - Eine Einführung | David Neumann | 27.06.2011</a:t>
            </a:r>
            <a:endParaRPr lang="de-DE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5F3562-268E-44A9-B2C5-9BC683A2C768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133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 Die Silverlight Philosophie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97" y="3297220"/>
            <a:ext cx="1333500" cy="13335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42" y="1628800"/>
            <a:ext cx="1208610" cy="13335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873189"/>
            <a:ext cx="1408710" cy="140871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618" y="3417230"/>
            <a:ext cx="2606894" cy="166148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981" y="3439572"/>
            <a:ext cx="885825" cy="97155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520" y="3766998"/>
            <a:ext cx="770358" cy="96195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644" y="3790830"/>
            <a:ext cx="809524" cy="914286"/>
          </a:xfrm>
          <a:prstGeom prst="rect">
            <a:avLst/>
          </a:prstGeom>
        </p:spPr>
      </p:pic>
      <p:sp>
        <p:nvSpPr>
          <p:cNvPr id="39" name="Kreuz 38"/>
          <p:cNvSpPr/>
          <p:nvPr/>
        </p:nvSpPr>
        <p:spPr bwMode="auto">
          <a:xfrm>
            <a:off x="4177290" y="3925346"/>
            <a:ext cx="576064" cy="583773"/>
          </a:xfrm>
          <a:prstGeom prst="plus">
            <a:avLst>
              <a:gd name="adj" fmla="val 4314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Verdana" pitchFamily="34" charset="0"/>
            </a:endParaRPr>
          </a:p>
        </p:txBody>
      </p:sp>
      <p:sp>
        <p:nvSpPr>
          <p:cNvPr id="58" name="Textfeld 57"/>
          <p:cNvSpPr txBox="1"/>
          <p:nvPr/>
        </p:nvSpPr>
        <p:spPr>
          <a:xfrm>
            <a:off x="4110898" y="2581664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User</a:t>
            </a:r>
          </a:p>
        </p:txBody>
      </p:sp>
      <p:sp>
        <p:nvSpPr>
          <p:cNvPr id="59" name="Textfeld 58"/>
          <p:cNvSpPr txBox="1"/>
          <p:nvPr/>
        </p:nvSpPr>
        <p:spPr>
          <a:xfrm>
            <a:off x="664442" y="2970903"/>
            <a:ext cx="1582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</a:rPr>
              <a:t>Visual Designer</a:t>
            </a:r>
          </a:p>
        </p:txBody>
      </p:sp>
      <p:sp>
        <p:nvSpPr>
          <p:cNvPr id="60" name="Textfeld 59"/>
          <p:cNvSpPr txBox="1"/>
          <p:nvPr/>
        </p:nvSpPr>
        <p:spPr>
          <a:xfrm>
            <a:off x="708694" y="4624423"/>
            <a:ext cx="13917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</a:rPr>
              <a:t>GUI Designer</a:t>
            </a:r>
          </a:p>
        </p:txBody>
      </p:sp>
      <p:sp>
        <p:nvSpPr>
          <p:cNvPr id="61" name="Textfeld 60"/>
          <p:cNvSpPr txBox="1"/>
          <p:nvPr/>
        </p:nvSpPr>
        <p:spPr>
          <a:xfrm>
            <a:off x="708694" y="6266220"/>
            <a:ext cx="1547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</a:rPr>
              <a:t>Video Designer</a:t>
            </a:r>
          </a:p>
        </p:txBody>
      </p:sp>
      <p:sp>
        <p:nvSpPr>
          <p:cNvPr id="62" name="Textfeld 61"/>
          <p:cNvSpPr txBox="1"/>
          <p:nvPr/>
        </p:nvSpPr>
        <p:spPr>
          <a:xfrm>
            <a:off x="7328677" y="5137447"/>
            <a:ext cx="1096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</a:rPr>
              <a:t>Developer</a:t>
            </a:r>
          </a:p>
        </p:txBody>
      </p:sp>
      <p:sp>
        <p:nvSpPr>
          <p:cNvPr id="63" name="Textfeld 62"/>
          <p:cNvSpPr txBox="1"/>
          <p:nvPr/>
        </p:nvSpPr>
        <p:spPr>
          <a:xfrm>
            <a:off x="3019941" y="4900871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</a:rPr>
              <a:t>Markup</a:t>
            </a:r>
          </a:p>
        </p:txBody>
      </p:sp>
      <p:sp>
        <p:nvSpPr>
          <p:cNvPr id="64" name="Textfeld 63"/>
          <p:cNvSpPr txBox="1"/>
          <p:nvPr/>
        </p:nvSpPr>
        <p:spPr>
          <a:xfrm>
            <a:off x="5274644" y="4941168"/>
            <a:ext cx="638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C</a:t>
            </a:r>
            <a:r>
              <a:rPr lang="de-DE" sz="1400" dirty="0" smtClean="0">
                <a:solidFill>
                  <a:schemeClr val="tx1"/>
                </a:solidFill>
              </a:rPr>
              <a:t>ode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722" y="1362464"/>
            <a:ext cx="1219200" cy="1219200"/>
          </a:xfrm>
          <a:prstGeom prst="rect">
            <a:avLst/>
          </a:prstGeom>
        </p:spPr>
      </p:pic>
      <p:sp>
        <p:nvSpPr>
          <p:cNvPr id="10" name="Pfeil nach rechts 9"/>
          <p:cNvSpPr/>
          <p:nvPr/>
        </p:nvSpPr>
        <p:spPr bwMode="auto">
          <a:xfrm>
            <a:off x="2246926" y="4073216"/>
            <a:ext cx="673899" cy="2880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Verdana" pitchFamily="34" charset="0"/>
            </a:endParaRPr>
          </a:p>
        </p:txBody>
      </p:sp>
      <p:sp>
        <p:nvSpPr>
          <p:cNvPr id="26" name="Pfeil nach rechts 25"/>
          <p:cNvSpPr/>
          <p:nvPr/>
        </p:nvSpPr>
        <p:spPr bwMode="auto">
          <a:xfrm rot="10800000">
            <a:off x="6236668" y="4073216"/>
            <a:ext cx="673899" cy="2880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Verdana" pitchFamily="34" charset="0"/>
            </a:endParaRPr>
          </a:p>
        </p:txBody>
      </p:sp>
      <p:sp>
        <p:nvSpPr>
          <p:cNvPr id="27" name="Pfeil nach rechts 26"/>
          <p:cNvSpPr/>
          <p:nvPr/>
        </p:nvSpPr>
        <p:spPr bwMode="auto">
          <a:xfrm rot="16200000">
            <a:off x="4128373" y="3261894"/>
            <a:ext cx="673899" cy="2880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Verdana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Silverlight - Eine Einführung | David Neumann | 27.06.2011</a:t>
            </a:r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5F3562-268E-44A9-B2C5-9BC683A2C768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840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 Vorstellung des Szenarios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784"/>
            <a:ext cx="8180109" cy="5112568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Silverlight - Eine Einführung | David Neumann | 27.06.2011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5F3562-268E-44A9-B2C5-9BC683A2C768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073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4. Einführendes Beispiel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64" y="1501465"/>
            <a:ext cx="8180108" cy="51125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Silverlight - Eine Einführung | David Neumann | 27.06.2011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5F3562-268E-44A9-B2C5-9BC683A2C768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646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5. Konzepte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2287" indent="-342900">
              <a:buFont typeface="+mj-lt"/>
              <a:buAutoNum type="arabicPeriod"/>
            </a:pPr>
            <a:r>
              <a:rPr lang="de-DE" dirty="0" smtClean="0"/>
              <a:t>Data </a:t>
            </a:r>
            <a:r>
              <a:rPr lang="de-DE" dirty="0"/>
              <a:t>Binding</a:t>
            </a:r>
          </a:p>
          <a:p>
            <a:pPr marL="522287" indent="-342900">
              <a:buFont typeface="+mj-lt"/>
              <a:buAutoNum type="arabicPeriod"/>
            </a:pPr>
            <a:r>
              <a:rPr lang="de-DE" dirty="0"/>
              <a:t>Das Command Pattern</a:t>
            </a:r>
          </a:p>
          <a:p>
            <a:pPr marL="522287" indent="-342900">
              <a:buFont typeface="+mj-lt"/>
              <a:buAutoNum type="arabicPeriod"/>
            </a:pPr>
            <a:r>
              <a:rPr lang="de-DE" dirty="0"/>
              <a:t>Das MVVM Pattern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Silverlight - Eine Einführung | David Neumann | 27.06.2011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5F3562-268E-44A9-B2C5-9BC683A2C768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970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5.1 Data Binding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728" y="1700808"/>
            <a:ext cx="1905744" cy="190574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48" y="1700808"/>
            <a:ext cx="1905744" cy="190574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191" y="4941168"/>
            <a:ext cx="1219200" cy="12192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479" y="1944018"/>
            <a:ext cx="1419323" cy="1419323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932835" y="3677786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User Interface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965459" y="3677786"/>
            <a:ext cx="1678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Data Binding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7247331" y="3677786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Daten</a:t>
            </a:r>
          </a:p>
        </p:txBody>
      </p:sp>
      <p:sp>
        <p:nvSpPr>
          <p:cNvPr id="17" name="Nach oben gekrümmter Pfeil 16"/>
          <p:cNvSpPr/>
          <p:nvPr/>
        </p:nvSpPr>
        <p:spPr bwMode="auto">
          <a:xfrm>
            <a:off x="2805336" y="2852936"/>
            <a:ext cx="1478632" cy="504056"/>
          </a:xfrm>
          <a:prstGeom prst="curved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Verdana" pitchFamily="34" charset="0"/>
            </a:endParaRPr>
          </a:p>
        </p:txBody>
      </p:sp>
      <p:sp>
        <p:nvSpPr>
          <p:cNvPr id="18" name="Nach oben gekrümmter Pfeil 17"/>
          <p:cNvSpPr/>
          <p:nvPr/>
        </p:nvSpPr>
        <p:spPr bwMode="auto">
          <a:xfrm rot="10800000">
            <a:off x="2771800" y="2187229"/>
            <a:ext cx="1478632" cy="504056"/>
          </a:xfrm>
          <a:prstGeom prst="curved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Verdana" pitchFamily="34" charset="0"/>
            </a:endParaRPr>
          </a:p>
        </p:txBody>
      </p:sp>
      <p:sp>
        <p:nvSpPr>
          <p:cNvPr id="19" name="Nach unten gekrümmter Pfeil 18"/>
          <p:cNvSpPr/>
          <p:nvPr/>
        </p:nvSpPr>
        <p:spPr bwMode="auto">
          <a:xfrm rot="8861333">
            <a:off x="5004785" y="4899814"/>
            <a:ext cx="2999170" cy="656373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Verdana" pitchFamily="34" charset="0"/>
            </a:endParaRPr>
          </a:p>
        </p:txBody>
      </p:sp>
      <p:sp>
        <p:nvSpPr>
          <p:cNvPr id="20" name="Nach unten gekrümmter Pfeil 19"/>
          <p:cNvSpPr/>
          <p:nvPr/>
        </p:nvSpPr>
        <p:spPr bwMode="auto">
          <a:xfrm rot="12956215">
            <a:off x="1413217" y="4831494"/>
            <a:ext cx="2965171" cy="639874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Verdana" pitchFamily="34" charset="0"/>
            </a:endParaRPr>
          </a:p>
        </p:txBody>
      </p:sp>
      <p:sp>
        <p:nvSpPr>
          <p:cNvPr id="22" name="Nach oben gekrümmter Pfeil 21"/>
          <p:cNvSpPr/>
          <p:nvPr/>
        </p:nvSpPr>
        <p:spPr bwMode="auto">
          <a:xfrm>
            <a:off x="5508104" y="2852936"/>
            <a:ext cx="1478632" cy="504056"/>
          </a:xfrm>
          <a:prstGeom prst="curved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Verdana" pitchFamily="34" charset="0"/>
            </a:endParaRPr>
          </a:p>
        </p:txBody>
      </p:sp>
      <p:sp>
        <p:nvSpPr>
          <p:cNvPr id="23" name="Nach oben gekrümmter Pfeil 22"/>
          <p:cNvSpPr/>
          <p:nvPr/>
        </p:nvSpPr>
        <p:spPr bwMode="auto">
          <a:xfrm rot="10800000">
            <a:off x="5474568" y="2187229"/>
            <a:ext cx="1478632" cy="504056"/>
          </a:xfrm>
          <a:prstGeom prst="curved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Verdana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2898139" y="3400787"/>
            <a:ext cx="1385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chemeClr val="tx1"/>
                </a:solidFill>
              </a:rPr>
              <a:t>Daten abfragen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2883380" y="1927865"/>
            <a:ext cx="12554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chemeClr val="tx1"/>
                </a:solidFill>
              </a:rPr>
              <a:t>Daten senden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5576785" y="1879450"/>
            <a:ext cx="12554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chemeClr val="tx1"/>
                </a:solidFill>
              </a:rPr>
              <a:t>Daten senden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5562435" y="3400786"/>
            <a:ext cx="1385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chemeClr val="tx1"/>
                </a:solidFill>
              </a:rPr>
              <a:t>Daten abfragen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6504370" y="5565948"/>
            <a:ext cx="2278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chemeClr val="tx1"/>
                </a:solidFill>
              </a:rPr>
              <a:t>Daten haben sich geändert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802737" y="5589240"/>
            <a:ext cx="2113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chemeClr val="tx1"/>
                </a:solidFill>
              </a:rPr>
              <a:t>Datenänderung mitteilen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2850398" y="6160368"/>
            <a:ext cx="3771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tx1"/>
                </a:solidFill>
              </a:rPr>
              <a:t>Notify</a:t>
            </a:r>
            <a:r>
              <a:rPr lang="de-DE" dirty="0" smtClean="0">
                <a:solidFill>
                  <a:schemeClr val="tx1"/>
                </a:solidFill>
              </a:rPr>
              <a:t> Property </a:t>
            </a:r>
            <a:r>
              <a:rPr lang="de-DE" dirty="0" err="1" smtClean="0">
                <a:solidFill>
                  <a:schemeClr val="tx1"/>
                </a:solidFill>
              </a:rPr>
              <a:t>Changed</a:t>
            </a:r>
            <a:r>
              <a:rPr lang="de-DE" dirty="0" smtClean="0">
                <a:solidFill>
                  <a:schemeClr val="tx1"/>
                </a:solidFill>
              </a:rPr>
              <a:t> Event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Silverlight - Eine Einführung | David Neumann | 27.06.2011</a:t>
            </a:r>
            <a:endParaRPr lang="de-DE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5F3562-268E-44A9-B2C5-9BC683A2C768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382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5.2 Das Command Pattern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4725144"/>
            <a:ext cx="8174037" cy="1799481"/>
          </a:xfrm>
        </p:spPr>
        <p:txBody>
          <a:bodyPr/>
          <a:lstStyle/>
          <a:p>
            <a:r>
              <a:rPr lang="de-DE" dirty="0" smtClean="0"/>
              <a:t>Wird hauptsächlich für </a:t>
            </a:r>
            <a:r>
              <a:rPr lang="de-DE" dirty="0" err="1" smtClean="0"/>
              <a:t>Undo</a:t>
            </a:r>
            <a:r>
              <a:rPr lang="de-DE" dirty="0" smtClean="0"/>
              <a:t>-</a:t>
            </a:r>
            <a:r>
              <a:rPr lang="de-DE" dirty="0" err="1" smtClean="0"/>
              <a:t>Redo</a:t>
            </a:r>
            <a:r>
              <a:rPr lang="de-DE" dirty="0" smtClean="0"/>
              <a:t>-Funktionalität verwendet</a:t>
            </a:r>
          </a:p>
          <a:p>
            <a:r>
              <a:rPr lang="de-DE" dirty="0" smtClean="0"/>
              <a:t>Bei uns hat es folgende Vorteile:</a:t>
            </a:r>
          </a:p>
          <a:p>
            <a:pPr lvl="1"/>
            <a:r>
              <a:rPr lang="de-DE" dirty="0" smtClean="0"/>
              <a:t>Kann selbst bestimmen ob es ausgeführt werden kann</a:t>
            </a:r>
          </a:p>
          <a:p>
            <a:pPr lvl="1"/>
            <a:r>
              <a:rPr lang="de-DE" dirty="0" smtClean="0"/>
              <a:t>Kann per Data Binding gebunden werden (wird bei dem MVVM Pattern benötigt)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Silverlight - Eine Einführung | David Neumann | 27.06.2011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5F3562-268E-44A9-B2C5-9BC683A2C768}" type="slidenum">
              <a:rPr lang="de-DE" smtClean="0"/>
              <a:t>9</a:t>
            </a:fld>
            <a:endParaRPr lang="de-DE"/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1246331575"/>
              </p:ext>
            </p:extLst>
          </p:nvPr>
        </p:nvGraphicFramePr>
        <p:xfrm>
          <a:off x="1763688" y="1628800"/>
          <a:ext cx="6096000" cy="2824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548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pi_grau">
  <a:themeElements>
    <a:clrScheme name="HPI">
      <a:dk1>
        <a:srgbClr val="000000"/>
      </a:dk1>
      <a:lt1>
        <a:srgbClr val="FFFFFF"/>
      </a:lt1>
      <a:dk2>
        <a:srgbClr val="60676A"/>
      </a:dk2>
      <a:lt2>
        <a:srgbClr val="8E9496"/>
      </a:lt2>
      <a:accent1>
        <a:srgbClr val="AF0034"/>
      </a:accent1>
      <a:accent2>
        <a:srgbClr val="F8A800"/>
      </a:accent2>
      <a:accent3>
        <a:srgbClr val="FAC24C"/>
      </a:accent3>
      <a:accent4>
        <a:srgbClr val="DD6108"/>
      </a:accent4>
      <a:accent5>
        <a:srgbClr val="007A9E"/>
      </a:accent5>
      <a:accent6>
        <a:srgbClr val="4CA2BB"/>
      </a:accent6>
      <a:hlink>
        <a:srgbClr val="007A9E"/>
      </a:hlink>
      <a:folHlink>
        <a:srgbClr val="AEB3B4"/>
      </a:folHlink>
    </a:clrScheme>
    <a:fontScheme name="HPI Master R7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mtClean="0">
            <a:solidFill>
              <a:schemeClr val="tx1"/>
            </a:solidFill>
          </a:defRPr>
        </a:defPPr>
      </a:lstStyle>
    </a:txDef>
  </a:objectDefaults>
  <a:extraClrSchemeLst>
    <a:extraClrScheme>
      <a:clrScheme name="HPI Master R7 1">
        <a:dk1>
          <a:srgbClr val="000000"/>
        </a:dk1>
        <a:lt1>
          <a:srgbClr val="FFFFFF"/>
        </a:lt1>
        <a:dk2>
          <a:srgbClr val="60686B"/>
        </a:dk2>
        <a:lt2>
          <a:srgbClr val="8E9496"/>
        </a:lt2>
        <a:accent1>
          <a:srgbClr val="AF0034"/>
        </a:accent1>
        <a:accent2>
          <a:srgbClr val="F6A800"/>
        </a:accent2>
        <a:accent3>
          <a:srgbClr val="FFFFFF"/>
        </a:accent3>
        <a:accent4>
          <a:srgbClr val="000000"/>
        </a:accent4>
        <a:accent5>
          <a:srgbClr val="D4AAAE"/>
        </a:accent5>
        <a:accent6>
          <a:srgbClr val="DF9800"/>
        </a:accent6>
        <a:hlink>
          <a:srgbClr val="007A9E"/>
        </a:hlink>
        <a:folHlink>
          <a:srgbClr val="AEB3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hpi_orange">
  <a:themeElements>
    <a:clrScheme name="HPI">
      <a:dk1>
        <a:srgbClr val="000000"/>
      </a:dk1>
      <a:lt1>
        <a:srgbClr val="FFFFFF"/>
      </a:lt1>
      <a:dk2>
        <a:srgbClr val="60676A"/>
      </a:dk2>
      <a:lt2>
        <a:srgbClr val="8E9496"/>
      </a:lt2>
      <a:accent1>
        <a:srgbClr val="AF0034"/>
      </a:accent1>
      <a:accent2>
        <a:srgbClr val="F8A800"/>
      </a:accent2>
      <a:accent3>
        <a:srgbClr val="FAC24C"/>
      </a:accent3>
      <a:accent4>
        <a:srgbClr val="DD6108"/>
      </a:accent4>
      <a:accent5>
        <a:srgbClr val="007A9E"/>
      </a:accent5>
      <a:accent6>
        <a:srgbClr val="4CA2BB"/>
      </a:accent6>
      <a:hlink>
        <a:srgbClr val="007A9E"/>
      </a:hlink>
      <a:folHlink>
        <a:srgbClr val="AEB3B4"/>
      </a:folHlink>
    </a:clrScheme>
    <a:fontScheme name="hpi_orang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hpi_orange 1">
        <a:dk1>
          <a:srgbClr val="000000"/>
        </a:dk1>
        <a:lt1>
          <a:srgbClr val="FFFFFF"/>
        </a:lt1>
        <a:dk2>
          <a:srgbClr val="60686B"/>
        </a:dk2>
        <a:lt2>
          <a:srgbClr val="868D91"/>
        </a:lt2>
        <a:accent1>
          <a:srgbClr val="AF0034"/>
        </a:accent1>
        <a:accent2>
          <a:srgbClr val="F6A800"/>
        </a:accent2>
        <a:accent3>
          <a:srgbClr val="FFFFFF"/>
        </a:accent3>
        <a:accent4>
          <a:srgbClr val="000000"/>
        </a:accent4>
        <a:accent5>
          <a:srgbClr val="D4AAAE"/>
        </a:accent5>
        <a:accent6>
          <a:srgbClr val="DF9800"/>
        </a:accent6>
        <a:hlink>
          <a:srgbClr val="007A9E"/>
        </a:hlink>
        <a:folHlink>
          <a:srgbClr val="AEB3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HPI Masterfoliendesign</Template>
  <TotalTime>0</TotalTime>
  <Words>684</Words>
  <Application>Microsoft Office PowerPoint</Application>
  <PresentationFormat>Bildschirmpräsentation (4:3)</PresentationFormat>
  <Paragraphs>163</Paragraphs>
  <Slides>15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15</vt:i4>
      </vt:variant>
    </vt:vector>
  </HeadingPairs>
  <TitlesOfParts>
    <vt:vector size="17" baseType="lpstr">
      <vt:lpstr>hpi_grau</vt:lpstr>
      <vt:lpstr>hpi_orange</vt:lpstr>
      <vt:lpstr>Silverlight</vt:lpstr>
      <vt:lpstr>Agenda</vt:lpstr>
      <vt:lpstr>1. Was ist Silverlight?</vt:lpstr>
      <vt:lpstr>2. Die Silverlight Philosophie</vt:lpstr>
      <vt:lpstr>3. Vorstellung des Szenarios</vt:lpstr>
      <vt:lpstr>4. Einführendes Beispiel</vt:lpstr>
      <vt:lpstr>5. Konzepte</vt:lpstr>
      <vt:lpstr>5.1 Data Binding</vt:lpstr>
      <vt:lpstr>5.2 Das Command Pattern</vt:lpstr>
      <vt:lpstr>5.3 Das MVVM Pattern</vt:lpstr>
      <vt:lpstr>6. Silverlight in einem Szenario</vt:lpstr>
      <vt:lpstr>7. Weiterführende Themen</vt:lpstr>
      <vt:lpstr>8. Diskussion</vt:lpstr>
      <vt:lpstr>9. Informationen</vt:lpstr>
      <vt:lpstr>10. Quellen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Silverlight</dc:title>
  <dc:creator>David Neumann</dc:creator>
  <cp:lastModifiedBy>David Neumann</cp:lastModifiedBy>
  <cp:revision>35</cp:revision>
  <dcterms:created xsi:type="dcterms:W3CDTF">2011-05-01T21:26:44Z</dcterms:created>
  <dcterms:modified xsi:type="dcterms:W3CDTF">2011-07-02T23:01:46Z</dcterms:modified>
</cp:coreProperties>
</file>