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8" r:id="rId3"/>
    <p:sldId id="279" r:id="rId4"/>
    <p:sldId id="289" r:id="rId5"/>
    <p:sldId id="281" r:id="rId6"/>
    <p:sldId id="280" r:id="rId7"/>
    <p:sldId id="290" r:id="rId8"/>
    <p:sldId id="282" r:id="rId9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ergen Mueller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2" autoAdjust="0"/>
    <p:restoredTop sz="82139" autoAdjust="0"/>
  </p:normalViewPr>
  <p:slideViewPr>
    <p:cSldViewPr snapToGrid="0" snapToObjects="1">
      <p:cViewPr varScale="1">
        <p:scale>
          <a:sx n="182" d="100"/>
          <a:sy n="182" d="100"/>
        </p:scale>
        <p:origin x="-3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797FD-475B-1444-8118-0F5CEE2F324E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A75ED-02EF-414E-8F0E-A05BADFE4D0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925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1590-9CEC-1D44-8F01-018DDDCE6730}" type="datetimeFigureOut">
              <a:rPr lang="de-DE" smtClean="0"/>
              <a:pPr/>
              <a:t>14.04.15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8751-585E-8B40-905F-88C9D1B49B5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Chalkduste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Chalkduste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Chalkduste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Chalkduste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Chalkduste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Chalkduste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4707"/>
            <a:ext cx="7772400" cy="196574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Unternehmensanwendungen</a:t>
            </a:r>
            <a:r>
              <a:rPr lang="en-US" dirty="0" smtClean="0"/>
              <a:t> – </a:t>
            </a:r>
            <a:r>
              <a:rPr lang="en-US" dirty="0" err="1" smtClean="0"/>
              <a:t>Prozesse</a:t>
            </a:r>
            <a:r>
              <a:rPr lang="en-US" dirty="0" smtClean="0"/>
              <a:t>, </a:t>
            </a:r>
            <a:r>
              <a:rPr lang="en-US" dirty="0" err="1" smtClean="0"/>
              <a:t>Modelle</a:t>
            </a:r>
            <a:r>
              <a:rPr lang="en-US" dirty="0" smtClean="0"/>
              <a:t> und </a:t>
            </a:r>
            <a:r>
              <a:rPr lang="en-US" dirty="0" err="1" smtClean="0"/>
              <a:t>Implementierungen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Matthias </a:t>
            </a:r>
            <a:r>
              <a:rPr lang="en-US" dirty="0" err="1" smtClean="0"/>
              <a:t>Uflacker</a:t>
            </a:r>
            <a:endParaRPr lang="en-US" dirty="0" smtClean="0"/>
          </a:p>
          <a:p>
            <a:r>
              <a:rPr lang="en-US" dirty="0" smtClean="0"/>
              <a:t>Martin Lorenz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Organisatorisches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de-DE" sz="2400" dirty="0" smtClean="0"/>
              <a:t>Rahmenbedingungen</a:t>
            </a:r>
          </a:p>
          <a:p>
            <a:pPr lvl="1" eaLnBrk="1" hangingPunct="1"/>
            <a:r>
              <a:rPr lang="de-DE" sz="1800" dirty="0" smtClean="0"/>
              <a:t>Verantwortlich: Dr. Matthias </a:t>
            </a:r>
            <a:r>
              <a:rPr lang="de-DE" sz="1800" dirty="0" err="1" smtClean="0"/>
              <a:t>Uflacker</a:t>
            </a:r>
            <a:endParaRPr lang="de-DE" sz="1800" dirty="0" smtClean="0"/>
          </a:p>
          <a:p>
            <a:pPr lvl="1" eaLnBrk="1" hangingPunct="1"/>
            <a:r>
              <a:rPr lang="de-DE" sz="1800" dirty="0" smtClean="0"/>
              <a:t>Tutoren: </a:t>
            </a:r>
            <a:r>
              <a:rPr lang="de-DE" sz="1800" dirty="0" smtClean="0"/>
              <a:t>Martin </a:t>
            </a:r>
            <a:r>
              <a:rPr lang="de-DE" sz="1800" dirty="0" smtClean="0"/>
              <a:t>Lorenz, Arian Treffer, </a:t>
            </a:r>
            <a:r>
              <a:rPr lang="de-DE" sz="1800" dirty="0" err="1" smtClean="0"/>
              <a:t>Keven</a:t>
            </a:r>
            <a:r>
              <a:rPr lang="de-DE" sz="1800" dirty="0" smtClean="0"/>
              <a:t> </a:t>
            </a:r>
            <a:r>
              <a:rPr lang="de-DE" sz="1800" dirty="0" err="1" smtClean="0"/>
              <a:t>Richly</a:t>
            </a:r>
            <a:endParaRPr lang="de-DE" sz="1800" dirty="0" smtClean="0"/>
          </a:p>
          <a:p>
            <a:pPr lvl="1" eaLnBrk="1" hangingPunct="1"/>
            <a:r>
              <a:rPr lang="de-DE" sz="1800" dirty="0" smtClean="0"/>
              <a:t>Ort: Haus D, E-9/10, Hasso Plattner High-Tech Park </a:t>
            </a:r>
          </a:p>
          <a:p>
            <a:pPr lvl="1" eaLnBrk="1" hangingPunct="1"/>
            <a:r>
              <a:rPr lang="de-DE" sz="1800" dirty="0" smtClean="0"/>
              <a:t>Zeit: Dienstag, 13h30-</a:t>
            </a:r>
            <a:r>
              <a:rPr lang="de-DE" sz="1800" dirty="0" smtClean="0"/>
              <a:t>15h00 </a:t>
            </a:r>
            <a:r>
              <a:rPr lang="de-DE" sz="1800" dirty="0" smtClean="0"/>
              <a:t>und Mittwoch 15h15-</a:t>
            </a:r>
            <a:r>
              <a:rPr lang="de-DE" sz="1800" dirty="0" smtClean="0"/>
              <a:t>16h45</a:t>
            </a:r>
            <a:endParaRPr lang="de-DE" sz="1800" dirty="0" smtClean="0"/>
          </a:p>
          <a:p>
            <a:pPr lvl="1" eaLnBrk="1" hangingPunct="1"/>
            <a:r>
              <a:rPr lang="de-DE" sz="1800" dirty="0" smtClean="0"/>
              <a:t>4 Semesterwochenstunden</a:t>
            </a:r>
          </a:p>
          <a:p>
            <a:pPr lvl="1" eaLnBrk="1" hangingPunct="1"/>
            <a:r>
              <a:rPr lang="de-DE" sz="1800" dirty="0" smtClean="0"/>
              <a:t>6 benotete Leistungspunkte</a:t>
            </a:r>
          </a:p>
          <a:p>
            <a:pPr lvl="1" eaLnBrk="1" hangingPunct="1"/>
            <a:r>
              <a:rPr lang="de-DE" sz="1800" dirty="0" smtClean="0"/>
              <a:t>Einschreibefrist 24.04.2015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Ziele des </a:t>
            </a:r>
            <a:r>
              <a:rPr lang="de-DE" dirty="0" smtClean="0"/>
              <a:t>Projektseminars</a:t>
            </a:r>
            <a:endParaRPr lang="en-US" dirty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200" dirty="0" smtClean="0"/>
              <a:t>Gesamtüberblick über Themengebiete erlangen:</a:t>
            </a:r>
          </a:p>
          <a:p>
            <a:pPr lvl="1"/>
            <a:r>
              <a:rPr lang="de-DE" sz="1800" dirty="0" smtClean="0"/>
              <a:t>Unternehmen</a:t>
            </a:r>
          </a:p>
          <a:p>
            <a:pPr lvl="1"/>
            <a:r>
              <a:rPr lang="de-DE" sz="1800" dirty="0" smtClean="0"/>
              <a:t>Geschäftsprozesse</a:t>
            </a:r>
          </a:p>
          <a:p>
            <a:pPr lvl="1"/>
            <a:r>
              <a:rPr lang="de-DE" sz="1800" dirty="0" smtClean="0"/>
              <a:t>Unternehmensanwendungen und deren Charakteristiken</a:t>
            </a:r>
          </a:p>
          <a:p>
            <a:pPr lvl="1"/>
            <a:r>
              <a:rPr lang="de-DE" sz="1800" dirty="0" smtClean="0"/>
              <a:t>Hauptspeicherdatenbanken</a:t>
            </a:r>
            <a:endParaRPr lang="de-DE" sz="1800" dirty="0" smtClean="0"/>
          </a:p>
          <a:p>
            <a:r>
              <a:rPr lang="de-DE" sz="2200" dirty="0" smtClean="0"/>
              <a:t>Eigenständiges Einarbeiten in eine Themenstellung rund um die „Entwicklung von Unternehmensanwendungen“</a:t>
            </a:r>
          </a:p>
          <a:p>
            <a:r>
              <a:rPr lang="de-DE" sz="2200" dirty="0" smtClean="0"/>
              <a:t>Projekterfahrung sammeln </a:t>
            </a:r>
          </a:p>
          <a:p>
            <a:r>
              <a:rPr lang="de-DE" sz="2200" dirty="0" smtClean="0"/>
              <a:t>Präsentationstechniken aneignen </a:t>
            </a:r>
          </a:p>
          <a:p>
            <a:r>
              <a:rPr lang="de-DE" sz="2200" dirty="0" smtClean="0"/>
              <a:t>Grundlagen des wissenschaftlichen Arbeitens erlernen</a:t>
            </a:r>
            <a:endParaRPr lang="de-DE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Vorlesungsinhalte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2102" cy="4525963"/>
          </a:xfrm>
        </p:spPr>
        <p:txBody>
          <a:bodyPr>
            <a:normAutofit/>
          </a:bodyPr>
          <a:lstStyle/>
          <a:p>
            <a:r>
              <a:rPr lang="de-DE" sz="2400" dirty="0" smtClean="0"/>
              <a:t>Einführung</a:t>
            </a:r>
          </a:p>
          <a:p>
            <a:r>
              <a:rPr lang="de-DE" sz="2400" dirty="0" smtClean="0"/>
              <a:t>Unternehmen, Geschäftsprozesse</a:t>
            </a:r>
          </a:p>
          <a:p>
            <a:r>
              <a:rPr lang="de-DE" sz="2400" dirty="0" smtClean="0"/>
              <a:t>Beispiele für Unternehmensanwendungen</a:t>
            </a:r>
          </a:p>
          <a:p>
            <a:r>
              <a:rPr lang="de-DE" sz="2400" dirty="0" smtClean="0"/>
              <a:t>Charakteristika von Unternehmensanwendungen</a:t>
            </a:r>
          </a:p>
          <a:p>
            <a:r>
              <a:rPr lang="de-DE" sz="2400" dirty="0" smtClean="0"/>
              <a:t>In-Memory Data Management</a:t>
            </a:r>
          </a:p>
          <a:p>
            <a:r>
              <a:rPr lang="de-DE" sz="2400" dirty="0" smtClean="0"/>
              <a:t>Parallel</a:t>
            </a:r>
            <a:r>
              <a:rPr lang="de-DE" sz="2400" dirty="0" smtClean="0"/>
              <a:t>: Bearbeitung eines Projektes im Team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Auswahlprozess für die </a:t>
            </a:r>
            <a:r>
              <a:rPr lang="de-DE" dirty="0" smtClean="0"/>
              <a:t>Seminarthemen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23875" lvl="1" indent="-342900" eaLnBrk="1" hangingPunct="1">
              <a:lnSpc>
                <a:spcPct val="105000"/>
              </a:lnSpc>
              <a:buFont typeface="Yank" pitchFamily="2" charset="0"/>
              <a:buAutoNum type="arabicPeriod"/>
            </a:pPr>
            <a:r>
              <a:rPr lang="de-DE" sz="1800" dirty="0" smtClean="0"/>
              <a:t>Für Projektseminarthemen bewerben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Prioritätenliste abgeben 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Im Seminar oder per Mail an Arian (</a:t>
            </a:r>
            <a:r>
              <a:rPr lang="de-DE" sz="1800" dirty="0" err="1" smtClean="0"/>
              <a:t>arian.treffer@hpi.uni-potsdam.de</a:t>
            </a:r>
            <a:r>
              <a:rPr lang="de-DE" sz="1800" dirty="0" smtClean="0"/>
              <a:t>)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Inhalt: drei priorisierte Wünsche</a:t>
            </a:r>
          </a:p>
          <a:p>
            <a:pPr marL="971550" lvl="2" indent="-350838" eaLnBrk="1" hangingPunct="1">
              <a:lnSpc>
                <a:spcPct val="105000"/>
              </a:lnSpc>
              <a:buFont typeface="Yank" pitchFamily="2" charset="0"/>
              <a:buChar char="*"/>
            </a:pPr>
            <a:r>
              <a:rPr lang="de-DE" sz="1800" dirty="0" smtClean="0"/>
              <a:t>Deadline: 17.04.2015</a:t>
            </a:r>
          </a:p>
          <a:p>
            <a:pPr marL="523875" lvl="1" indent="-342900" eaLnBrk="1" hangingPunct="1">
              <a:lnSpc>
                <a:spcPct val="105000"/>
              </a:lnSpc>
              <a:buFont typeface="Yank" pitchFamily="2" charset="0"/>
              <a:buAutoNum type="arabicPeriod"/>
            </a:pPr>
            <a:r>
              <a:rPr lang="de-DE" sz="1800" dirty="0" smtClean="0"/>
              <a:t>Zuordnung von Projektteams zu Projektseminarthemen und </a:t>
            </a:r>
            <a:br>
              <a:rPr lang="de-DE" sz="1800" dirty="0" smtClean="0"/>
            </a:br>
            <a:r>
              <a:rPr lang="de-DE" sz="1800" dirty="0" smtClean="0"/>
              <a:t>Bestätigung 20.04.2015)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Organisatorisches</a:t>
            </a:r>
            <a:endParaRPr lang="en-US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399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05000"/>
              </a:lnSpc>
              <a:buNone/>
            </a:pPr>
            <a:r>
              <a:rPr lang="de-DE" sz="2400" dirty="0" smtClean="0"/>
              <a:t>Zeitplan (vorläufig)</a:t>
            </a:r>
          </a:p>
          <a:p>
            <a:pPr marL="0" indent="0" eaLnBrk="1" hangingPunct="1">
              <a:lnSpc>
                <a:spcPct val="105000"/>
              </a:lnSpc>
              <a:buNone/>
            </a:pPr>
            <a:endParaRPr lang="de-DE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24845"/>
              </p:ext>
            </p:extLst>
          </p:nvPr>
        </p:nvGraphicFramePr>
        <p:xfrm>
          <a:off x="254526" y="1887257"/>
          <a:ext cx="8654162" cy="419223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62516"/>
                <a:gridCol w="3611880"/>
                <a:gridCol w="217327"/>
                <a:gridCol w="696225"/>
                <a:gridCol w="2966214"/>
              </a:tblGrid>
              <a:tr h="4192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b="0" noProof="0" dirty="0" smtClean="0"/>
                        <a:t>Termin</a:t>
                      </a:r>
                      <a:endParaRPr lang="de-DE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b="0" noProof="0" dirty="0" smtClean="0"/>
                        <a:t>Inhalt</a:t>
                      </a:r>
                      <a:endParaRPr lang="de-DE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b="0" noProof="0" dirty="0" smtClean="0"/>
                        <a:t>Termin</a:t>
                      </a:r>
                      <a:endParaRPr lang="de-DE" sz="1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b="0" noProof="0" dirty="0" smtClean="0"/>
                        <a:t>Inhalt</a:t>
                      </a:r>
                      <a:endParaRPr lang="de-DE" sz="1400" b="0" noProof="0" dirty="0"/>
                    </a:p>
                  </a:txBody>
                  <a:tcPr/>
                </a:tc>
              </a:tr>
              <a:tr h="4192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14.04.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Organisatorisches,  Themenvorstellung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05.05.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noProof="0" dirty="0" smtClean="0"/>
                        <a:t>Werner </a:t>
                      </a:r>
                      <a:r>
                        <a:rPr lang="de-DE" sz="1400" noProof="0" dirty="0" err="1" smtClean="0"/>
                        <a:t>Sinzig</a:t>
                      </a:r>
                      <a:r>
                        <a:rPr lang="de-DE" sz="1400" noProof="0" dirty="0" smtClean="0"/>
                        <a:t>,</a:t>
                      </a:r>
                      <a:r>
                        <a:rPr lang="de-DE" sz="1400" baseline="0" noProof="0" dirty="0" smtClean="0"/>
                        <a:t> </a:t>
                      </a:r>
                      <a:r>
                        <a:rPr lang="de-DE" sz="1400" noProof="0" dirty="0" smtClean="0"/>
                        <a:t>SAP</a:t>
                      </a:r>
                      <a:r>
                        <a:rPr lang="de-DE" sz="1400" baseline="0" noProof="0" dirty="0" smtClean="0"/>
                        <a:t> - Business </a:t>
                      </a:r>
                      <a:r>
                        <a:rPr lang="de-DE" sz="1400" baseline="0" noProof="0" dirty="0" err="1" smtClean="0"/>
                        <a:t>Planning</a:t>
                      </a:r>
                      <a:endParaRPr lang="de-DE" sz="1400" noProof="0" dirty="0" smtClean="0"/>
                    </a:p>
                  </a:txBody>
                  <a:tcPr anchor="ctr"/>
                </a:tc>
              </a:tr>
              <a:tr h="4192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17.04.</a:t>
                      </a:r>
                      <a:endParaRPr lang="de-DE" sz="1400" noProof="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Themenwünsche</a:t>
                      </a:r>
                      <a:r>
                        <a:rPr lang="de-DE" sz="1400" baseline="0" noProof="0" dirty="0" smtClean="0"/>
                        <a:t> an uns</a:t>
                      </a:r>
                      <a:endParaRPr lang="de-DE" sz="1400" noProof="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19.05.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Zwischenpräsentationen</a:t>
                      </a:r>
                      <a:endParaRPr lang="de-DE" sz="1400" noProof="0" dirty="0"/>
                    </a:p>
                  </a:txBody>
                  <a:tcPr anchor="ctr"/>
                </a:tc>
              </a:tr>
              <a:tr h="4192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20.04.</a:t>
                      </a:r>
                      <a:endParaRPr lang="de-DE" sz="1400" noProof="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Themenvergabe und Bestätigung</a:t>
                      </a:r>
                      <a:endParaRPr lang="de-DE" sz="1400" noProof="0" dirty="0"/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20.05.</a:t>
                      </a:r>
                      <a:endParaRPr lang="de-DE" sz="1400" noProof="0" dirty="0"/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noProof="0" dirty="0" smtClean="0"/>
                        <a:t>Zwischenpräsentationen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</a:tr>
              <a:tr h="41922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21.04</a:t>
                      </a:r>
                      <a:endParaRPr lang="de-DE" sz="1400" dirty="0"/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Beispiele für UA</a:t>
                      </a:r>
                      <a:endParaRPr lang="de-DE" sz="1400" dirty="0"/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21.07.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Endpräsentationen</a:t>
                      </a:r>
                      <a:endParaRPr lang="de-DE" sz="1400" noProof="0" dirty="0"/>
                    </a:p>
                  </a:txBody>
                  <a:tcPr anchor="ctr"/>
                </a:tc>
              </a:tr>
              <a:tr h="41922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22.04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dirty="0" err="1" smtClean="0"/>
                        <a:t>Charakteristikavon</a:t>
                      </a:r>
                      <a:r>
                        <a:rPr lang="de-DE" sz="1400" dirty="0" smtClean="0"/>
                        <a:t> UA, In-Memory Technologie</a:t>
                      </a:r>
                      <a:endParaRPr lang="de-D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22.07.</a:t>
                      </a:r>
                      <a:endParaRPr lang="de-DE" sz="1400" noProof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Endpräsentationen</a:t>
                      </a:r>
                      <a:endParaRPr lang="de-DE" sz="1400" noProof="0" dirty="0"/>
                    </a:p>
                  </a:txBody>
                  <a:tcPr anchor="ctr">
                    <a:noFill/>
                  </a:tcPr>
                </a:tc>
              </a:tr>
              <a:tr h="41922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24.04.</a:t>
                      </a:r>
                      <a:endParaRPr lang="de-DE" sz="1400" dirty="0"/>
                    </a:p>
                  </a:txBody>
                  <a:tcPr anchor="ctr"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Einschreibefrist</a:t>
                      </a:r>
                      <a:endParaRPr lang="de-DE" sz="1400" dirty="0"/>
                    </a:p>
                  </a:txBody>
                  <a:tcPr anchor="ctr"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noProof="0" dirty="0" smtClean="0"/>
                        <a:t>31.08.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400" noProof="0" dirty="0" smtClean="0"/>
                        <a:t>Abgabe der Ausarbeitung</a:t>
                      </a:r>
                      <a:endParaRPr lang="de-DE" sz="1400" noProof="0" dirty="0"/>
                    </a:p>
                  </a:txBody>
                  <a:tcPr anchor="ctr"/>
                </a:tc>
              </a:tr>
              <a:tr h="419223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24.04 – 24.07</a:t>
                      </a:r>
                      <a:endParaRPr lang="de-DE" sz="1400" dirty="0"/>
                    </a:p>
                  </a:txBody>
                  <a:tcPr anchor="ctr"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noProof="0" dirty="0" smtClean="0"/>
                        <a:t>Projektarbeit mit </a:t>
                      </a:r>
                      <a:r>
                        <a:rPr lang="de-DE" sz="1400" noProof="0" dirty="0" err="1" smtClean="0"/>
                        <a:t>indiv</a:t>
                      </a:r>
                      <a:r>
                        <a:rPr lang="de-DE" sz="1400" noProof="0" dirty="0" smtClean="0"/>
                        <a:t>. wöchentlichen Treffen</a:t>
                      </a:r>
                    </a:p>
                  </a:txBody>
                  <a:tcPr anchor="ctr"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/>
                </a:tc>
              </a:tr>
              <a:tr h="4192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28.04.</a:t>
                      </a:r>
                      <a:endParaRPr lang="de-DE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Werner </a:t>
                      </a:r>
                      <a:r>
                        <a:rPr lang="de-DE" sz="1400" noProof="0" dirty="0" err="1" smtClean="0"/>
                        <a:t>Sinzig</a:t>
                      </a:r>
                      <a:r>
                        <a:rPr lang="de-DE" sz="1400" noProof="0" dirty="0" smtClean="0"/>
                        <a:t>, SAP</a:t>
                      </a:r>
                      <a:r>
                        <a:rPr lang="de-DE" sz="1400" baseline="0" noProof="0" dirty="0" smtClean="0"/>
                        <a:t> - </a:t>
                      </a:r>
                      <a:r>
                        <a:rPr lang="de-DE" sz="1400" noProof="0" dirty="0" smtClean="0"/>
                        <a:t>Financial </a:t>
                      </a:r>
                      <a:r>
                        <a:rPr lang="de-DE" sz="1400" noProof="0" dirty="0" err="1" smtClean="0"/>
                        <a:t>Accounting</a:t>
                      </a:r>
                      <a:endParaRPr lang="de-DE" sz="1400" noProof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/>
                </a:tc>
              </a:tr>
              <a:tr h="4192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29.04.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de-DE" sz="1400" noProof="0" dirty="0" smtClean="0"/>
                        <a:t>Werner </a:t>
                      </a:r>
                      <a:r>
                        <a:rPr lang="de-DE" sz="1400" noProof="0" dirty="0" err="1" smtClean="0"/>
                        <a:t>Sinzig</a:t>
                      </a:r>
                      <a:r>
                        <a:rPr lang="de-DE" sz="1400" noProof="0" dirty="0" smtClean="0"/>
                        <a:t>, SAP</a:t>
                      </a:r>
                      <a:r>
                        <a:rPr lang="de-DE" sz="1400" baseline="0" noProof="0" dirty="0" smtClean="0"/>
                        <a:t> - </a:t>
                      </a:r>
                      <a:r>
                        <a:rPr lang="de-DE" sz="1400" baseline="0" noProof="0" dirty="0" err="1" smtClean="0"/>
                        <a:t>Managerial</a:t>
                      </a:r>
                      <a:r>
                        <a:rPr lang="de-DE" sz="1400" baseline="0" noProof="0" dirty="0" smtClean="0"/>
                        <a:t> </a:t>
                      </a:r>
                      <a:r>
                        <a:rPr lang="de-DE" sz="1400" baseline="0" noProof="0" dirty="0" err="1" smtClean="0"/>
                        <a:t>Accounting</a:t>
                      </a: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endParaRPr lang="de-DE" sz="1400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Leistungserfassung</a:t>
            </a:r>
            <a:endParaRPr lang="en-US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105000"/>
              </a:lnSpc>
              <a:buNone/>
            </a:pPr>
            <a:endParaRPr lang="de-DE" sz="2400" dirty="0" smtClean="0"/>
          </a:p>
          <a:p>
            <a:pPr>
              <a:lnSpc>
                <a:spcPct val="105000"/>
              </a:lnSpc>
            </a:pPr>
            <a:r>
              <a:rPr lang="de-DE" sz="2200" dirty="0" smtClean="0"/>
              <a:t>Projektergebnisse 30%</a:t>
            </a:r>
          </a:p>
          <a:p>
            <a:pPr>
              <a:lnSpc>
                <a:spcPct val="105000"/>
              </a:lnSpc>
            </a:pPr>
            <a:r>
              <a:rPr lang="de-DE" sz="2200" dirty="0" smtClean="0"/>
              <a:t>Zwischen- und Endpräsentation 30% (10%/20%)</a:t>
            </a:r>
          </a:p>
          <a:p>
            <a:pPr>
              <a:lnSpc>
                <a:spcPct val="105000"/>
              </a:lnSpc>
            </a:pPr>
            <a:r>
              <a:rPr lang="de-DE" sz="2200" dirty="0" smtClean="0"/>
              <a:t>Ausarbeitung 30%</a:t>
            </a:r>
          </a:p>
          <a:p>
            <a:pPr>
              <a:lnSpc>
                <a:spcPct val="105000"/>
              </a:lnSpc>
            </a:pPr>
            <a:r>
              <a:rPr lang="de-DE" sz="2200" dirty="0" smtClean="0"/>
              <a:t>Persönliches Engagement 10%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91EF21-0597-7A4A-B451-B27313DFD1B9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3528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1557"/>
            <a:ext cx="8229600" cy="1143000"/>
          </a:xfrm>
        </p:spPr>
        <p:txBody>
          <a:bodyPr/>
          <a:lstStyle/>
          <a:p>
            <a:r>
              <a:rPr lang="de-DE" dirty="0" smtClean="0"/>
              <a:t>Fragen zur Organisation?</a:t>
            </a:r>
            <a:endParaRPr lang="de-DE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Macintosh PowerPoint</Application>
  <PresentationFormat>Bildschirmpräsentation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Office Theme</vt:lpstr>
      <vt:lpstr>Unternehmensanwendungen – Prozesse, Modelle und Implementierungen</vt:lpstr>
      <vt:lpstr>Organisatorisches</vt:lpstr>
      <vt:lpstr>Ziele des Projektseminars</vt:lpstr>
      <vt:lpstr>Vorlesungsinhalte</vt:lpstr>
      <vt:lpstr>Auswahlprozess für die Seminarthemen</vt:lpstr>
      <vt:lpstr>Organisatorisches</vt:lpstr>
      <vt:lpstr>Leistungserfassung</vt:lpstr>
      <vt:lpstr>Fragen zur Organisation?</vt:lpstr>
    </vt:vector>
  </TitlesOfParts>
  <Company>Hasso Plattner 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Seminar: Enterprise Application Programming Model</dc:title>
  <dc:creator>Martin</dc:creator>
  <cp:lastModifiedBy>Martin Lorenz</cp:lastModifiedBy>
  <cp:revision>191</cp:revision>
  <dcterms:created xsi:type="dcterms:W3CDTF">2013-04-15T14:46:27Z</dcterms:created>
  <dcterms:modified xsi:type="dcterms:W3CDTF">2015-04-14T11:11:07Z</dcterms:modified>
</cp:coreProperties>
</file>