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69"/>
  </p:notesMasterIdLst>
  <p:handoutMasterIdLst>
    <p:handoutMasterId r:id="rId70"/>
  </p:handoutMasterIdLst>
  <p:sldIdLst>
    <p:sldId id="258" r:id="rId3"/>
    <p:sldId id="281" r:id="rId4"/>
    <p:sldId id="260" r:id="rId5"/>
    <p:sldId id="273" r:id="rId6"/>
    <p:sldId id="274" r:id="rId7"/>
    <p:sldId id="275" r:id="rId8"/>
    <p:sldId id="282" r:id="rId9"/>
    <p:sldId id="277" r:id="rId10"/>
    <p:sldId id="278" r:id="rId11"/>
    <p:sldId id="279" r:id="rId12"/>
    <p:sldId id="280" r:id="rId13"/>
    <p:sldId id="306" r:id="rId14"/>
    <p:sldId id="283" r:id="rId15"/>
    <p:sldId id="284" r:id="rId16"/>
    <p:sldId id="285" r:id="rId17"/>
    <p:sldId id="307" r:id="rId18"/>
    <p:sldId id="287" r:id="rId19"/>
    <p:sldId id="286" r:id="rId20"/>
    <p:sldId id="288" r:id="rId21"/>
    <p:sldId id="262" r:id="rId22"/>
    <p:sldId id="289" r:id="rId23"/>
    <p:sldId id="290" r:id="rId24"/>
    <p:sldId id="291" r:id="rId25"/>
    <p:sldId id="292" r:id="rId26"/>
    <p:sldId id="293" r:id="rId27"/>
    <p:sldId id="308" r:id="rId28"/>
    <p:sldId id="315" r:id="rId29"/>
    <p:sldId id="319" r:id="rId30"/>
    <p:sldId id="316" r:id="rId31"/>
    <p:sldId id="320" r:id="rId32"/>
    <p:sldId id="328" r:id="rId33"/>
    <p:sldId id="329" r:id="rId34"/>
    <p:sldId id="330" r:id="rId35"/>
    <p:sldId id="331" r:id="rId36"/>
    <p:sldId id="332" r:id="rId37"/>
    <p:sldId id="333" r:id="rId38"/>
    <p:sldId id="304" r:id="rId39"/>
    <p:sldId id="294" r:id="rId40"/>
    <p:sldId id="295" r:id="rId41"/>
    <p:sldId id="312" r:id="rId42"/>
    <p:sldId id="301" r:id="rId43"/>
    <p:sldId id="302" r:id="rId44"/>
    <p:sldId id="313" r:id="rId45"/>
    <p:sldId id="303" r:id="rId46"/>
    <p:sldId id="296" r:id="rId47"/>
    <p:sldId id="297" r:id="rId48"/>
    <p:sldId id="311" r:id="rId49"/>
    <p:sldId id="298" r:id="rId50"/>
    <p:sldId id="299" r:id="rId51"/>
    <p:sldId id="300" r:id="rId52"/>
    <p:sldId id="323" r:id="rId53"/>
    <p:sldId id="305" r:id="rId54"/>
    <p:sldId id="325" r:id="rId55"/>
    <p:sldId id="321" r:id="rId56"/>
    <p:sldId id="324" r:id="rId57"/>
    <p:sldId id="326" r:id="rId58"/>
    <p:sldId id="327" r:id="rId59"/>
    <p:sldId id="263" r:id="rId60"/>
    <p:sldId id="271" r:id="rId61"/>
    <p:sldId id="259" r:id="rId62"/>
    <p:sldId id="261" r:id="rId63"/>
    <p:sldId id="266" r:id="rId64"/>
    <p:sldId id="267" r:id="rId65"/>
    <p:sldId id="268" r:id="rId66"/>
    <p:sldId id="269" r:id="rId67"/>
    <p:sldId id="322" r:id="rId68"/>
  </p:sldIdLst>
  <p:sldSz cx="9144000" cy="5143500" type="screen16x9"/>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81">
          <p15:clr>
            <a:srgbClr val="A4A3A4"/>
          </p15:clr>
        </p15:guide>
        <p15:guide id="2" orient="horz" pos="3140">
          <p15:clr>
            <a:srgbClr val="A4A3A4"/>
          </p15:clr>
        </p15:guide>
        <p15:guide id="3" orient="horz" pos="3026">
          <p15:clr>
            <a:srgbClr val="A4A3A4"/>
          </p15:clr>
        </p15:guide>
        <p15:guide id="4" orient="horz" pos="667">
          <p15:clr>
            <a:srgbClr val="A4A3A4"/>
          </p15:clr>
        </p15:guide>
        <p15:guide id="5" orient="horz" pos="1847">
          <p15:clr>
            <a:srgbClr val="A4A3A4"/>
          </p15:clr>
        </p15:guide>
        <p15:guide id="6" orient="horz" pos="1960">
          <p15:clr>
            <a:srgbClr val="A4A3A4"/>
          </p15:clr>
        </p15:guide>
        <p15:guide id="7" pos="113">
          <p15:clr>
            <a:srgbClr val="A4A3A4"/>
          </p15:clr>
        </p15:guide>
        <p15:guide id="8" pos="226">
          <p15:clr>
            <a:srgbClr val="A4A3A4"/>
          </p15:clr>
        </p15:guide>
        <p15:guide id="9" pos="4558">
          <p15:clr>
            <a:srgbClr val="A4A3A4"/>
          </p15:clr>
        </p15:guide>
        <p15:guide id="10" pos="2450">
          <p15:clr>
            <a:srgbClr val="A4A3A4"/>
          </p15:clr>
        </p15:guide>
        <p15:guide id="11" pos="3561">
          <p15:clr>
            <a:srgbClr val="A4A3A4"/>
          </p15:clr>
        </p15:guide>
        <p15:guide id="12" pos="4672">
          <p15:clr>
            <a:srgbClr val="A4A3A4"/>
          </p15:clr>
        </p15:guide>
        <p15:guide id="13" pos="2336">
          <p15:clr>
            <a:srgbClr val="A4A3A4"/>
          </p15:clr>
        </p15:guide>
        <p15:guide id="14" pos="1225">
          <p15:clr>
            <a:srgbClr val="A4A3A4"/>
          </p15:clr>
        </p15:guide>
        <p15:guide id="15" pos="3447">
          <p15:clr>
            <a:srgbClr val="A4A3A4"/>
          </p15:clr>
        </p15:guide>
        <p15:guide id="16" pos="1339">
          <p15:clr>
            <a:srgbClr val="A4A3A4"/>
          </p15:clr>
        </p15:guide>
        <p15:guide id="17" pos="5646">
          <p15:clr>
            <a:srgbClr val="A4A3A4"/>
          </p15:clr>
        </p15:guide>
      </p15:sldGuideLst>
    </p:ext>
    <p:ext uri="{2D200454-40CA-4A62-9FC3-DE9A4176ACB9}">
      <p15:notesGuideLst xmlns="" xmlns:p15="http://schemas.microsoft.com/office/powerpoint/2012/main">
        <p15:guide id="1" orient="horz" pos="2676">
          <p15:clr>
            <a:srgbClr val="A4A3A4"/>
          </p15:clr>
        </p15:guide>
        <p15:guide id="2" orient="horz" pos="2540">
          <p15:clr>
            <a:srgbClr val="A4A3A4"/>
          </p15:clr>
        </p15:guide>
        <p15:guide id="3" orient="horz" pos="2812">
          <p15:clr>
            <a:srgbClr val="A4A3A4"/>
          </p15:clr>
        </p15:guide>
        <p15:guide id="4" orient="horz" pos="431">
          <p15:clr>
            <a:srgbClr val="A4A3A4"/>
          </p15:clr>
        </p15:guide>
        <p15:guide id="5" orient="horz" pos="5284">
          <p15:clr>
            <a:srgbClr val="A4A3A4"/>
          </p15:clr>
        </p15:guide>
        <p15:guide id="6" orient="horz" pos="567">
          <p15:clr>
            <a:srgbClr val="A4A3A4"/>
          </p15:clr>
        </p15:guide>
        <p15:guide id="7" pos="550">
          <p15:clr>
            <a:srgbClr val="A4A3A4"/>
          </p15:clr>
        </p15:guide>
        <p15:guide id="8" pos="40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ECFF"/>
    <a:srgbClr val="B0D5FF"/>
    <a:srgbClr val="BDE0FF"/>
    <a:srgbClr val="75A2FF"/>
    <a:srgbClr val="DC6523"/>
    <a:srgbClr val="DD6523"/>
    <a:srgbClr val="FBFCFC"/>
    <a:srgbClr val="FCFCFC"/>
    <a:srgbClr val="FCFCFD"/>
    <a:srgbClr val="FC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591" autoAdjust="0"/>
    <p:restoredTop sz="94660"/>
  </p:normalViewPr>
  <p:slideViewPr>
    <p:cSldViewPr snapToObjects="1" showGuides="1">
      <p:cViewPr>
        <p:scale>
          <a:sx n="121" d="100"/>
          <a:sy n="121" d="100"/>
        </p:scale>
        <p:origin x="-160" y="-168"/>
      </p:cViewPr>
      <p:guideLst>
        <p:guide orient="horz" pos="781"/>
        <p:guide orient="horz" pos="3140"/>
        <p:guide orient="horz" pos="3026"/>
        <p:guide orient="horz" pos="667"/>
        <p:guide orient="horz" pos="1847"/>
        <p:guide orient="horz" pos="1960"/>
        <p:guide pos="113"/>
        <p:guide pos="226"/>
        <p:guide pos="4558"/>
        <p:guide pos="2450"/>
        <p:guide pos="3561"/>
        <p:guide pos="4672"/>
        <p:guide pos="2336"/>
        <p:guide pos="1225"/>
        <p:guide pos="3447"/>
        <p:guide pos="1339"/>
        <p:guide pos="5647"/>
      </p:guideLst>
    </p:cSldViewPr>
  </p:slideViewPr>
  <p:notesTextViewPr>
    <p:cViewPr>
      <p:scale>
        <a:sx n="1" d="1"/>
        <a:sy n="1" d="1"/>
      </p:scale>
      <p:origin x="0" y="0"/>
    </p:cViewPr>
  </p:notesTextViewPr>
  <p:sorterViewPr>
    <p:cViewPr>
      <p:scale>
        <a:sx n="66" d="100"/>
        <a:sy n="66" d="100"/>
      </p:scale>
      <p:origin x="0" y="3568"/>
    </p:cViewPr>
  </p:sorterViewPr>
  <p:notesViewPr>
    <p:cSldViewPr snapToObjects="1" showGuides="1">
      <p:cViewPr varScale="1">
        <p:scale>
          <a:sx n="63" d="100"/>
          <a:sy n="63" d="100"/>
        </p:scale>
        <p:origin x="-3115" y="-67"/>
      </p:cViewPr>
      <p:guideLst>
        <p:guide orient="horz" pos="2676"/>
        <p:guide orient="horz" pos="2540"/>
        <p:guide orient="horz" pos="2812"/>
        <p:guide orient="horz" pos="431"/>
        <p:guide orient="horz" pos="5284"/>
        <p:guide orient="horz" pos="567"/>
        <p:guide pos="550"/>
        <p:guide pos="4065"/>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notesMaster" Target="notesMasters/notes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tags" Target="tags/tag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E99D8-897C-44EB-B272-E431C36179BC}"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de-DE"/>
        </a:p>
      </dgm:t>
    </dgm:pt>
    <dgm:pt modelId="{BC5FFC87-4FF0-4463-BE44-B91686822452}">
      <dgm:prSet phldrT="[Text]"/>
      <dgm:spPr/>
      <dgm:t>
        <a:bodyPr/>
        <a:lstStyle/>
        <a:p>
          <a:r>
            <a:rPr lang="de-DE" dirty="0" smtClean="0"/>
            <a:t>Unternehmen</a:t>
          </a:r>
          <a:endParaRPr lang="de-DE" dirty="0"/>
        </a:p>
      </dgm:t>
    </dgm:pt>
    <dgm:pt modelId="{DDECFC5E-A6A2-490E-A203-1E8682CFC232}" type="parTrans" cxnId="{98244622-13E7-4B78-983A-C532E9612A24}">
      <dgm:prSet/>
      <dgm:spPr/>
      <dgm:t>
        <a:bodyPr/>
        <a:lstStyle/>
        <a:p>
          <a:endParaRPr lang="de-DE"/>
        </a:p>
      </dgm:t>
    </dgm:pt>
    <dgm:pt modelId="{DDE90BBA-3019-49E4-A856-32C1A4440F29}" type="sibTrans" cxnId="{98244622-13E7-4B78-983A-C532E9612A24}">
      <dgm:prSet/>
      <dgm:spPr/>
      <dgm:t>
        <a:bodyPr/>
        <a:lstStyle/>
        <a:p>
          <a:endParaRPr lang="de-DE"/>
        </a:p>
      </dgm:t>
    </dgm:pt>
    <dgm:pt modelId="{02D5D5D9-8461-4EFD-927D-B316BA3464B7}">
      <dgm:prSet phldrT="[Text]"/>
      <dgm:spPr/>
      <dgm:t>
        <a:bodyPr/>
        <a:lstStyle/>
        <a:p>
          <a:r>
            <a:rPr lang="de-DE" dirty="0" smtClean="0"/>
            <a:t>BU 1</a:t>
          </a:r>
          <a:endParaRPr lang="de-DE" dirty="0"/>
        </a:p>
      </dgm:t>
    </dgm:pt>
    <dgm:pt modelId="{F1DD3F6E-D810-4663-BD91-824F2BE14E2A}" type="parTrans" cxnId="{42EDD17F-4708-4EA6-AF47-BF50F02E5984}">
      <dgm:prSet/>
      <dgm:spPr/>
      <dgm:t>
        <a:bodyPr/>
        <a:lstStyle/>
        <a:p>
          <a:endParaRPr lang="de-DE"/>
        </a:p>
      </dgm:t>
    </dgm:pt>
    <dgm:pt modelId="{B2C2F0B7-5FBC-4DC7-A070-E36D8630D3B9}" type="sibTrans" cxnId="{42EDD17F-4708-4EA6-AF47-BF50F02E5984}">
      <dgm:prSet/>
      <dgm:spPr/>
      <dgm:t>
        <a:bodyPr/>
        <a:lstStyle/>
        <a:p>
          <a:endParaRPr lang="de-DE"/>
        </a:p>
      </dgm:t>
    </dgm:pt>
    <dgm:pt modelId="{DD92532A-5D4B-4F3E-9DBE-5CA551FE5B15}">
      <dgm:prSet phldrT="[Text]"/>
      <dgm:spPr/>
      <dgm:t>
        <a:bodyPr/>
        <a:lstStyle/>
        <a:p>
          <a:r>
            <a:rPr lang="de-DE" dirty="0" smtClean="0"/>
            <a:t>BU 2</a:t>
          </a:r>
          <a:endParaRPr lang="de-DE" dirty="0"/>
        </a:p>
      </dgm:t>
    </dgm:pt>
    <dgm:pt modelId="{4E4E8E4B-FC6D-4440-8456-169AD559C9B5}" type="parTrans" cxnId="{EB6F889F-2344-4F47-B4FE-7D3B385FE517}">
      <dgm:prSet/>
      <dgm:spPr/>
      <dgm:t>
        <a:bodyPr/>
        <a:lstStyle/>
        <a:p>
          <a:endParaRPr lang="de-DE"/>
        </a:p>
      </dgm:t>
    </dgm:pt>
    <dgm:pt modelId="{DE83261D-9858-4502-A588-23F4CEC3A0E7}" type="sibTrans" cxnId="{EB6F889F-2344-4F47-B4FE-7D3B385FE517}">
      <dgm:prSet/>
      <dgm:spPr/>
      <dgm:t>
        <a:bodyPr/>
        <a:lstStyle/>
        <a:p>
          <a:endParaRPr lang="de-DE"/>
        </a:p>
      </dgm:t>
    </dgm:pt>
    <dgm:pt modelId="{1A1FDDEE-6482-409A-AEC5-AB3D3B38D5D1}">
      <dgm:prSet phldrT="[Text]"/>
      <dgm:spPr/>
      <dgm:t>
        <a:bodyPr/>
        <a:lstStyle/>
        <a:p>
          <a:r>
            <a:rPr lang="de-DE" dirty="0" smtClean="0"/>
            <a:t>Vertrieb</a:t>
          </a:r>
          <a:endParaRPr lang="de-DE" dirty="0"/>
        </a:p>
      </dgm:t>
    </dgm:pt>
    <dgm:pt modelId="{5C74517D-7C81-49EF-8793-D5C9F7F92D32}" type="parTrans" cxnId="{BB272137-009A-4A74-837C-136704708B27}">
      <dgm:prSet/>
      <dgm:spPr/>
      <dgm:t>
        <a:bodyPr/>
        <a:lstStyle/>
        <a:p>
          <a:endParaRPr lang="de-DE"/>
        </a:p>
      </dgm:t>
    </dgm:pt>
    <dgm:pt modelId="{824ADCA8-8ACA-4AFE-857F-AB01800F9015}" type="sibTrans" cxnId="{BB272137-009A-4A74-837C-136704708B27}">
      <dgm:prSet/>
      <dgm:spPr/>
      <dgm:t>
        <a:bodyPr/>
        <a:lstStyle/>
        <a:p>
          <a:endParaRPr lang="de-DE"/>
        </a:p>
      </dgm:t>
    </dgm:pt>
    <dgm:pt modelId="{DE98FEAD-2570-4FC0-B81F-EBB2C7F79C83}">
      <dgm:prSet phldrT="[Text]"/>
      <dgm:spPr/>
      <dgm:t>
        <a:bodyPr/>
        <a:lstStyle/>
        <a:p>
          <a:r>
            <a:rPr lang="de-DE" dirty="0" smtClean="0"/>
            <a:t>Zentralfunktionen</a:t>
          </a:r>
          <a:endParaRPr lang="de-DE" dirty="0"/>
        </a:p>
      </dgm:t>
    </dgm:pt>
    <dgm:pt modelId="{82CBE167-3FBA-4260-B77D-D649487AAF19}" type="parTrans" cxnId="{5984D749-D619-4D46-AC5C-7F883059E041}">
      <dgm:prSet/>
      <dgm:spPr/>
      <dgm:t>
        <a:bodyPr/>
        <a:lstStyle/>
        <a:p>
          <a:endParaRPr lang="de-DE"/>
        </a:p>
      </dgm:t>
    </dgm:pt>
    <dgm:pt modelId="{6E118A57-6F60-404F-B64F-EEB15DEFE125}" type="sibTrans" cxnId="{5984D749-D619-4D46-AC5C-7F883059E041}">
      <dgm:prSet/>
      <dgm:spPr/>
      <dgm:t>
        <a:bodyPr/>
        <a:lstStyle/>
        <a:p>
          <a:endParaRPr lang="de-DE"/>
        </a:p>
      </dgm:t>
    </dgm:pt>
    <dgm:pt modelId="{D8291BF3-D83B-4885-B669-F8E83A65815F}">
      <dgm:prSet phldrT="[Text]"/>
      <dgm:spPr/>
      <dgm:t>
        <a:bodyPr/>
        <a:lstStyle/>
        <a:p>
          <a:r>
            <a:rPr lang="de-DE" dirty="0" smtClean="0"/>
            <a:t>Werk 1</a:t>
          </a:r>
          <a:endParaRPr lang="de-DE" dirty="0"/>
        </a:p>
      </dgm:t>
    </dgm:pt>
    <dgm:pt modelId="{E4633B31-BD64-4016-B6E3-E2BC0C8A31F7}" type="parTrans" cxnId="{68FF06F4-8B61-4B27-BC8F-017B123BAE80}">
      <dgm:prSet/>
      <dgm:spPr/>
      <dgm:t>
        <a:bodyPr/>
        <a:lstStyle/>
        <a:p>
          <a:endParaRPr lang="de-DE"/>
        </a:p>
      </dgm:t>
    </dgm:pt>
    <dgm:pt modelId="{F1D9443E-3DCC-4720-BFC0-A8A5E33ACF91}" type="sibTrans" cxnId="{68FF06F4-8B61-4B27-BC8F-017B123BAE80}">
      <dgm:prSet/>
      <dgm:spPr/>
      <dgm:t>
        <a:bodyPr/>
        <a:lstStyle/>
        <a:p>
          <a:endParaRPr lang="de-DE"/>
        </a:p>
      </dgm:t>
    </dgm:pt>
    <dgm:pt modelId="{6D6E1567-C91F-490E-B8F8-894E4F605306}">
      <dgm:prSet phldrT="[Text]"/>
      <dgm:spPr/>
      <dgm:t>
        <a:bodyPr/>
        <a:lstStyle/>
        <a:p>
          <a:r>
            <a:rPr lang="de-DE" dirty="0" smtClean="0"/>
            <a:t>Fertigung</a:t>
          </a:r>
          <a:endParaRPr lang="de-DE" dirty="0"/>
        </a:p>
      </dgm:t>
    </dgm:pt>
    <dgm:pt modelId="{0F81DF43-FBC0-47D0-8971-18F222A2B679}" type="parTrans" cxnId="{92F45C9D-4638-42E9-8C11-DC00A71C0496}">
      <dgm:prSet/>
      <dgm:spPr/>
      <dgm:t>
        <a:bodyPr/>
        <a:lstStyle/>
        <a:p>
          <a:endParaRPr lang="de-DE"/>
        </a:p>
      </dgm:t>
    </dgm:pt>
    <dgm:pt modelId="{8E3C4C61-4B00-4F08-86A1-51C6BEE080E7}" type="sibTrans" cxnId="{92F45C9D-4638-42E9-8C11-DC00A71C0496}">
      <dgm:prSet/>
      <dgm:spPr/>
      <dgm:t>
        <a:bodyPr/>
        <a:lstStyle/>
        <a:p>
          <a:endParaRPr lang="de-DE"/>
        </a:p>
      </dgm:t>
    </dgm:pt>
    <dgm:pt modelId="{99B9D441-0AAF-4B17-8CA0-399DA82A948E}">
      <dgm:prSet phldrT="[Text]"/>
      <dgm:spPr/>
      <dgm:t>
        <a:bodyPr/>
        <a:lstStyle/>
        <a:p>
          <a:r>
            <a:rPr lang="de-DE" dirty="0" smtClean="0"/>
            <a:t>Controlling</a:t>
          </a:r>
          <a:endParaRPr lang="de-DE" dirty="0"/>
        </a:p>
      </dgm:t>
    </dgm:pt>
    <dgm:pt modelId="{9B3A0843-3B1F-4CF2-B5B3-7B04BE7EBED6}" type="parTrans" cxnId="{C9404D82-1052-44B2-BA2E-340908C9D968}">
      <dgm:prSet/>
      <dgm:spPr/>
      <dgm:t>
        <a:bodyPr/>
        <a:lstStyle/>
        <a:p>
          <a:endParaRPr lang="de-DE"/>
        </a:p>
      </dgm:t>
    </dgm:pt>
    <dgm:pt modelId="{9E8DE96A-9037-4CC0-B949-87FA259479FC}" type="sibTrans" cxnId="{C9404D82-1052-44B2-BA2E-340908C9D968}">
      <dgm:prSet/>
      <dgm:spPr/>
      <dgm:t>
        <a:bodyPr/>
        <a:lstStyle/>
        <a:p>
          <a:endParaRPr lang="de-DE"/>
        </a:p>
      </dgm:t>
    </dgm:pt>
    <dgm:pt modelId="{DF60E9DE-E473-4138-9914-6295212DA355}">
      <dgm:prSet phldrT="[Text]"/>
      <dgm:spPr/>
      <dgm:t>
        <a:bodyPr/>
        <a:lstStyle/>
        <a:p>
          <a:r>
            <a:rPr lang="de-DE" dirty="0" smtClean="0"/>
            <a:t>Werk 2</a:t>
          </a:r>
          <a:endParaRPr lang="de-DE" dirty="0"/>
        </a:p>
      </dgm:t>
    </dgm:pt>
    <dgm:pt modelId="{ADB406CF-B1D0-4ABF-97A3-E33AEB51BF6C}" type="parTrans" cxnId="{A007A81F-EA58-44EE-B9E0-759E0CEA05D7}">
      <dgm:prSet/>
      <dgm:spPr/>
      <dgm:t>
        <a:bodyPr/>
        <a:lstStyle/>
        <a:p>
          <a:endParaRPr lang="de-DE"/>
        </a:p>
      </dgm:t>
    </dgm:pt>
    <dgm:pt modelId="{6B152D1F-0D89-46F4-B6AE-CF5197BCCB45}" type="sibTrans" cxnId="{A007A81F-EA58-44EE-B9E0-759E0CEA05D7}">
      <dgm:prSet/>
      <dgm:spPr/>
      <dgm:t>
        <a:bodyPr/>
        <a:lstStyle/>
        <a:p>
          <a:endParaRPr lang="de-DE"/>
        </a:p>
      </dgm:t>
    </dgm:pt>
    <dgm:pt modelId="{4D662286-44AA-4FCB-A050-A30F1AAA5796}">
      <dgm:prSet phldrT="[Text]"/>
      <dgm:spPr/>
      <dgm:t>
        <a:bodyPr/>
        <a:lstStyle/>
        <a:p>
          <a:r>
            <a:rPr lang="de-DE" dirty="0" smtClean="0"/>
            <a:t>Fertigung</a:t>
          </a:r>
          <a:endParaRPr lang="de-DE" dirty="0"/>
        </a:p>
      </dgm:t>
    </dgm:pt>
    <dgm:pt modelId="{9A03FB5D-9622-4E4F-A69C-E9AFCE81FC07}" type="parTrans" cxnId="{96A7835C-4C1D-45DA-AB6B-CD4957434EB5}">
      <dgm:prSet/>
      <dgm:spPr/>
      <dgm:t>
        <a:bodyPr/>
        <a:lstStyle/>
        <a:p>
          <a:endParaRPr lang="de-DE"/>
        </a:p>
      </dgm:t>
    </dgm:pt>
    <dgm:pt modelId="{178E102A-B0D6-46C9-81DE-67E14D923A41}" type="sibTrans" cxnId="{96A7835C-4C1D-45DA-AB6B-CD4957434EB5}">
      <dgm:prSet/>
      <dgm:spPr/>
      <dgm:t>
        <a:bodyPr/>
        <a:lstStyle/>
        <a:p>
          <a:endParaRPr lang="de-DE"/>
        </a:p>
      </dgm:t>
    </dgm:pt>
    <dgm:pt modelId="{D2CBEB00-4570-44C6-90E8-CAE19C1EEB79}">
      <dgm:prSet phldrT="[Text]"/>
      <dgm:spPr/>
      <dgm:t>
        <a:bodyPr/>
        <a:lstStyle/>
        <a:p>
          <a:r>
            <a:rPr lang="de-DE" dirty="0" smtClean="0"/>
            <a:t>Controlling</a:t>
          </a:r>
          <a:endParaRPr lang="de-DE" dirty="0"/>
        </a:p>
      </dgm:t>
    </dgm:pt>
    <dgm:pt modelId="{8B69DFA3-E378-435F-BE12-B4506F5B0820}" type="parTrans" cxnId="{81BD01CC-10C1-4DB0-8BD6-1F6A9311A60F}">
      <dgm:prSet/>
      <dgm:spPr/>
      <dgm:t>
        <a:bodyPr/>
        <a:lstStyle/>
        <a:p>
          <a:endParaRPr lang="de-DE"/>
        </a:p>
      </dgm:t>
    </dgm:pt>
    <dgm:pt modelId="{E307095E-79F3-4720-8A99-351509B79484}" type="sibTrans" cxnId="{81BD01CC-10C1-4DB0-8BD6-1F6A9311A60F}">
      <dgm:prSet/>
      <dgm:spPr/>
      <dgm:t>
        <a:bodyPr/>
        <a:lstStyle/>
        <a:p>
          <a:endParaRPr lang="de-DE"/>
        </a:p>
      </dgm:t>
    </dgm:pt>
    <dgm:pt modelId="{85C092B1-BBD1-4767-A034-A9DA8B95DE13}">
      <dgm:prSet phldrT="[Text]"/>
      <dgm:spPr/>
      <dgm:t>
        <a:bodyPr/>
        <a:lstStyle/>
        <a:p>
          <a:r>
            <a:rPr lang="de-DE" dirty="0" smtClean="0"/>
            <a:t>Werk 3</a:t>
          </a:r>
          <a:endParaRPr lang="de-DE" dirty="0"/>
        </a:p>
      </dgm:t>
    </dgm:pt>
    <dgm:pt modelId="{5556D5CC-1607-496B-A8D2-556B358ABCE9}" type="parTrans" cxnId="{6D63CCAC-06A2-4F96-8905-C0001BEB341F}">
      <dgm:prSet/>
      <dgm:spPr/>
      <dgm:t>
        <a:bodyPr/>
        <a:lstStyle/>
        <a:p>
          <a:endParaRPr lang="de-DE"/>
        </a:p>
      </dgm:t>
    </dgm:pt>
    <dgm:pt modelId="{A7A94E1D-FE57-4954-993C-067734674E68}" type="sibTrans" cxnId="{6D63CCAC-06A2-4F96-8905-C0001BEB341F}">
      <dgm:prSet/>
      <dgm:spPr/>
      <dgm:t>
        <a:bodyPr/>
        <a:lstStyle/>
        <a:p>
          <a:endParaRPr lang="de-DE"/>
        </a:p>
      </dgm:t>
    </dgm:pt>
    <dgm:pt modelId="{12601A67-7B40-48E3-B951-8BC696E852B9}">
      <dgm:prSet phldrT="[Text]"/>
      <dgm:spPr/>
      <dgm:t>
        <a:bodyPr/>
        <a:lstStyle/>
        <a:p>
          <a:r>
            <a:rPr lang="de-DE" dirty="0" smtClean="0"/>
            <a:t>Fertigung </a:t>
          </a:r>
          <a:endParaRPr lang="de-DE" dirty="0"/>
        </a:p>
      </dgm:t>
    </dgm:pt>
    <dgm:pt modelId="{8429B565-AA35-4F07-B11C-91AC7494358B}" type="parTrans" cxnId="{3D9FA9F9-36BF-4D5C-9973-179A54B8C826}">
      <dgm:prSet/>
      <dgm:spPr/>
      <dgm:t>
        <a:bodyPr/>
        <a:lstStyle/>
        <a:p>
          <a:endParaRPr lang="de-DE"/>
        </a:p>
      </dgm:t>
    </dgm:pt>
    <dgm:pt modelId="{177FA51C-53C5-4621-88A6-6B0442C82EEE}" type="sibTrans" cxnId="{3D9FA9F9-36BF-4D5C-9973-179A54B8C826}">
      <dgm:prSet/>
      <dgm:spPr/>
      <dgm:t>
        <a:bodyPr/>
        <a:lstStyle/>
        <a:p>
          <a:endParaRPr lang="de-DE"/>
        </a:p>
      </dgm:t>
    </dgm:pt>
    <dgm:pt modelId="{88A7AA7E-CE12-4051-A658-CFDA53B19380}">
      <dgm:prSet phldrT="[Text]"/>
      <dgm:spPr/>
      <dgm:t>
        <a:bodyPr/>
        <a:lstStyle/>
        <a:p>
          <a:r>
            <a:rPr lang="de-DE" dirty="0" smtClean="0"/>
            <a:t>Controlling</a:t>
          </a:r>
          <a:endParaRPr lang="de-DE" dirty="0"/>
        </a:p>
      </dgm:t>
    </dgm:pt>
    <dgm:pt modelId="{AE75FC9D-2CCD-413F-8931-A46156DF35D5}" type="parTrans" cxnId="{61EBBF49-A0B1-4106-888B-900AB54A75A5}">
      <dgm:prSet/>
      <dgm:spPr/>
      <dgm:t>
        <a:bodyPr/>
        <a:lstStyle/>
        <a:p>
          <a:endParaRPr lang="de-DE"/>
        </a:p>
      </dgm:t>
    </dgm:pt>
    <dgm:pt modelId="{B1A7FBE5-D5DA-4A66-9277-5A7908A83ACA}" type="sibTrans" cxnId="{61EBBF49-A0B1-4106-888B-900AB54A75A5}">
      <dgm:prSet/>
      <dgm:spPr/>
      <dgm:t>
        <a:bodyPr/>
        <a:lstStyle/>
        <a:p>
          <a:endParaRPr lang="de-DE"/>
        </a:p>
      </dgm:t>
    </dgm:pt>
    <dgm:pt modelId="{2BA6AAA8-D6B3-48B7-8D6C-A8FA4547AD70}">
      <dgm:prSet phldrT="[Text]"/>
      <dgm:spPr/>
      <dgm:t>
        <a:bodyPr/>
        <a:lstStyle/>
        <a:p>
          <a:r>
            <a:rPr lang="de-DE" dirty="0" smtClean="0"/>
            <a:t>Marketing</a:t>
          </a:r>
          <a:endParaRPr lang="de-DE" dirty="0"/>
        </a:p>
      </dgm:t>
    </dgm:pt>
    <dgm:pt modelId="{8B971D52-FB8C-4719-93ED-F9F74843B686}" type="parTrans" cxnId="{935B5D5A-EB5D-4CE9-92C1-6D11E0D0BCF5}">
      <dgm:prSet/>
      <dgm:spPr/>
      <dgm:t>
        <a:bodyPr/>
        <a:lstStyle/>
        <a:p>
          <a:endParaRPr lang="de-DE"/>
        </a:p>
      </dgm:t>
    </dgm:pt>
    <dgm:pt modelId="{534D1A9E-EC7E-4042-8852-87B4EF68B8D6}" type="sibTrans" cxnId="{935B5D5A-EB5D-4CE9-92C1-6D11E0D0BCF5}">
      <dgm:prSet/>
      <dgm:spPr/>
      <dgm:t>
        <a:bodyPr/>
        <a:lstStyle/>
        <a:p>
          <a:endParaRPr lang="de-DE"/>
        </a:p>
      </dgm:t>
    </dgm:pt>
    <dgm:pt modelId="{6F1F5F5E-14C8-4906-8669-359CF71F34FE}">
      <dgm:prSet phldrT="[Text]"/>
      <dgm:spPr/>
      <dgm:t>
        <a:bodyPr/>
        <a:lstStyle/>
        <a:p>
          <a:r>
            <a:rPr lang="de-DE" dirty="0" smtClean="0"/>
            <a:t>Rechnungswesen</a:t>
          </a:r>
          <a:endParaRPr lang="de-DE" dirty="0"/>
        </a:p>
      </dgm:t>
    </dgm:pt>
    <dgm:pt modelId="{90885C60-6E78-4906-AE98-E0506DBD4679}" type="parTrans" cxnId="{5FB50843-CB68-450C-89BF-C9DBC04B69E1}">
      <dgm:prSet/>
      <dgm:spPr/>
      <dgm:t>
        <a:bodyPr/>
        <a:lstStyle/>
        <a:p>
          <a:endParaRPr lang="de-DE"/>
        </a:p>
      </dgm:t>
    </dgm:pt>
    <dgm:pt modelId="{5DD8F83C-B15D-4784-A5F0-E4D748E1A924}" type="sibTrans" cxnId="{5FB50843-CB68-450C-89BF-C9DBC04B69E1}">
      <dgm:prSet/>
      <dgm:spPr/>
      <dgm:t>
        <a:bodyPr/>
        <a:lstStyle/>
        <a:p>
          <a:endParaRPr lang="de-DE"/>
        </a:p>
      </dgm:t>
    </dgm:pt>
    <dgm:pt modelId="{90C01948-234F-452C-941C-CF73745EC134}">
      <dgm:prSet phldrT="[Text]"/>
      <dgm:spPr/>
      <dgm:t>
        <a:bodyPr/>
        <a:lstStyle/>
        <a:p>
          <a:r>
            <a:rPr lang="de-DE" dirty="0" smtClean="0"/>
            <a:t>Region 1</a:t>
          </a:r>
          <a:endParaRPr lang="de-DE" dirty="0"/>
        </a:p>
      </dgm:t>
    </dgm:pt>
    <dgm:pt modelId="{49D55105-AA39-4DFC-B43C-924FE8BB38E7}" type="parTrans" cxnId="{8769596B-4D4F-404A-B010-2CC6C785809D}">
      <dgm:prSet/>
      <dgm:spPr/>
      <dgm:t>
        <a:bodyPr/>
        <a:lstStyle/>
        <a:p>
          <a:endParaRPr lang="de-DE"/>
        </a:p>
      </dgm:t>
    </dgm:pt>
    <dgm:pt modelId="{8C0256FD-0ACE-44DA-B89D-F74A9039F1E5}" type="sibTrans" cxnId="{8769596B-4D4F-404A-B010-2CC6C785809D}">
      <dgm:prSet/>
      <dgm:spPr/>
      <dgm:t>
        <a:bodyPr/>
        <a:lstStyle/>
        <a:p>
          <a:endParaRPr lang="de-DE"/>
        </a:p>
      </dgm:t>
    </dgm:pt>
    <dgm:pt modelId="{8FFED5A4-3C3F-4F16-A880-15880053BB4B}">
      <dgm:prSet phldrT="[Text]"/>
      <dgm:spPr/>
      <dgm:t>
        <a:bodyPr/>
        <a:lstStyle/>
        <a:p>
          <a:r>
            <a:rPr lang="de-DE" dirty="0" smtClean="0"/>
            <a:t>Verkauf</a:t>
          </a:r>
          <a:endParaRPr lang="de-DE" dirty="0"/>
        </a:p>
      </dgm:t>
    </dgm:pt>
    <dgm:pt modelId="{3274A868-ABD4-43DC-8A48-E41AE1097C51}" type="parTrans" cxnId="{88E38079-AFB8-4191-9605-D52661219EB9}">
      <dgm:prSet/>
      <dgm:spPr/>
      <dgm:t>
        <a:bodyPr/>
        <a:lstStyle/>
        <a:p>
          <a:endParaRPr lang="de-DE"/>
        </a:p>
      </dgm:t>
    </dgm:pt>
    <dgm:pt modelId="{D4A91630-0898-49EF-92D8-FBA60D1EEC77}" type="sibTrans" cxnId="{88E38079-AFB8-4191-9605-D52661219EB9}">
      <dgm:prSet/>
      <dgm:spPr/>
      <dgm:t>
        <a:bodyPr/>
        <a:lstStyle/>
        <a:p>
          <a:endParaRPr lang="de-DE"/>
        </a:p>
      </dgm:t>
    </dgm:pt>
    <dgm:pt modelId="{1E1B51F7-6D9F-441B-A066-BE4289AB3648}">
      <dgm:prSet phldrT="[Text]"/>
      <dgm:spPr/>
      <dgm:t>
        <a:bodyPr/>
        <a:lstStyle/>
        <a:p>
          <a:r>
            <a:rPr lang="de-DE" dirty="0" smtClean="0"/>
            <a:t>Rechnungswesen</a:t>
          </a:r>
          <a:endParaRPr lang="de-DE" dirty="0"/>
        </a:p>
      </dgm:t>
    </dgm:pt>
    <dgm:pt modelId="{39215B58-DA9F-495F-A357-55AE4E4E4B57}" type="parTrans" cxnId="{41902CCB-696D-4A36-A1AD-E8CA8A7638EB}">
      <dgm:prSet/>
      <dgm:spPr/>
      <dgm:t>
        <a:bodyPr/>
        <a:lstStyle/>
        <a:p>
          <a:endParaRPr lang="de-DE"/>
        </a:p>
      </dgm:t>
    </dgm:pt>
    <dgm:pt modelId="{2175D200-13C0-4890-B100-2BADE37706EA}" type="sibTrans" cxnId="{41902CCB-696D-4A36-A1AD-E8CA8A7638EB}">
      <dgm:prSet/>
      <dgm:spPr/>
      <dgm:t>
        <a:bodyPr/>
        <a:lstStyle/>
        <a:p>
          <a:endParaRPr lang="de-DE"/>
        </a:p>
      </dgm:t>
    </dgm:pt>
    <dgm:pt modelId="{2650E54D-B3B2-4576-9548-373657591BE0}">
      <dgm:prSet phldrT="[Text]"/>
      <dgm:spPr/>
      <dgm:t>
        <a:bodyPr/>
        <a:lstStyle/>
        <a:p>
          <a:r>
            <a:rPr lang="de-DE" dirty="0" smtClean="0"/>
            <a:t>Region 2</a:t>
          </a:r>
          <a:endParaRPr lang="de-DE" dirty="0"/>
        </a:p>
      </dgm:t>
    </dgm:pt>
    <dgm:pt modelId="{0CCD3D1D-2C01-490A-959D-36615587A787}" type="parTrans" cxnId="{84EE7658-5C36-463C-AF7F-D401C187700A}">
      <dgm:prSet/>
      <dgm:spPr/>
      <dgm:t>
        <a:bodyPr/>
        <a:lstStyle/>
        <a:p>
          <a:endParaRPr lang="de-DE"/>
        </a:p>
      </dgm:t>
    </dgm:pt>
    <dgm:pt modelId="{0A8A7D52-0AC1-491D-84F8-5043D319DEB1}" type="sibTrans" cxnId="{84EE7658-5C36-463C-AF7F-D401C187700A}">
      <dgm:prSet/>
      <dgm:spPr/>
      <dgm:t>
        <a:bodyPr/>
        <a:lstStyle/>
        <a:p>
          <a:endParaRPr lang="de-DE"/>
        </a:p>
      </dgm:t>
    </dgm:pt>
    <dgm:pt modelId="{D0F29A1F-020F-4A87-8BB2-C5BC245468DE}">
      <dgm:prSet phldrT="[Text]"/>
      <dgm:spPr/>
      <dgm:t>
        <a:bodyPr/>
        <a:lstStyle/>
        <a:p>
          <a:r>
            <a:rPr lang="de-DE" dirty="0" smtClean="0"/>
            <a:t>Verkauf</a:t>
          </a:r>
          <a:endParaRPr lang="de-DE" dirty="0"/>
        </a:p>
      </dgm:t>
    </dgm:pt>
    <dgm:pt modelId="{C6C6DB47-F78A-4460-8DE0-6BCCE0B50D7A}" type="parTrans" cxnId="{DF7829E2-4A17-44E8-BF01-D9A063095F38}">
      <dgm:prSet/>
      <dgm:spPr/>
      <dgm:t>
        <a:bodyPr/>
        <a:lstStyle/>
        <a:p>
          <a:endParaRPr lang="de-DE"/>
        </a:p>
      </dgm:t>
    </dgm:pt>
    <dgm:pt modelId="{2ABD7D4E-AC5E-4945-9287-F9F0A2C1917F}" type="sibTrans" cxnId="{DF7829E2-4A17-44E8-BF01-D9A063095F38}">
      <dgm:prSet/>
      <dgm:spPr/>
      <dgm:t>
        <a:bodyPr/>
        <a:lstStyle/>
        <a:p>
          <a:endParaRPr lang="de-DE"/>
        </a:p>
      </dgm:t>
    </dgm:pt>
    <dgm:pt modelId="{0B0E1B1E-1252-4834-94C4-700FAB0F4345}">
      <dgm:prSet phldrT="[Text]"/>
      <dgm:spPr/>
      <dgm:t>
        <a:bodyPr/>
        <a:lstStyle/>
        <a:p>
          <a:r>
            <a:rPr lang="de-DE" dirty="0" smtClean="0"/>
            <a:t>Rechnungswesen</a:t>
          </a:r>
          <a:endParaRPr lang="de-DE" dirty="0"/>
        </a:p>
      </dgm:t>
    </dgm:pt>
    <dgm:pt modelId="{54100743-343A-43B1-BE0C-36EEFA7F5AE5}" type="parTrans" cxnId="{9F9FFECF-EA5D-41AC-A2C7-822CE233FD51}">
      <dgm:prSet/>
      <dgm:spPr/>
      <dgm:t>
        <a:bodyPr/>
        <a:lstStyle/>
        <a:p>
          <a:endParaRPr lang="de-DE"/>
        </a:p>
      </dgm:t>
    </dgm:pt>
    <dgm:pt modelId="{FF5A109C-85DD-4FF6-BAA9-13D29BC336F6}" type="sibTrans" cxnId="{9F9FFECF-EA5D-41AC-A2C7-822CE233FD51}">
      <dgm:prSet/>
      <dgm:spPr/>
      <dgm:t>
        <a:bodyPr/>
        <a:lstStyle/>
        <a:p>
          <a:endParaRPr lang="de-DE"/>
        </a:p>
      </dgm:t>
    </dgm:pt>
    <dgm:pt modelId="{480A5657-14B3-44C6-B5F9-60F1995A17A6}">
      <dgm:prSet phldrT="[Text]"/>
      <dgm:spPr/>
      <dgm:t>
        <a:bodyPr/>
        <a:lstStyle/>
        <a:p>
          <a:r>
            <a:rPr lang="de-DE" dirty="0" smtClean="0"/>
            <a:t>Rechnungswesen</a:t>
          </a:r>
          <a:endParaRPr lang="de-DE" dirty="0"/>
        </a:p>
      </dgm:t>
    </dgm:pt>
    <dgm:pt modelId="{ECCB102A-BB67-4328-B8C5-0FAA4517B6E3}" type="parTrans" cxnId="{FA15D095-69BD-4059-B25D-0BA5828C5A08}">
      <dgm:prSet/>
      <dgm:spPr/>
      <dgm:t>
        <a:bodyPr/>
        <a:lstStyle/>
        <a:p>
          <a:endParaRPr lang="de-DE"/>
        </a:p>
      </dgm:t>
    </dgm:pt>
    <dgm:pt modelId="{494C56B5-2D90-4481-A3B8-53FD43FD2141}" type="sibTrans" cxnId="{FA15D095-69BD-4059-B25D-0BA5828C5A08}">
      <dgm:prSet/>
      <dgm:spPr/>
      <dgm:t>
        <a:bodyPr/>
        <a:lstStyle/>
        <a:p>
          <a:endParaRPr lang="de-DE"/>
        </a:p>
      </dgm:t>
    </dgm:pt>
    <dgm:pt modelId="{E5D119B7-79C7-4DF7-B653-D5345FB3A00E}">
      <dgm:prSet phldrT="[Text]"/>
      <dgm:spPr/>
      <dgm:t>
        <a:bodyPr/>
        <a:lstStyle/>
        <a:p>
          <a:r>
            <a:rPr lang="de-DE" dirty="0" smtClean="0"/>
            <a:t>Marketing</a:t>
          </a:r>
          <a:endParaRPr lang="de-DE" dirty="0"/>
        </a:p>
      </dgm:t>
    </dgm:pt>
    <dgm:pt modelId="{F11ABA32-D88C-4E8A-AC18-AEBD4ADC455B}" type="parTrans" cxnId="{CB4F1663-7DAD-46BE-96E8-10AB13BA4B38}">
      <dgm:prSet/>
      <dgm:spPr/>
      <dgm:t>
        <a:bodyPr/>
        <a:lstStyle/>
        <a:p>
          <a:endParaRPr lang="de-DE"/>
        </a:p>
      </dgm:t>
    </dgm:pt>
    <dgm:pt modelId="{50D6EA22-D1DB-4295-9952-469B70C8C917}" type="sibTrans" cxnId="{CB4F1663-7DAD-46BE-96E8-10AB13BA4B38}">
      <dgm:prSet/>
      <dgm:spPr/>
      <dgm:t>
        <a:bodyPr/>
        <a:lstStyle/>
        <a:p>
          <a:endParaRPr lang="de-DE"/>
        </a:p>
      </dgm:t>
    </dgm:pt>
    <dgm:pt modelId="{349BC478-45D8-4E6E-90A5-0283EFCADB04}" type="pres">
      <dgm:prSet presAssocID="{5D3E99D8-897C-44EB-B272-E431C36179BC}" presName="hierChild1" presStyleCnt="0">
        <dgm:presLayoutVars>
          <dgm:orgChart val="1"/>
          <dgm:chPref val="1"/>
          <dgm:dir/>
          <dgm:animOne val="branch"/>
          <dgm:animLvl val="lvl"/>
          <dgm:resizeHandles/>
        </dgm:presLayoutVars>
      </dgm:prSet>
      <dgm:spPr/>
      <dgm:t>
        <a:bodyPr/>
        <a:lstStyle/>
        <a:p>
          <a:endParaRPr lang="en-US"/>
        </a:p>
      </dgm:t>
    </dgm:pt>
    <dgm:pt modelId="{DBFCAA5F-6FFD-4E8C-A549-E5FCBCFF1A47}" type="pres">
      <dgm:prSet presAssocID="{BC5FFC87-4FF0-4463-BE44-B91686822452}" presName="hierRoot1" presStyleCnt="0">
        <dgm:presLayoutVars>
          <dgm:hierBranch val="init"/>
        </dgm:presLayoutVars>
      </dgm:prSet>
      <dgm:spPr/>
    </dgm:pt>
    <dgm:pt modelId="{D761DF8F-85C3-4179-A7B2-F818F908C278}" type="pres">
      <dgm:prSet presAssocID="{BC5FFC87-4FF0-4463-BE44-B91686822452}" presName="rootComposite1" presStyleCnt="0"/>
      <dgm:spPr/>
    </dgm:pt>
    <dgm:pt modelId="{B2CDAE8B-8F63-404A-8DF8-1CF63C68F1E4}" type="pres">
      <dgm:prSet presAssocID="{BC5FFC87-4FF0-4463-BE44-B91686822452}" presName="rootText1" presStyleLbl="node0" presStyleIdx="0" presStyleCnt="1" custScaleY="91961">
        <dgm:presLayoutVars>
          <dgm:chPref val="3"/>
        </dgm:presLayoutVars>
      </dgm:prSet>
      <dgm:spPr/>
      <dgm:t>
        <a:bodyPr/>
        <a:lstStyle/>
        <a:p>
          <a:endParaRPr lang="en-US"/>
        </a:p>
      </dgm:t>
    </dgm:pt>
    <dgm:pt modelId="{50B54875-3AB3-4563-B957-A0DB1F5918D2}" type="pres">
      <dgm:prSet presAssocID="{BC5FFC87-4FF0-4463-BE44-B91686822452}" presName="rootConnector1" presStyleLbl="node1" presStyleIdx="0" presStyleCnt="0"/>
      <dgm:spPr/>
      <dgm:t>
        <a:bodyPr/>
        <a:lstStyle/>
        <a:p>
          <a:endParaRPr lang="en-US"/>
        </a:p>
      </dgm:t>
    </dgm:pt>
    <dgm:pt modelId="{AE9F369C-3C2D-4664-BB87-8C304914CE8B}" type="pres">
      <dgm:prSet presAssocID="{BC5FFC87-4FF0-4463-BE44-B91686822452}" presName="hierChild2" presStyleCnt="0"/>
      <dgm:spPr/>
    </dgm:pt>
    <dgm:pt modelId="{E873EC6E-C4FF-495A-AA6F-268F421D36CF}" type="pres">
      <dgm:prSet presAssocID="{F1DD3F6E-D810-4663-BD91-824F2BE14E2A}" presName="Name37" presStyleLbl="parChTrans1D2" presStyleIdx="0" presStyleCnt="4"/>
      <dgm:spPr/>
      <dgm:t>
        <a:bodyPr/>
        <a:lstStyle/>
        <a:p>
          <a:endParaRPr lang="en-US"/>
        </a:p>
      </dgm:t>
    </dgm:pt>
    <dgm:pt modelId="{56D32BE5-B8EC-4D06-90A6-41222E94F2BA}" type="pres">
      <dgm:prSet presAssocID="{02D5D5D9-8461-4EFD-927D-B316BA3464B7}" presName="hierRoot2" presStyleCnt="0">
        <dgm:presLayoutVars>
          <dgm:hierBranch val="init"/>
        </dgm:presLayoutVars>
      </dgm:prSet>
      <dgm:spPr/>
    </dgm:pt>
    <dgm:pt modelId="{AC438054-7A07-45A8-96EE-785990803089}" type="pres">
      <dgm:prSet presAssocID="{02D5D5D9-8461-4EFD-927D-B316BA3464B7}" presName="rootComposite" presStyleCnt="0"/>
      <dgm:spPr/>
    </dgm:pt>
    <dgm:pt modelId="{15105EC2-55E0-4357-B422-41E5802AE127}" type="pres">
      <dgm:prSet presAssocID="{02D5D5D9-8461-4EFD-927D-B316BA3464B7}" presName="rootText" presStyleLbl="node2" presStyleIdx="0" presStyleCnt="4" custScaleY="91961" custLinFactNeighborX="-98206" custLinFactNeighborY="322">
        <dgm:presLayoutVars>
          <dgm:chPref val="3"/>
        </dgm:presLayoutVars>
      </dgm:prSet>
      <dgm:spPr/>
      <dgm:t>
        <a:bodyPr/>
        <a:lstStyle/>
        <a:p>
          <a:endParaRPr lang="en-US"/>
        </a:p>
      </dgm:t>
    </dgm:pt>
    <dgm:pt modelId="{B70D221C-614D-471B-A513-3BBFC3297CBA}" type="pres">
      <dgm:prSet presAssocID="{02D5D5D9-8461-4EFD-927D-B316BA3464B7}" presName="rootConnector" presStyleLbl="node2" presStyleIdx="0" presStyleCnt="4"/>
      <dgm:spPr/>
      <dgm:t>
        <a:bodyPr/>
        <a:lstStyle/>
        <a:p>
          <a:endParaRPr lang="en-US"/>
        </a:p>
      </dgm:t>
    </dgm:pt>
    <dgm:pt modelId="{32E2727A-71EB-4BAA-A7E3-4D1232262E67}" type="pres">
      <dgm:prSet presAssocID="{02D5D5D9-8461-4EFD-927D-B316BA3464B7}" presName="hierChild4" presStyleCnt="0"/>
      <dgm:spPr/>
    </dgm:pt>
    <dgm:pt modelId="{C559152A-8FC1-49B6-992E-59E88A454465}" type="pres">
      <dgm:prSet presAssocID="{E4633B31-BD64-4016-B6E3-E2BC0C8A31F7}" presName="Name37" presStyleLbl="parChTrans1D3" presStyleIdx="0" presStyleCnt="9"/>
      <dgm:spPr/>
      <dgm:t>
        <a:bodyPr/>
        <a:lstStyle/>
        <a:p>
          <a:endParaRPr lang="en-US"/>
        </a:p>
      </dgm:t>
    </dgm:pt>
    <dgm:pt modelId="{1DC4417F-1781-412F-9BE5-1ECFB7581600}" type="pres">
      <dgm:prSet presAssocID="{D8291BF3-D83B-4885-B669-F8E83A65815F}" presName="hierRoot2" presStyleCnt="0">
        <dgm:presLayoutVars>
          <dgm:hierBranch val="init"/>
        </dgm:presLayoutVars>
      </dgm:prSet>
      <dgm:spPr/>
    </dgm:pt>
    <dgm:pt modelId="{BF3DF0B0-EFC4-4DBF-9DA6-DEF42A4B530B}" type="pres">
      <dgm:prSet presAssocID="{D8291BF3-D83B-4885-B669-F8E83A65815F}" presName="rootComposite" presStyleCnt="0"/>
      <dgm:spPr/>
    </dgm:pt>
    <dgm:pt modelId="{60B888AE-C641-4AD8-BAA5-D387D0289996}" type="pres">
      <dgm:prSet presAssocID="{D8291BF3-D83B-4885-B669-F8E83A65815F}" presName="rootText" presStyleLbl="node3" presStyleIdx="0" presStyleCnt="9" custScaleY="91961" custLinFactNeighborX="-98206" custLinFactNeighborY="322">
        <dgm:presLayoutVars>
          <dgm:chPref val="3"/>
        </dgm:presLayoutVars>
      </dgm:prSet>
      <dgm:spPr/>
      <dgm:t>
        <a:bodyPr/>
        <a:lstStyle/>
        <a:p>
          <a:endParaRPr lang="de-DE"/>
        </a:p>
      </dgm:t>
    </dgm:pt>
    <dgm:pt modelId="{1D4B4EA2-0972-47E4-B330-F79B7DC6837F}" type="pres">
      <dgm:prSet presAssocID="{D8291BF3-D83B-4885-B669-F8E83A65815F}" presName="rootConnector" presStyleLbl="node3" presStyleIdx="0" presStyleCnt="9"/>
      <dgm:spPr/>
      <dgm:t>
        <a:bodyPr/>
        <a:lstStyle/>
        <a:p>
          <a:endParaRPr lang="en-US"/>
        </a:p>
      </dgm:t>
    </dgm:pt>
    <dgm:pt modelId="{85D417A0-0EA5-40A7-8D33-1D7D299145BA}" type="pres">
      <dgm:prSet presAssocID="{D8291BF3-D83B-4885-B669-F8E83A65815F}" presName="hierChild4" presStyleCnt="0"/>
      <dgm:spPr/>
    </dgm:pt>
    <dgm:pt modelId="{48FD54F9-7A68-4DA3-A986-083BA9074556}" type="pres">
      <dgm:prSet presAssocID="{0F81DF43-FBC0-47D0-8971-18F222A2B679}" presName="Name37" presStyleLbl="parChTrans1D4" presStyleIdx="0" presStyleCnt="10"/>
      <dgm:spPr/>
      <dgm:t>
        <a:bodyPr/>
        <a:lstStyle/>
        <a:p>
          <a:endParaRPr lang="en-US"/>
        </a:p>
      </dgm:t>
    </dgm:pt>
    <dgm:pt modelId="{C89B3DCA-ADE2-42E9-B262-EA5BDEDD32F8}" type="pres">
      <dgm:prSet presAssocID="{6D6E1567-C91F-490E-B8F8-894E4F605306}" presName="hierRoot2" presStyleCnt="0">
        <dgm:presLayoutVars>
          <dgm:hierBranch val="init"/>
        </dgm:presLayoutVars>
      </dgm:prSet>
      <dgm:spPr/>
    </dgm:pt>
    <dgm:pt modelId="{79CBD619-9B4C-4855-B12B-756953980968}" type="pres">
      <dgm:prSet presAssocID="{6D6E1567-C91F-490E-B8F8-894E4F605306}" presName="rootComposite" presStyleCnt="0"/>
      <dgm:spPr/>
    </dgm:pt>
    <dgm:pt modelId="{D0E05034-DD04-4655-809B-5C456ED856CC}" type="pres">
      <dgm:prSet presAssocID="{6D6E1567-C91F-490E-B8F8-894E4F605306}" presName="rootText" presStyleLbl="node4" presStyleIdx="0" presStyleCnt="10" custScaleY="91961" custLinFactNeighborX="-98206" custLinFactNeighborY="322">
        <dgm:presLayoutVars>
          <dgm:chPref val="3"/>
        </dgm:presLayoutVars>
      </dgm:prSet>
      <dgm:spPr/>
      <dgm:t>
        <a:bodyPr/>
        <a:lstStyle/>
        <a:p>
          <a:endParaRPr lang="de-DE"/>
        </a:p>
      </dgm:t>
    </dgm:pt>
    <dgm:pt modelId="{DF776F9E-A82A-460C-8BC0-2213196CD7CB}" type="pres">
      <dgm:prSet presAssocID="{6D6E1567-C91F-490E-B8F8-894E4F605306}" presName="rootConnector" presStyleLbl="node4" presStyleIdx="0" presStyleCnt="10"/>
      <dgm:spPr/>
      <dgm:t>
        <a:bodyPr/>
        <a:lstStyle/>
        <a:p>
          <a:endParaRPr lang="en-US"/>
        </a:p>
      </dgm:t>
    </dgm:pt>
    <dgm:pt modelId="{20021F04-D456-4F23-B188-16A6A1ADA991}" type="pres">
      <dgm:prSet presAssocID="{6D6E1567-C91F-490E-B8F8-894E4F605306}" presName="hierChild4" presStyleCnt="0"/>
      <dgm:spPr/>
    </dgm:pt>
    <dgm:pt modelId="{6EF200A9-06C9-4031-A1CE-E51BAED29C06}" type="pres">
      <dgm:prSet presAssocID="{6D6E1567-C91F-490E-B8F8-894E4F605306}" presName="hierChild5" presStyleCnt="0"/>
      <dgm:spPr/>
    </dgm:pt>
    <dgm:pt modelId="{DC09AA88-C756-4CD1-B53D-FBCAD47A4471}" type="pres">
      <dgm:prSet presAssocID="{9B3A0843-3B1F-4CF2-B5B3-7B04BE7EBED6}" presName="Name37" presStyleLbl="parChTrans1D4" presStyleIdx="1" presStyleCnt="10"/>
      <dgm:spPr/>
      <dgm:t>
        <a:bodyPr/>
        <a:lstStyle/>
        <a:p>
          <a:endParaRPr lang="en-US"/>
        </a:p>
      </dgm:t>
    </dgm:pt>
    <dgm:pt modelId="{4266BCAB-40A5-4612-8B96-0C13E1D68AD2}" type="pres">
      <dgm:prSet presAssocID="{99B9D441-0AAF-4B17-8CA0-399DA82A948E}" presName="hierRoot2" presStyleCnt="0">
        <dgm:presLayoutVars>
          <dgm:hierBranch val="init"/>
        </dgm:presLayoutVars>
      </dgm:prSet>
      <dgm:spPr/>
    </dgm:pt>
    <dgm:pt modelId="{57A3DC89-6DEE-40FC-8A1A-AE4C120027C2}" type="pres">
      <dgm:prSet presAssocID="{99B9D441-0AAF-4B17-8CA0-399DA82A948E}" presName="rootComposite" presStyleCnt="0"/>
      <dgm:spPr/>
    </dgm:pt>
    <dgm:pt modelId="{9EBA2B8D-8E97-493A-8419-81BB4DAFB8F8}" type="pres">
      <dgm:prSet presAssocID="{99B9D441-0AAF-4B17-8CA0-399DA82A948E}" presName="rootText" presStyleLbl="node4" presStyleIdx="1" presStyleCnt="10" custScaleY="91961" custLinFactNeighborX="-98206" custLinFactNeighborY="322">
        <dgm:presLayoutVars>
          <dgm:chPref val="3"/>
        </dgm:presLayoutVars>
      </dgm:prSet>
      <dgm:spPr/>
      <dgm:t>
        <a:bodyPr/>
        <a:lstStyle/>
        <a:p>
          <a:endParaRPr lang="en-US"/>
        </a:p>
      </dgm:t>
    </dgm:pt>
    <dgm:pt modelId="{9916AAC0-DB47-4B9A-B04A-E91EFA56000E}" type="pres">
      <dgm:prSet presAssocID="{99B9D441-0AAF-4B17-8CA0-399DA82A948E}" presName="rootConnector" presStyleLbl="node4" presStyleIdx="1" presStyleCnt="10"/>
      <dgm:spPr/>
      <dgm:t>
        <a:bodyPr/>
        <a:lstStyle/>
        <a:p>
          <a:endParaRPr lang="en-US"/>
        </a:p>
      </dgm:t>
    </dgm:pt>
    <dgm:pt modelId="{E1434F8B-06AA-41EF-B8CF-AA69BC116CFD}" type="pres">
      <dgm:prSet presAssocID="{99B9D441-0AAF-4B17-8CA0-399DA82A948E}" presName="hierChild4" presStyleCnt="0"/>
      <dgm:spPr/>
    </dgm:pt>
    <dgm:pt modelId="{55148D78-8167-4FCF-87C8-34C7D38CE43E}" type="pres">
      <dgm:prSet presAssocID="{99B9D441-0AAF-4B17-8CA0-399DA82A948E}" presName="hierChild5" presStyleCnt="0"/>
      <dgm:spPr/>
    </dgm:pt>
    <dgm:pt modelId="{6BCE5FE5-E792-450D-B43A-206213278D6E}" type="pres">
      <dgm:prSet presAssocID="{D8291BF3-D83B-4885-B669-F8E83A65815F}" presName="hierChild5" presStyleCnt="0"/>
      <dgm:spPr/>
    </dgm:pt>
    <dgm:pt modelId="{53D79D0E-7C48-4D38-BD93-31367B626CAE}" type="pres">
      <dgm:prSet presAssocID="{ADB406CF-B1D0-4ABF-97A3-E33AEB51BF6C}" presName="Name37" presStyleLbl="parChTrans1D3" presStyleIdx="1" presStyleCnt="9"/>
      <dgm:spPr/>
      <dgm:t>
        <a:bodyPr/>
        <a:lstStyle/>
        <a:p>
          <a:endParaRPr lang="en-US"/>
        </a:p>
      </dgm:t>
    </dgm:pt>
    <dgm:pt modelId="{EC1D4906-FF54-4114-92E4-9C7E656032BB}" type="pres">
      <dgm:prSet presAssocID="{DF60E9DE-E473-4138-9914-6295212DA355}" presName="hierRoot2" presStyleCnt="0">
        <dgm:presLayoutVars>
          <dgm:hierBranch val="init"/>
        </dgm:presLayoutVars>
      </dgm:prSet>
      <dgm:spPr/>
    </dgm:pt>
    <dgm:pt modelId="{861B336A-E73A-49C0-84BD-D666A148FA0A}" type="pres">
      <dgm:prSet presAssocID="{DF60E9DE-E473-4138-9914-6295212DA355}" presName="rootComposite" presStyleCnt="0"/>
      <dgm:spPr/>
    </dgm:pt>
    <dgm:pt modelId="{C81C03B5-3BF9-475C-8D2F-BD820AA74786}" type="pres">
      <dgm:prSet presAssocID="{DF60E9DE-E473-4138-9914-6295212DA355}" presName="rootText" presStyleLbl="node3" presStyleIdx="1" presStyleCnt="9" custScaleY="91961" custLinFactNeighborX="-98206" custLinFactNeighborY="322">
        <dgm:presLayoutVars>
          <dgm:chPref val="3"/>
        </dgm:presLayoutVars>
      </dgm:prSet>
      <dgm:spPr/>
      <dgm:t>
        <a:bodyPr/>
        <a:lstStyle/>
        <a:p>
          <a:endParaRPr lang="de-DE"/>
        </a:p>
      </dgm:t>
    </dgm:pt>
    <dgm:pt modelId="{CAC327F5-7510-49C4-95BF-6388C62EB8F0}" type="pres">
      <dgm:prSet presAssocID="{DF60E9DE-E473-4138-9914-6295212DA355}" presName="rootConnector" presStyleLbl="node3" presStyleIdx="1" presStyleCnt="9"/>
      <dgm:spPr/>
      <dgm:t>
        <a:bodyPr/>
        <a:lstStyle/>
        <a:p>
          <a:endParaRPr lang="en-US"/>
        </a:p>
      </dgm:t>
    </dgm:pt>
    <dgm:pt modelId="{F24BBB35-7A2A-448F-A71A-3183A770FA74}" type="pres">
      <dgm:prSet presAssocID="{DF60E9DE-E473-4138-9914-6295212DA355}" presName="hierChild4" presStyleCnt="0"/>
      <dgm:spPr/>
    </dgm:pt>
    <dgm:pt modelId="{64CF5180-CB38-4DD4-ACEF-B97531C15390}" type="pres">
      <dgm:prSet presAssocID="{9A03FB5D-9622-4E4F-A69C-E9AFCE81FC07}" presName="Name37" presStyleLbl="parChTrans1D4" presStyleIdx="2" presStyleCnt="10"/>
      <dgm:spPr/>
      <dgm:t>
        <a:bodyPr/>
        <a:lstStyle/>
        <a:p>
          <a:endParaRPr lang="en-US"/>
        </a:p>
      </dgm:t>
    </dgm:pt>
    <dgm:pt modelId="{82E0887B-CB1B-498D-B138-E224A57592C8}" type="pres">
      <dgm:prSet presAssocID="{4D662286-44AA-4FCB-A050-A30F1AAA5796}" presName="hierRoot2" presStyleCnt="0">
        <dgm:presLayoutVars>
          <dgm:hierBranch val="init"/>
        </dgm:presLayoutVars>
      </dgm:prSet>
      <dgm:spPr/>
    </dgm:pt>
    <dgm:pt modelId="{21BD2818-ECC6-41CB-8C9E-5E9424568D36}" type="pres">
      <dgm:prSet presAssocID="{4D662286-44AA-4FCB-A050-A30F1AAA5796}" presName="rootComposite" presStyleCnt="0"/>
      <dgm:spPr/>
    </dgm:pt>
    <dgm:pt modelId="{4A272F5E-F215-4EC0-B5B9-9FE214EDA337}" type="pres">
      <dgm:prSet presAssocID="{4D662286-44AA-4FCB-A050-A30F1AAA5796}" presName="rootText" presStyleLbl="node4" presStyleIdx="2" presStyleCnt="10" custScaleY="91961" custLinFactNeighborX="-98206" custLinFactNeighborY="322">
        <dgm:presLayoutVars>
          <dgm:chPref val="3"/>
        </dgm:presLayoutVars>
      </dgm:prSet>
      <dgm:spPr/>
      <dgm:t>
        <a:bodyPr/>
        <a:lstStyle/>
        <a:p>
          <a:endParaRPr lang="de-DE"/>
        </a:p>
      </dgm:t>
    </dgm:pt>
    <dgm:pt modelId="{15C3C400-7CAD-4AC8-9001-E1372709322E}" type="pres">
      <dgm:prSet presAssocID="{4D662286-44AA-4FCB-A050-A30F1AAA5796}" presName="rootConnector" presStyleLbl="node4" presStyleIdx="2" presStyleCnt="10"/>
      <dgm:spPr/>
      <dgm:t>
        <a:bodyPr/>
        <a:lstStyle/>
        <a:p>
          <a:endParaRPr lang="en-US"/>
        </a:p>
      </dgm:t>
    </dgm:pt>
    <dgm:pt modelId="{C00CC250-ED3C-4B81-AFE7-87DB07A238CA}" type="pres">
      <dgm:prSet presAssocID="{4D662286-44AA-4FCB-A050-A30F1AAA5796}" presName="hierChild4" presStyleCnt="0"/>
      <dgm:spPr/>
    </dgm:pt>
    <dgm:pt modelId="{67484235-641E-4E80-ADF6-B1B96CA32372}" type="pres">
      <dgm:prSet presAssocID="{4D662286-44AA-4FCB-A050-A30F1AAA5796}" presName="hierChild5" presStyleCnt="0"/>
      <dgm:spPr/>
    </dgm:pt>
    <dgm:pt modelId="{3AEA6DB9-9FC6-4F68-BD7B-91721C40EE08}" type="pres">
      <dgm:prSet presAssocID="{8B69DFA3-E378-435F-BE12-B4506F5B0820}" presName="Name37" presStyleLbl="parChTrans1D4" presStyleIdx="3" presStyleCnt="10"/>
      <dgm:spPr/>
      <dgm:t>
        <a:bodyPr/>
        <a:lstStyle/>
        <a:p>
          <a:endParaRPr lang="en-US"/>
        </a:p>
      </dgm:t>
    </dgm:pt>
    <dgm:pt modelId="{A0B42803-A0A0-4FCB-B2AA-16DC79196159}" type="pres">
      <dgm:prSet presAssocID="{D2CBEB00-4570-44C6-90E8-CAE19C1EEB79}" presName="hierRoot2" presStyleCnt="0">
        <dgm:presLayoutVars>
          <dgm:hierBranch val="init"/>
        </dgm:presLayoutVars>
      </dgm:prSet>
      <dgm:spPr/>
    </dgm:pt>
    <dgm:pt modelId="{9EB50EA5-FBA8-434F-86DD-85A2831EE4DD}" type="pres">
      <dgm:prSet presAssocID="{D2CBEB00-4570-44C6-90E8-CAE19C1EEB79}" presName="rootComposite" presStyleCnt="0"/>
      <dgm:spPr/>
    </dgm:pt>
    <dgm:pt modelId="{13AD1468-725B-4DDD-8B8F-0B862E30454C}" type="pres">
      <dgm:prSet presAssocID="{D2CBEB00-4570-44C6-90E8-CAE19C1EEB79}" presName="rootText" presStyleLbl="node4" presStyleIdx="3" presStyleCnt="10" custScaleY="91961" custLinFactNeighborX="-98206" custLinFactNeighborY="322">
        <dgm:presLayoutVars>
          <dgm:chPref val="3"/>
        </dgm:presLayoutVars>
      </dgm:prSet>
      <dgm:spPr/>
      <dgm:t>
        <a:bodyPr/>
        <a:lstStyle/>
        <a:p>
          <a:endParaRPr lang="en-US"/>
        </a:p>
      </dgm:t>
    </dgm:pt>
    <dgm:pt modelId="{4C317DA0-40EF-4FFD-8D0D-32E441FA153B}" type="pres">
      <dgm:prSet presAssocID="{D2CBEB00-4570-44C6-90E8-CAE19C1EEB79}" presName="rootConnector" presStyleLbl="node4" presStyleIdx="3" presStyleCnt="10"/>
      <dgm:spPr/>
      <dgm:t>
        <a:bodyPr/>
        <a:lstStyle/>
        <a:p>
          <a:endParaRPr lang="en-US"/>
        </a:p>
      </dgm:t>
    </dgm:pt>
    <dgm:pt modelId="{DA55E19A-986A-4792-A8C2-7B30C8C4D4CB}" type="pres">
      <dgm:prSet presAssocID="{D2CBEB00-4570-44C6-90E8-CAE19C1EEB79}" presName="hierChild4" presStyleCnt="0"/>
      <dgm:spPr/>
    </dgm:pt>
    <dgm:pt modelId="{FCF59CA3-C646-4D3D-8C43-9A51AA9207CE}" type="pres">
      <dgm:prSet presAssocID="{D2CBEB00-4570-44C6-90E8-CAE19C1EEB79}" presName="hierChild5" presStyleCnt="0"/>
      <dgm:spPr/>
    </dgm:pt>
    <dgm:pt modelId="{3E30E56A-66DE-454D-A19D-290DB34E7C1C}" type="pres">
      <dgm:prSet presAssocID="{DF60E9DE-E473-4138-9914-6295212DA355}" presName="hierChild5" presStyleCnt="0"/>
      <dgm:spPr/>
    </dgm:pt>
    <dgm:pt modelId="{A7683E02-F17F-43F6-B6B4-5FDF7F0F6E3C}" type="pres">
      <dgm:prSet presAssocID="{02D5D5D9-8461-4EFD-927D-B316BA3464B7}" presName="hierChild5" presStyleCnt="0"/>
      <dgm:spPr/>
    </dgm:pt>
    <dgm:pt modelId="{4F7315A9-DF75-4127-9706-5824F0544928}" type="pres">
      <dgm:prSet presAssocID="{4E4E8E4B-FC6D-4440-8456-169AD559C9B5}" presName="Name37" presStyleLbl="parChTrans1D2" presStyleIdx="1" presStyleCnt="4"/>
      <dgm:spPr/>
      <dgm:t>
        <a:bodyPr/>
        <a:lstStyle/>
        <a:p>
          <a:endParaRPr lang="en-US"/>
        </a:p>
      </dgm:t>
    </dgm:pt>
    <dgm:pt modelId="{C52B6CFF-64B6-4FFF-AE2D-22505A91B24A}" type="pres">
      <dgm:prSet presAssocID="{DD92532A-5D4B-4F3E-9DBE-5CA551FE5B15}" presName="hierRoot2" presStyleCnt="0">
        <dgm:presLayoutVars>
          <dgm:hierBranch val="init"/>
        </dgm:presLayoutVars>
      </dgm:prSet>
      <dgm:spPr/>
    </dgm:pt>
    <dgm:pt modelId="{45345B6A-35BE-4F22-897A-BE5D5880BD2C}" type="pres">
      <dgm:prSet presAssocID="{DD92532A-5D4B-4F3E-9DBE-5CA551FE5B15}" presName="rootComposite" presStyleCnt="0"/>
      <dgm:spPr/>
    </dgm:pt>
    <dgm:pt modelId="{06E07B2B-DED5-4FA7-8A24-9AD1AF7F2BF4}" type="pres">
      <dgm:prSet presAssocID="{DD92532A-5D4B-4F3E-9DBE-5CA551FE5B15}" presName="rootText" presStyleLbl="node2" presStyleIdx="1" presStyleCnt="4" custScaleY="91961" custLinFactNeighborX="-45629" custLinFactNeighborY="322">
        <dgm:presLayoutVars>
          <dgm:chPref val="3"/>
        </dgm:presLayoutVars>
      </dgm:prSet>
      <dgm:spPr/>
      <dgm:t>
        <a:bodyPr/>
        <a:lstStyle/>
        <a:p>
          <a:endParaRPr lang="en-US"/>
        </a:p>
      </dgm:t>
    </dgm:pt>
    <dgm:pt modelId="{B3E6558B-420D-4DA9-9D79-1C64042924FC}" type="pres">
      <dgm:prSet presAssocID="{DD92532A-5D4B-4F3E-9DBE-5CA551FE5B15}" presName="rootConnector" presStyleLbl="node2" presStyleIdx="1" presStyleCnt="4"/>
      <dgm:spPr/>
      <dgm:t>
        <a:bodyPr/>
        <a:lstStyle/>
        <a:p>
          <a:endParaRPr lang="en-US"/>
        </a:p>
      </dgm:t>
    </dgm:pt>
    <dgm:pt modelId="{B4F5C039-B374-4E9C-9DFB-1182674996E6}" type="pres">
      <dgm:prSet presAssocID="{DD92532A-5D4B-4F3E-9DBE-5CA551FE5B15}" presName="hierChild4" presStyleCnt="0"/>
      <dgm:spPr/>
    </dgm:pt>
    <dgm:pt modelId="{797D9734-D4AA-4BD2-BA7F-CECC998C7D91}" type="pres">
      <dgm:prSet presAssocID="{5556D5CC-1607-496B-A8D2-556B358ABCE9}" presName="Name37" presStyleLbl="parChTrans1D3" presStyleIdx="2" presStyleCnt="9"/>
      <dgm:spPr/>
      <dgm:t>
        <a:bodyPr/>
        <a:lstStyle/>
        <a:p>
          <a:endParaRPr lang="en-US"/>
        </a:p>
      </dgm:t>
    </dgm:pt>
    <dgm:pt modelId="{1FDFA1D7-DBC0-4F70-88AF-29970502C3ED}" type="pres">
      <dgm:prSet presAssocID="{85C092B1-BBD1-4767-A034-A9DA8B95DE13}" presName="hierRoot2" presStyleCnt="0">
        <dgm:presLayoutVars>
          <dgm:hierBranch val="init"/>
        </dgm:presLayoutVars>
      </dgm:prSet>
      <dgm:spPr/>
    </dgm:pt>
    <dgm:pt modelId="{36CC070E-531F-472F-A17F-12630DE5A5BF}" type="pres">
      <dgm:prSet presAssocID="{85C092B1-BBD1-4767-A034-A9DA8B95DE13}" presName="rootComposite" presStyleCnt="0"/>
      <dgm:spPr/>
    </dgm:pt>
    <dgm:pt modelId="{ACBF153C-7859-44F6-B25C-69B63AE25711}" type="pres">
      <dgm:prSet presAssocID="{85C092B1-BBD1-4767-A034-A9DA8B95DE13}" presName="rootText" presStyleLbl="node3" presStyleIdx="2" presStyleCnt="9" custScaleY="91961" custLinFactNeighborX="-45629" custLinFactNeighborY="322">
        <dgm:presLayoutVars>
          <dgm:chPref val="3"/>
        </dgm:presLayoutVars>
      </dgm:prSet>
      <dgm:spPr/>
      <dgm:t>
        <a:bodyPr/>
        <a:lstStyle/>
        <a:p>
          <a:endParaRPr lang="de-DE"/>
        </a:p>
      </dgm:t>
    </dgm:pt>
    <dgm:pt modelId="{0242F0DB-0B56-4562-81E5-BEE997AA55DD}" type="pres">
      <dgm:prSet presAssocID="{85C092B1-BBD1-4767-A034-A9DA8B95DE13}" presName="rootConnector" presStyleLbl="node3" presStyleIdx="2" presStyleCnt="9"/>
      <dgm:spPr/>
      <dgm:t>
        <a:bodyPr/>
        <a:lstStyle/>
        <a:p>
          <a:endParaRPr lang="en-US"/>
        </a:p>
      </dgm:t>
    </dgm:pt>
    <dgm:pt modelId="{79B2C9B9-AD46-4657-854C-F4288CB331A1}" type="pres">
      <dgm:prSet presAssocID="{85C092B1-BBD1-4767-A034-A9DA8B95DE13}" presName="hierChild4" presStyleCnt="0"/>
      <dgm:spPr/>
    </dgm:pt>
    <dgm:pt modelId="{8684A726-6D1A-459F-9111-00F0B6B3A746}" type="pres">
      <dgm:prSet presAssocID="{8429B565-AA35-4F07-B11C-91AC7494358B}" presName="Name37" presStyleLbl="parChTrans1D4" presStyleIdx="4" presStyleCnt="10"/>
      <dgm:spPr/>
      <dgm:t>
        <a:bodyPr/>
        <a:lstStyle/>
        <a:p>
          <a:endParaRPr lang="en-US"/>
        </a:p>
      </dgm:t>
    </dgm:pt>
    <dgm:pt modelId="{C0E7334E-FCD7-494D-99EC-E80A4D3A1C9C}" type="pres">
      <dgm:prSet presAssocID="{12601A67-7B40-48E3-B951-8BC696E852B9}" presName="hierRoot2" presStyleCnt="0">
        <dgm:presLayoutVars>
          <dgm:hierBranch val="init"/>
        </dgm:presLayoutVars>
      </dgm:prSet>
      <dgm:spPr/>
    </dgm:pt>
    <dgm:pt modelId="{9C34604F-4053-4DB3-AE41-309BE4EB2C20}" type="pres">
      <dgm:prSet presAssocID="{12601A67-7B40-48E3-B951-8BC696E852B9}" presName="rootComposite" presStyleCnt="0"/>
      <dgm:spPr/>
    </dgm:pt>
    <dgm:pt modelId="{E95526D4-4587-41C5-8885-CC773F3F1FBC}" type="pres">
      <dgm:prSet presAssocID="{12601A67-7B40-48E3-B951-8BC696E852B9}" presName="rootText" presStyleLbl="node4" presStyleIdx="4" presStyleCnt="10" custScaleY="91961" custLinFactNeighborX="-45629" custLinFactNeighborY="322">
        <dgm:presLayoutVars>
          <dgm:chPref val="3"/>
        </dgm:presLayoutVars>
      </dgm:prSet>
      <dgm:spPr/>
      <dgm:t>
        <a:bodyPr/>
        <a:lstStyle/>
        <a:p>
          <a:endParaRPr lang="de-DE"/>
        </a:p>
      </dgm:t>
    </dgm:pt>
    <dgm:pt modelId="{7053C132-8DDE-4614-B4FB-F651E09BD790}" type="pres">
      <dgm:prSet presAssocID="{12601A67-7B40-48E3-B951-8BC696E852B9}" presName="rootConnector" presStyleLbl="node4" presStyleIdx="4" presStyleCnt="10"/>
      <dgm:spPr/>
      <dgm:t>
        <a:bodyPr/>
        <a:lstStyle/>
        <a:p>
          <a:endParaRPr lang="en-US"/>
        </a:p>
      </dgm:t>
    </dgm:pt>
    <dgm:pt modelId="{86F1149B-ECB5-4CDE-B3FA-8CF61CC483AD}" type="pres">
      <dgm:prSet presAssocID="{12601A67-7B40-48E3-B951-8BC696E852B9}" presName="hierChild4" presStyleCnt="0"/>
      <dgm:spPr/>
    </dgm:pt>
    <dgm:pt modelId="{DBA992AF-CBC3-437A-B6C4-EBFC51A9ED3F}" type="pres">
      <dgm:prSet presAssocID="{12601A67-7B40-48E3-B951-8BC696E852B9}" presName="hierChild5" presStyleCnt="0"/>
      <dgm:spPr/>
    </dgm:pt>
    <dgm:pt modelId="{890D620B-7E13-4FE9-A23D-49D78ED4DD0B}" type="pres">
      <dgm:prSet presAssocID="{AE75FC9D-2CCD-413F-8931-A46156DF35D5}" presName="Name37" presStyleLbl="parChTrans1D4" presStyleIdx="5" presStyleCnt="10"/>
      <dgm:spPr/>
      <dgm:t>
        <a:bodyPr/>
        <a:lstStyle/>
        <a:p>
          <a:endParaRPr lang="en-US"/>
        </a:p>
      </dgm:t>
    </dgm:pt>
    <dgm:pt modelId="{90C243FB-42C7-4712-81CF-2326C4F418B9}" type="pres">
      <dgm:prSet presAssocID="{88A7AA7E-CE12-4051-A658-CFDA53B19380}" presName="hierRoot2" presStyleCnt="0">
        <dgm:presLayoutVars>
          <dgm:hierBranch val="init"/>
        </dgm:presLayoutVars>
      </dgm:prSet>
      <dgm:spPr/>
    </dgm:pt>
    <dgm:pt modelId="{DF8888C3-E4FB-473B-A556-5928B56D9DB5}" type="pres">
      <dgm:prSet presAssocID="{88A7AA7E-CE12-4051-A658-CFDA53B19380}" presName="rootComposite" presStyleCnt="0"/>
      <dgm:spPr/>
    </dgm:pt>
    <dgm:pt modelId="{8BBC0D6B-DE16-4B30-82B4-7027ACF158E8}" type="pres">
      <dgm:prSet presAssocID="{88A7AA7E-CE12-4051-A658-CFDA53B19380}" presName="rootText" presStyleLbl="node4" presStyleIdx="5" presStyleCnt="10" custScaleY="91961" custLinFactNeighborX="-45629" custLinFactNeighborY="321">
        <dgm:presLayoutVars>
          <dgm:chPref val="3"/>
        </dgm:presLayoutVars>
      </dgm:prSet>
      <dgm:spPr/>
      <dgm:t>
        <a:bodyPr/>
        <a:lstStyle/>
        <a:p>
          <a:endParaRPr lang="en-US"/>
        </a:p>
      </dgm:t>
    </dgm:pt>
    <dgm:pt modelId="{AEF1895B-C418-434C-8420-AEFBF32EE1C0}" type="pres">
      <dgm:prSet presAssocID="{88A7AA7E-CE12-4051-A658-CFDA53B19380}" presName="rootConnector" presStyleLbl="node4" presStyleIdx="5" presStyleCnt="10"/>
      <dgm:spPr/>
      <dgm:t>
        <a:bodyPr/>
        <a:lstStyle/>
        <a:p>
          <a:endParaRPr lang="en-US"/>
        </a:p>
      </dgm:t>
    </dgm:pt>
    <dgm:pt modelId="{2C0C57A8-91EF-4F82-9E1C-2AE3A09521BE}" type="pres">
      <dgm:prSet presAssocID="{88A7AA7E-CE12-4051-A658-CFDA53B19380}" presName="hierChild4" presStyleCnt="0"/>
      <dgm:spPr/>
    </dgm:pt>
    <dgm:pt modelId="{971E8901-364F-40F7-A558-21570F38B784}" type="pres">
      <dgm:prSet presAssocID="{88A7AA7E-CE12-4051-A658-CFDA53B19380}" presName="hierChild5" presStyleCnt="0"/>
      <dgm:spPr/>
    </dgm:pt>
    <dgm:pt modelId="{516FBC39-C1A1-4BED-8730-947B45200F97}" type="pres">
      <dgm:prSet presAssocID="{85C092B1-BBD1-4767-A034-A9DA8B95DE13}" presName="hierChild5" presStyleCnt="0"/>
      <dgm:spPr/>
    </dgm:pt>
    <dgm:pt modelId="{C3E528F1-50DC-4D7F-8333-A9F54DE4A9DA}" type="pres">
      <dgm:prSet presAssocID="{8B971D52-FB8C-4719-93ED-F9F74843B686}" presName="Name37" presStyleLbl="parChTrans1D3" presStyleIdx="3" presStyleCnt="9"/>
      <dgm:spPr/>
      <dgm:t>
        <a:bodyPr/>
        <a:lstStyle/>
        <a:p>
          <a:endParaRPr lang="en-US"/>
        </a:p>
      </dgm:t>
    </dgm:pt>
    <dgm:pt modelId="{3FACF3DC-42E7-49D5-8D1D-10D8532C79BD}" type="pres">
      <dgm:prSet presAssocID="{2BA6AAA8-D6B3-48B7-8D6C-A8FA4547AD70}" presName="hierRoot2" presStyleCnt="0">
        <dgm:presLayoutVars>
          <dgm:hierBranch val="init"/>
        </dgm:presLayoutVars>
      </dgm:prSet>
      <dgm:spPr/>
    </dgm:pt>
    <dgm:pt modelId="{209B1B5A-AFB2-4DFB-A28E-F0F34E82B3EB}" type="pres">
      <dgm:prSet presAssocID="{2BA6AAA8-D6B3-48B7-8D6C-A8FA4547AD70}" presName="rootComposite" presStyleCnt="0"/>
      <dgm:spPr/>
    </dgm:pt>
    <dgm:pt modelId="{E3A74581-10C6-4A06-A903-111BD85B8FCB}" type="pres">
      <dgm:prSet presAssocID="{2BA6AAA8-D6B3-48B7-8D6C-A8FA4547AD70}" presName="rootText" presStyleLbl="node3" presStyleIdx="3" presStyleCnt="9" custScaleY="91961" custLinFactNeighborX="-45629" custLinFactNeighborY="322">
        <dgm:presLayoutVars>
          <dgm:chPref val="3"/>
        </dgm:presLayoutVars>
      </dgm:prSet>
      <dgm:spPr/>
      <dgm:t>
        <a:bodyPr/>
        <a:lstStyle/>
        <a:p>
          <a:endParaRPr lang="de-DE"/>
        </a:p>
      </dgm:t>
    </dgm:pt>
    <dgm:pt modelId="{F1EAFEA3-9E53-490C-98A8-DF433775C34D}" type="pres">
      <dgm:prSet presAssocID="{2BA6AAA8-D6B3-48B7-8D6C-A8FA4547AD70}" presName="rootConnector" presStyleLbl="node3" presStyleIdx="3" presStyleCnt="9"/>
      <dgm:spPr/>
      <dgm:t>
        <a:bodyPr/>
        <a:lstStyle/>
        <a:p>
          <a:endParaRPr lang="en-US"/>
        </a:p>
      </dgm:t>
    </dgm:pt>
    <dgm:pt modelId="{9AAB3F49-3A54-48C6-828D-5D4BA0D1834C}" type="pres">
      <dgm:prSet presAssocID="{2BA6AAA8-D6B3-48B7-8D6C-A8FA4547AD70}" presName="hierChild4" presStyleCnt="0"/>
      <dgm:spPr/>
    </dgm:pt>
    <dgm:pt modelId="{DCB084B7-4C7B-4331-B780-E7234A716BB6}" type="pres">
      <dgm:prSet presAssocID="{2BA6AAA8-D6B3-48B7-8D6C-A8FA4547AD70}" presName="hierChild5" presStyleCnt="0"/>
      <dgm:spPr/>
    </dgm:pt>
    <dgm:pt modelId="{D955C362-0F8D-487A-B6D3-EEBA3722325C}" type="pres">
      <dgm:prSet presAssocID="{90885C60-6E78-4906-AE98-E0506DBD4679}" presName="Name37" presStyleLbl="parChTrans1D3" presStyleIdx="4" presStyleCnt="9"/>
      <dgm:spPr/>
      <dgm:t>
        <a:bodyPr/>
        <a:lstStyle/>
        <a:p>
          <a:endParaRPr lang="en-US"/>
        </a:p>
      </dgm:t>
    </dgm:pt>
    <dgm:pt modelId="{E4BA8ABD-C378-4698-941F-C660AF60B99B}" type="pres">
      <dgm:prSet presAssocID="{6F1F5F5E-14C8-4906-8669-359CF71F34FE}" presName="hierRoot2" presStyleCnt="0">
        <dgm:presLayoutVars>
          <dgm:hierBranch val="init"/>
        </dgm:presLayoutVars>
      </dgm:prSet>
      <dgm:spPr/>
    </dgm:pt>
    <dgm:pt modelId="{9B5D451B-FF2E-4F46-A25C-D7DD26DB27C4}" type="pres">
      <dgm:prSet presAssocID="{6F1F5F5E-14C8-4906-8669-359CF71F34FE}" presName="rootComposite" presStyleCnt="0"/>
      <dgm:spPr/>
    </dgm:pt>
    <dgm:pt modelId="{D46E8917-61DC-40CA-AC77-9A0F07CB5215}" type="pres">
      <dgm:prSet presAssocID="{6F1F5F5E-14C8-4906-8669-359CF71F34FE}" presName="rootText" presStyleLbl="node3" presStyleIdx="4" presStyleCnt="9" custScaleY="91961" custLinFactNeighborX="-45629" custLinFactNeighborY="322">
        <dgm:presLayoutVars>
          <dgm:chPref val="3"/>
        </dgm:presLayoutVars>
      </dgm:prSet>
      <dgm:spPr/>
      <dgm:t>
        <a:bodyPr/>
        <a:lstStyle/>
        <a:p>
          <a:endParaRPr lang="en-US"/>
        </a:p>
      </dgm:t>
    </dgm:pt>
    <dgm:pt modelId="{388DEC23-6A87-411D-A990-3343E4CEC359}" type="pres">
      <dgm:prSet presAssocID="{6F1F5F5E-14C8-4906-8669-359CF71F34FE}" presName="rootConnector" presStyleLbl="node3" presStyleIdx="4" presStyleCnt="9"/>
      <dgm:spPr/>
      <dgm:t>
        <a:bodyPr/>
        <a:lstStyle/>
        <a:p>
          <a:endParaRPr lang="en-US"/>
        </a:p>
      </dgm:t>
    </dgm:pt>
    <dgm:pt modelId="{3AF08942-A963-4226-9FA2-A1234AE0CF05}" type="pres">
      <dgm:prSet presAssocID="{6F1F5F5E-14C8-4906-8669-359CF71F34FE}" presName="hierChild4" presStyleCnt="0"/>
      <dgm:spPr/>
    </dgm:pt>
    <dgm:pt modelId="{BC6108FA-F0EA-4C22-9FBB-F26D3312F5C9}" type="pres">
      <dgm:prSet presAssocID="{6F1F5F5E-14C8-4906-8669-359CF71F34FE}" presName="hierChild5" presStyleCnt="0"/>
      <dgm:spPr/>
    </dgm:pt>
    <dgm:pt modelId="{B05157B1-E487-48EA-8141-ABFF90F4ED6E}" type="pres">
      <dgm:prSet presAssocID="{DD92532A-5D4B-4F3E-9DBE-5CA551FE5B15}" presName="hierChild5" presStyleCnt="0"/>
      <dgm:spPr/>
    </dgm:pt>
    <dgm:pt modelId="{C0646AA7-C487-4D0B-99B2-C79D016EBEBF}" type="pres">
      <dgm:prSet presAssocID="{5C74517D-7C81-49EF-8793-D5C9F7F92D32}" presName="Name37" presStyleLbl="parChTrans1D2" presStyleIdx="2" presStyleCnt="4"/>
      <dgm:spPr/>
      <dgm:t>
        <a:bodyPr/>
        <a:lstStyle/>
        <a:p>
          <a:endParaRPr lang="en-US"/>
        </a:p>
      </dgm:t>
    </dgm:pt>
    <dgm:pt modelId="{588B1919-06B0-4227-B1E9-7A35B2552A71}" type="pres">
      <dgm:prSet presAssocID="{1A1FDDEE-6482-409A-AEC5-AB3D3B38D5D1}" presName="hierRoot2" presStyleCnt="0">
        <dgm:presLayoutVars>
          <dgm:hierBranch val="init"/>
        </dgm:presLayoutVars>
      </dgm:prSet>
      <dgm:spPr/>
    </dgm:pt>
    <dgm:pt modelId="{D6DEC80F-7FC7-4EFA-ADF8-BDCC648A7DA0}" type="pres">
      <dgm:prSet presAssocID="{1A1FDDEE-6482-409A-AEC5-AB3D3B38D5D1}" presName="rootComposite" presStyleCnt="0"/>
      <dgm:spPr/>
    </dgm:pt>
    <dgm:pt modelId="{BC535C99-EA00-400E-86D7-EE06EEC36077}" type="pres">
      <dgm:prSet presAssocID="{1A1FDDEE-6482-409A-AEC5-AB3D3B38D5D1}" presName="rootText" presStyleLbl="node2" presStyleIdx="2" presStyleCnt="4" custScaleY="91961" custLinFactNeighborX="5117" custLinFactNeighborY="322">
        <dgm:presLayoutVars>
          <dgm:chPref val="3"/>
        </dgm:presLayoutVars>
      </dgm:prSet>
      <dgm:spPr/>
      <dgm:t>
        <a:bodyPr/>
        <a:lstStyle/>
        <a:p>
          <a:endParaRPr lang="de-DE"/>
        </a:p>
      </dgm:t>
    </dgm:pt>
    <dgm:pt modelId="{CC5B687F-4219-46C5-A212-F3636C3DB649}" type="pres">
      <dgm:prSet presAssocID="{1A1FDDEE-6482-409A-AEC5-AB3D3B38D5D1}" presName="rootConnector" presStyleLbl="node2" presStyleIdx="2" presStyleCnt="4"/>
      <dgm:spPr/>
      <dgm:t>
        <a:bodyPr/>
        <a:lstStyle/>
        <a:p>
          <a:endParaRPr lang="en-US"/>
        </a:p>
      </dgm:t>
    </dgm:pt>
    <dgm:pt modelId="{61BC75D3-8785-4162-9142-D2550D914C7A}" type="pres">
      <dgm:prSet presAssocID="{1A1FDDEE-6482-409A-AEC5-AB3D3B38D5D1}" presName="hierChild4" presStyleCnt="0"/>
      <dgm:spPr/>
    </dgm:pt>
    <dgm:pt modelId="{B8491C7E-8084-407C-A848-E14FA33325E8}" type="pres">
      <dgm:prSet presAssocID="{49D55105-AA39-4DFC-B43C-924FE8BB38E7}" presName="Name37" presStyleLbl="parChTrans1D3" presStyleIdx="5" presStyleCnt="9"/>
      <dgm:spPr/>
      <dgm:t>
        <a:bodyPr/>
        <a:lstStyle/>
        <a:p>
          <a:endParaRPr lang="en-US"/>
        </a:p>
      </dgm:t>
    </dgm:pt>
    <dgm:pt modelId="{728FD356-9C84-4B8E-8DDF-DF8637559484}" type="pres">
      <dgm:prSet presAssocID="{90C01948-234F-452C-941C-CF73745EC134}" presName="hierRoot2" presStyleCnt="0">
        <dgm:presLayoutVars>
          <dgm:hierBranch val="init"/>
        </dgm:presLayoutVars>
      </dgm:prSet>
      <dgm:spPr/>
    </dgm:pt>
    <dgm:pt modelId="{2546D870-4CBB-44A7-89B1-B729C65CC116}" type="pres">
      <dgm:prSet presAssocID="{90C01948-234F-452C-941C-CF73745EC134}" presName="rootComposite" presStyleCnt="0"/>
      <dgm:spPr/>
    </dgm:pt>
    <dgm:pt modelId="{EAB3A5E8-1C15-4473-B499-C06C7E7184B8}" type="pres">
      <dgm:prSet presAssocID="{90C01948-234F-452C-941C-CF73745EC134}" presName="rootText" presStyleLbl="node3" presStyleIdx="5" presStyleCnt="9" custScaleY="91961" custLinFactNeighborX="5117" custLinFactNeighborY="322">
        <dgm:presLayoutVars>
          <dgm:chPref val="3"/>
        </dgm:presLayoutVars>
      </dgm:prSet>
      <dgm:spPr/>
      <dgm:t>
        <a:bodyPr/>
        <a:lstStyle/>
        <a:p>
          <a:endParaRPr lang="de-DE"/>
        </a:p>
      </dgm:t>
    </dgm:pt>
    <dgm:pt modelId="{229E3DA4-46BB-402F-8745-594840870984}" type="pres">
      <dgm:prSet presAssocID="{90C01948-234F-452C-941C-CF73745EC134}" presName="rootConnector" presStyleLbl="node3" presStyleIdx="5" presStyleCnt="9"/>
      <dgm:spPr/>
      <dgm:t>
        <a:bodyPr/>
        <a:lstStyle/>
        <a:p>
          <a:endParaRPr lang="en-US"/>
        </a:p>
      </dgm:t>
    </dgm:pt>
    <dgm:pt modelId="{E1DC772D-41FA-44FD-AA8F-FE5128E7077B}" type="pres">
      <dgm:prSet presAssocID="{90C01948-234F-452C-941C-CF73745EC134}" presName="hierChild4" presStyleCnt="0"/>
      <dgm:spPr/>
    </dgm:pt>
    <dgm:pt modelId="{74130C6C-E1FD-446B-A37C-E0055272D855}" type="pres">
      <dgm:prSet presAssocID="{3274A868-ABD4-43DC-8A48-E41AE1097C51}" presName="Name37" presStyleLbl="parChTrans1D4" presStyleIdx="6" presStyleCnt="10"/>
      <dgm:spPr/>
      <dgm:t>
        <a:bodyPr/>
        <a:lstStyle/>
        <a:p>
          <a:endParaRPr lang="en-US"/>
        </a:p>
      </dgm:t>
    </dgm:pt>
    <dgm:pt modelId="{51D9EE06-DCF8-4499-BDA3-6D7A3CE27304}" type="pres">
      <dgm:prSet presAssocID="{8FFED5A4-3C3F-4F16-A880-15880053BB4B}" presName="hierRoot2" presStyleCnt="0">
        <dgm:presLayoutVars>
          <dgm:hierBranch val="init"/>
        </dgm:presLayoutVars>
      </dgm:prSet>
      <dgm:spPr/>
    </dgm:pt>
    <dgm:pt modelId="{EF8DB5F2-06FA-444A-BA4D-A1E78A005F55}" type="pres">
      <dgm:prSet presAssocID="{8FFED5A4-3C3F-4F16-A880-15880053BB4B}" presName="rootComposite" presStyleCnt="0"/>
      <dgm:spPr/>
    </dgm:pt>
    <dgm:pt modelId="{3E17E1B4-18EC-466B-B78A-E663E1896C2F}" type="pres">
      <dgm:prSet presAssocID="{8FFED5A4-3C3F-4F16-A880-15880053BB4B}" presName="rootText" presStyleLbl="node4" presStyleIdx="6" presStyleCnt="10" custScaleY="91961" custLinFactNeighborX="5117" custLinFactNeighborY="322">
        <dgm:presLayoutVars>
          <dgm:chPref val="3"/>
        </dgm:presLayoutVars>
      </dgm:prSet>
      <dgm:spPr/>
      <dgm:t>
        <a:bodyPr/>
        <a:lstStyle/>
        <a:p>
          <a:endParaRPr lang="de-DE"/>
        </a:p>
      </dgm:t>
    </dgm:pt>
    <dgm:pt modelId="{4734613C-4753-483D-9644-95060E457F0B}" type="pres">
      <dgm:prSet presAssocID="{8FFED5A4-3C3F-4F16-A880-15880053BB4B}" presName="rootConnector" presStyleLbl="node4" presStyleIdx="6" presStyleCnt="10"/>
      <dgm:spPr/>
      <dgm:t>
        <a:bodyPr/>
        <a:lstStyle/>
        <a:p>
          <a:endParaRPr lang="en-US"/>
        </a:p>
      </dgm:t>
    </dgm:pt>
    <dgm:pt modelId="{E72BFD58-215B-477A-A521-CDBC18002E4B}" type="pres">
      <dgm:prSet presAssocID="{8FFED5A4-3C3F-4F16-A880-15880053BB4B}" presName="hierChild4" presStyleCnt="0"/>
      <dgm:spPr/>
    </dgm:pt>
    <dgm:pt modelId="{D5399857-E53E-429A-83E5-8DB5DF2B2D25}" type="pres">
      <dgm:prSet presAssocID="{8FFED5A4-3C3F-4F16-A880-15880053BB4B}" presName="hierChild5" presStyleCnt="0"/>
      <dgm:spPr/>
    </dgm:pt>
    <dgm:pt modelId="{2102FF28-0560-400F-90F9-3473C53451CC}" type="pres">
      <dgm:prSet presAssocID="{39215B58-DA9F-495F-A357-55AE4E4E4B57}" presName="Name37" presStyleLbl="parChTrans1D4" presStyleIdx="7" presStyleCnt="10"/>
      <dgm:spPr/>
      <dgm:t>
        <a:bodyPr/>
        <a:lstStyle/>
        <a:p>
          <a:endParaRPr lang="en-US"/>
        </a:p>
      </dgm:t>
    </dgm:pt>
    <dgm:pt modelId="{D39B4FE6-6693-48F3-A1BD-38AD797732B1}" type="pres">
      <dgm:prSet presAssocID="{1E1B51F7-6D9F-441B-A066-BE4289AB3648}" presName="hierRoot2" presStyleCnt="0">
        <dgm:presLayoutVars>
          <dgm:hierBranch val="init"/>
        </dgm:presLayoutVars>
      </dgm:prSet>
      <dgm:spPr/>
    </dgm:pt>
    <dgm:pt modelId="{B45FB795-04DA-4DD5-A4CB-4429E9E02F5C}" type="pres">
      <dgm:prSet presAssocID="{1E1B51F7-6D9F-441B-A066-BE4289AB3648}" presName="rootComposite" presStyleCnt="0"/>
      <dgm:spPr/>
    </dgm:pt>
    <dgm:pt modelId="{A04EF007-AC06-4880-8884-7499354007CF}" type="pres">
      <dgm:prSet presAssocID="{1E1B51F7-6D9F-441B-A066-BE4289AB3648}" presName="rootText" presStyleLbl="node4" presStyleIdx="7" presStyleCnt="10" custScaleY="91961" custLinFactNeighborX="5117" custLinFactNeighborY="321">
        <dgm:presLayoutVars>
          <dgm:chPref val="3"/>
        </dgm:presLayoutVars>
      </dgm:prSet>
      <dgm:spPr/>
      <dgm:t>
        <a:bodyPr/>
        <a:lstStyle/>
        <a:p>
          <a:endParaRPr lang="de-DE"/>
        </a:p>
      </dgm:t>
    </dgm:pt>
    <dgm:pt modelId="{B5C0FB1C-9EDE-4A83-BBCB-221106454DF6}" type="pres">
      <dgm:prSet presAssocID="{1E1B51F7-6D9F-441B-A066-BE4289AB3648}" presName="rootConnector" presStyleLbl="node4" presStyleIdx="7" presStyleCnt="10"/>
      <dgm:spPr/>
      <dgm:t>
        <a:bodyPr/>
        <a:lstStyle/>
        <a:p>
          <a:endParaRPr lang="en-US"/>
        </a:p>
      </dgm:t>
    </dgm:pt>
    <dgm:pt modelId="{B88C1E80-CA6F-49E0-8948-592E359D94C9}" type="pres">
      <dgm:prSet presAssocID="{1E1B51F7-6D9F-441B-A066-BE4289AB3648}" presName="hierChild4" presStyleCnt="0"/>
      <dgm:spPr/>
    </dgm:pt>
    <dgm:pt modelId="{00E04C56-92DE-4B0A-8079-A56DB71796F7}" type="pres">
      <dgm:prSet presAssocID="{1E1B51F7-6D9F-441B-A066-BE4289AB3648}" presName="hierChild5" presStyleCnt="0"/>
      <dgm:spPr/>
    </dgm:pt>
    <dgm:pt modelId="{8E0B9DF4-FADE-4AE2-A4D0-C4EC69403F0C}" type="pres">
      <dgm:prSet presAssocID="{90C01948-234F-452C-941C-CF73745EC134}" presName="hierChild5" presStyleCnt="0"/>
      <dgm:spPr/>
    </dgm:pt>
    <dgm:pt modelId="{84251601-ED35-437F-8148-98F74ADF3BEC}" type="pres">
      <dgm:prSet presAssocID="{0CCD3D1D-2C01-490A-959D-36615587A787}" presName="Name37" presStyleLbl="parChTrans1D3" presStyleIdx="6" presStyleCnt="9"/>
      <dgm:spPr/>
      <dgm:t>
        <a:bodyPr/>
        <a:lstStyle/>
        <a:p>
          <a:endParaRPr lang="en-US"/>
        </a:p>
      </dgm:t>
    </dgm:pt>
    <dgm:pt modelId="{C5412012-EE70-4911-80BA-A6B2802E6103}" type="pres">
      <dgm:prSet presAssocID="{2650E54D-B3B2-4576-9548-373657591BE0}" presName="hierRoot2" presStyleCnt="0">
        <dgm:presLayoutVars>
          <dgm:hierBranch val="init"/>
        </dgm:presLayoutVars>
      </dgm:prSet>
      <dgm:spPr/>
    </dgm:pt>
    <dgm:pt modelId="{4E86C7E6-CEF9-41D0-BFD1-CA3BEB0CD8CF}" type="pres">
      <dgm:prSet presAssocID="{2650E54D-B3B2-4576-9548-373657591BE0}" presName="rootComposite" presStyleCnt="0"/>
      <dgm:spPr/>
    </dgm:pt>
    <dgm:pt modelId="{42DED454-E706-41BE-9B12-8C8FB98F6FBD}" type="pres">
      <dgm:prSet presAssocID="{2650E54D-B3B2-4576-9548-373657591BE0}" presName="rootText" presStyleLbl="node3" presStyleIdx="6" presStyleCnt="9" custScaleY="91961" custLinFactNeighborX="5117" custLinFactNeighborY="322">
        <dgm:presLayoutVars>
          <dgm:chPref val="3"/>
        </dgm:presLayoutVars>
      </dgm:prSet>
      <dgm:spPr/>
      <dgm:t>
        <a:bodyPr/>
        <a:lstStyle/>
        <a:p>
          <a:endParaRPr lang="de-DE"/>
        </a:p>
      </dgm:t>
    </dgm:pt>
    <dgm:pt modelId="{4CFCC312-BAEA-4EB7-8A24-F33FAB74BAA5}" type="pres">
      <dgm:prSet presAssocID="{2650E54D-B3B2-4576-9548-373657591BE0}" presName="rootConnector" presStyleLbl="node3" presStyleIdx="6" presStyleCnt="9"/>
      <dgm:spPr/>
      <dgm:t>
        <a:bodyPr/>
        <a:lstStyle/>
        <a:p>
          <a:endParaRPr lang="en-US"/>
        </a:p>
      </dgm:t>
    </dgm:pt>
    <dgm:pt modelId="{F8D651AF-9271-499E-A68A-78AF09C19789}" type="pres">
      <dgm:prSet presAssocID="{2650E54D-B3B2-4576-9548-373657591BE0}" presName="hierChild4" presStyleCnt="0"/>
      <dgm:spPr/>
    </dgm:pt>
    <dgm:pt modelId="{CDD81047-7D92-4265-843A-B4E360C2E735}" type="pres">
      <dgm:prSet presAssocID="{C6C6DB47-F78A-4460-8DE0-6BCCE0B50D7A}" presName="Name37" presStyleLbl="parChTrans1D4" presStyleIdx="8" presStyleCnt="10"/>
      <dgm:spPr/>
      <dgm:t>
        <a:bodyPr/>
        <a:lstStyle/>
        <a:p>
          <a:endParaRPr lang="en-US"/>
        </a:p>
      </dgm:t>
    </dgm:pt>
    <dgm:pt modelId="{D94FCB09-7D59-43E3-ABDA-594395CABCC3}" type="pres">
      <dgm:prSet presAssocID="{D0F29A1F-020F-4A87-8BB2-C5BC245468DE}" presName="hierRoot2" presStyleCnt="0">
        <dgm:presLayoutVars>
          <dgm:hierBranch val="init"/>
        </dgm:presLayoutVars>
      </dgm:prSet>
      <dgm:spPr/>
    </dgm:pt>
    <dgm:pt modelId="{7490F88E-6D97-4A62-8F09-3117CD7B2B47}" type="pres">
      <dgm:prSet presAssocID="{D0F29A1F-020F-4A87-8BB2-C5BC245468DE}" presName="rootComposite" presStyleCnt="0"/>
      <dgm:spPr/>
    </dgm:pt>
    <dgm:pt modelId="{BF48EB4F-F49D-41F5-B96E-305D0B99C247}" type="pres">
      <dgm:prSet presAssocID="{D0F29A1F-020F-4A87-8BB2-C5BC245468DE}" presName="rootText" presStyleLbl="node4" presStyleIdx="8" presStyleCnt="10" custScaleY="91961" custLinFactNeighborX="30093">
        <dgm:presLayoutVars>
          <dgm:chPref val="3"/>
        </dgm:presLayoutVars>
      </dgm:prSet>
      <dgm:spPr/>
      <dgm:t>
        <a:bodyPr/>
        <a:lstStyle/>
        <a:p>
          <a:endParaRPr lang="de-DE"/>
        </a:p>
      </dgm:t>
    </dgm:pt>
    <dgm:pt modelId="{20C08436-52EB-4C6A-92B7-B69C3DB90D6D}" type="pres">
      <dgm:prSet presAssocID="{D0F29A1F-020F-4A87-8BB2-C5BC245468DE}" presName="rootConnector" presStyleLbl="node4" presStyleIdx="8" presStyleCnt="10"/>
      <dgm:spPr/>
      <dgm:t>
        <a:bodyPr/>
        <a:lstStyle/>
        <a:p>
          <a:endParaRPr lang="en-US"/>
        </a:p>
      </dgm:t>
    </dgm:pt>
    <dgm:pt modelId="{870D193B-3D96-4A29-94A4-FC224266A144}" type="pres">
      <dgm:prSet presAssocID="{D0F29A1F-020F-4A87-8BB2-C5BC245468DE}" presName="hierChild4" presStyleCnt="0"/>
      <dgm:spPr/>
    </dgm:pt>
    <dgm:pt modelId="{C1504F5F-976D-47E7-8188-FA61A3972BC6}" type="pres">
      <dgm:prSet presAssocID="{D0F29A1F-020F-4A87-8BB2-C5BC245468DE}" presName="hierChild5" presStyleCnt="0"/>
      <dgm:spPr/>
    </dgm:pt>
    <dgm:pt modelId="{7E5C2E6D-B5AF-4965-B0F0-2690BD628542}" type="pres">
      <dgm:prSet presAssocID="{54100743-343A-43B1-BE0C-36EEFA7F5AE5}" presName="Name37" presStyleLbl="parChTrans1D4" presStyleIdx="9" presStyleCnt="10"/>
      <dgm:spPr/>
      <dgm:t>
        <a:bodyPr/>
        <a:lstStyle/>
        <a:p>
          <a:endParaRPr lang="en-US"/>
        </a:p>
      </dgm:t>
    </dgm:pt>
    <dgm:pt modelId="{73BA5782-2F29-498A-8AE8-4A3734F8E5EC}" type="pres">
      <dgm:prSet presAssocID="{0B0E1B1E-1252-4834-94C4-700FAB0F4345}" presName="hierRoot2" presStyleCnt="0">
        <dgm:presLayoutVars>
          <dgm:hierBranch val="init"/>
        </dgm:presLayoutVars>
      </dgm:prSet>
      <dgm:spPr/>
    </dgm:pt>
    <dgm:pt modelId="{2B412641-ED81-4CCC-A6D4-2F42B3EF87D9}" type="pres">
      <dgm:prSet presAssocID="{0B0E1B1E-1252-4834-94C4-700FAB0F4345}" presName="rootComposite" presStyleCnt="0"/>
      <dgm:spPr/>
    </dgm:pt>
    <dgm:pt modelId="{87CC9444-E6EF-4B4E-8403-7105BA94463A}" type="pres">
      <dgm:prSet presAssocID="{0B0E1B1E-1252-4834-94C4-700FAB0F4345}" presName="rootText" presStyleLbl="node4" presStyleIdx="9" presStyleCnt="10" custScaleY="91961" custLinFactNeighborX="30093">
        <dgm:presLayoutVars>
          <dgm:chPref val="3"/>
        </dgm:presLayoutVars>
      </dgm:prSet>
      <dgm:spPr/>
      <dgm:t>
        <a:bodyPr/>
        <a:lstStyle/>
        <a:p>
          <a:endParaRPr lang="en-US"/>
        </a:p>
      </dgm:t>
    </dgm:pt>
    <dgm:pt modelId="{65ACC4EC-6640-4344-8AD4-D9D28B5590CD}" type="pres">
      <dgm:prSet presAssocID="{0B0E1B1E-1252-4834-94C4-700FAB0F4345}" presName="rootConnector" presStyleLbl="node4" presStyleIdx="9" presStyleCnt="10"/>
      <dgm:spPr/>
      <dgm:t>
        <a:bodyPr/>
        <a:lstStyle/>
        <a:p>
          <a:endParaRPr lang="en-US"/>
        </a:p>
      </dgm:t>
    </dgm:pt>
    <dgm:pt modelId="{FF16BF32-65FD-4111-A2F7-3AD77165CBDF}" type="pres">
      <dgm:prSet presAssocID="{0B0E1B1E-1252-4834-94C4-700FAB0F4345}" presName="hierChild4" presStyleCnt="0"/>
      <dgm:spPr/>
    </dgm:pt>
    <dgm:pt modelId="{94F4D9B7-4361-4674-8E36-A351DFB17996}" type="pres">
      <dgm:prSet presAssocID="{0B0E1B1E-1252-4834-94C4-700FAB0F4345}" presName="hierChild5" presStyleCnt="0"/>
      <dgm:spPr/>
    </dgm:pt>
    <dgm:pt modelId="{D6C53105-A72B-479B-8C46-C37835B8A596}" type="pres">
      <dgm:prSet presAssocID="{2650E54D-B3B2-4576-9548-373657591BE0}" presName="hierChild5" presStyleCnt="0"/>
      <dgm:spPr/>
    </dgm:pt>
    <dgm:pt modelId="{7EE1D40F-0394-442D-B24D-CBF6CB5C274B}" type="pres">
      <dgm:prSet presAssocID="{1A1FDDEE-6482-409A-AEC5-AB3D3B38D5D1}" presName="hierChild5" presStyleCnt="0"/>
      <dgm:spPr/>
    </dgm:pt>
    <dgm:pt modelId="{D18B9074-09C3-401B-8EBD-F7BE304B736E}" type="pres">
      <dgm:prSet presAssocID="{82CBE167-3FBA-4260-B77D-D649487AAF19}" presName="Name37" presStyleLbl="parChTrans1D2" presStyleIdx="3" presStyleCnt="4"/>
      <dgm:spPr/>
      <dgm:t>
        <a:bodyPr/>
        <a:lstStyle/>
        <a:p>
          <a:endParaRPr lang="en-US"/>
        </a:p>
      </dgm:t>
    </dgm:pt>
    <dgm:pt modelId="{89EB3B1F-0CFE-4543-82DA-FFE58CE428BF}" type="pres">
      <dgm:prSet presAssocID="{DE98FEAD-2570-4FC0-B81F-EBB2C7F79C83}" presName="hierRoot2" presStyleCnt="0">
        <dgm:presLayoutVars>
          <dgm:hierBranch val="init"/>
        </dgm:presLayoutVars>
      </dgm:prSet>
      <dgm:spPr/>
    </dgm:pt>
    <dgm:pt modelId="{6C4CCC8C-7E37-472E-8CE7-F878D39AD497}" type="pres">
      <dgm:prSet presAssocID="{DE98FEAD-2570-4FC0-B81F-EBB2C7F79C83}" presName="rootComposite" presStyleCnt="0"/>
      <dgm:spPr/>
    </dgm:pt>
    <dgm:pt modelId="{7192D4FA-17A1-4C45-BC8E-FB607D64F985}" type="pres">
      <dgm:prSet presAssocID="{DE98FEAD-2570-4FC0-B81F-EBB2C7F79C83}" presName="rootText" presStyleLbl="node2" presStyleIdx="3" presStyleCnt="4" custScaleY="91961" custLinFactNeighborX="94855" custLinFactNeighborY="-975">
        <dgm:presLayoutVars>
          <dgm:chPref val="3"/>
        </dgm:presLayoutVars>
      </dgm:prSet>
      <dgm:spPr/>
      <dgm:t>
        <a:bodyPr/>
        <a:lstStyle/>
        <a:p>
          <a:endParaRPr lang="de-DE"/>
        </a:p>
      </dgm:t>
    </dgm:pt>
    <dgm:pt modelId="{9CCBE0CA-5687-48E4-A99C-59A16045A548}" type="pres">
      <dgm:prSet presAssocID="{DE98FEAD-2570-4FC0-B81F-EBB2C7F79C83}" presName="rootConnector" presStyleLbl="node2" presStyleIdx="3" presStyleCnt="4"/>
      <dgm:spPr/>
      <dgm:t>
        <a:bodyPr/>
        <a:lstStyle/>
        <a:p>
          <a:endParaRPr lang="en-US"/>
        </a:p>
      </dgm:t>
    </dgm:pt>
    <dgm:pt modelId="{8BD62382-E6BF-4AFE-B6A0-26F9B72BBDBB}" type="pres">
      <dgm:prSet presAssocID="{DE98FEAD-2570-4FC0-B81F-EBB2C7F79C83}" presName="hierChild4" presStyleCnt="0"/>
      <dgm:spPr/>
    </dgm:pt>
    <dgm:pt modelId="{C53B0AF8-9070-48DA-A28F-1BA91D89CF47}" type="pres">
      <dgm:prSet presAssocID="{ECCB102A-BB67-4328-B8C5-0FAA4517B6E3}" presName="Name37" presStyleLbl="parChTrans1D3" presStyleIdx="7" presStyleCnt="9"/>
      <dgm:spPr/>
      <dgm:t>
        <a:bodyPr/>
        <a:lstStyle/>
        <a:p>
          <a:endParaRPr lang="en-US"/>
        </a:p>
      </dgm:t>
    </dgm:pt>
    <dgm:pt modelId="{1236F2EA-2623-4745-8EA5-DDDE37F62679}" type="pres">
      <dgm:prSet presAssocID="{480A5657-14B3-44C6-B5F9-60F1995A17A6}" presName="hierRoot2" presStyleCnt="0">
        <dgm:presLayoutVars>
          <dgm:hierBranch val="init"/>
        </dgm:presLayoutVars>
      </dgm:prSet>
      <dgm:spPr/>
    </dgm:pt>
    <dgm:pt modelId="{8D4B677F-9B43-4B10-98FA-697646989EFE}" type="pres">
      <dgm:prSet presAssocID="{480A5657-14B3-44C6-B5F9-60F1995A17A6}" presName="rootComposite" presStyleCnt="0"/>
      <dgm:spPr/>
    </dgm:pt>
    <dgm:pt modelId="{221AFB07-B1A8-4FB6-ADE6-B4E3A2AD8F35}" type="pres">
      <dgm:prSet presAssocID="{480A5657-14B3-44C6-B5F9-60F1995A17A6}" presName="rootText" presStyleLbl="node3" presStyleIdx="7" presStyleCnt="9" custScaleY="91961" custLinFactNeighborX="94855" custLinFactNeighborY="-975">
        <dgm:presLayoutVars>
          <dgm:chPref val="3"/>
        </dgm:presLayoutVars>
      </dgm:prSet>
      <dgm:spPr/>
      <dgm:t>
        <a:bodyPr/>
        <a:lstStyle/>
        <a:p>
          <a:endParaRPr lang="de-DE"/>
        </a:p>
      </dgm:t>
    </dgm:pt>
    <dgm:pt modelId="{07EEF1A5-D3EE-417F-BEBE-33569D0AEE88}" type="pres">
      <dgm:prSet presAssocID="{480A5657-14B3-44C6-B5F9-60F1995A17A6}" presName="rootConnector" presStyleLbl="node3" presStyleIdx="7" presStyleCnt="9"/>
      <dgm:spPr/>
      <dgm:t>
        <a:bodyPr/>
        <a:lstStyle/>
        <a:p>
          <a:endParaRPr lang="en-US"/>
        </a:p>
      </dgm:t>
    </dgm:pt>
    <dgm:pt modelId="{1DBD3E7B-6DF5-4A80-8937-76E3379EC925}" type="pres">
      <dgm:prSet presAssocID="{480A5657-14B3-44C6-B5F9-60F1995A17A6}" presName="hierChild4" presStyleCnt="0"/>
      <dgm:spPr/>
    </dgm:pt>
    <dgm:pt modelId="{040D2E92-77E2-414B-93B0-2575E80A7749}" type="pres">
      <dgm:prSet presAssocID="{480A5657-14B3-44C6-B5F9-60F1995A17A6}" presName="hierChild5" presStyleCnt="0"/>
      <dgm:spPr/>
    </dgm:pt>
    <dgm:pt modelId="{3470D739-507F-4443-9060-4BD45BFB32AC}" type="pres">
      <dgm:prSet presAssocID="{F11ABA32-D88C-4E8A-AC18-AEBD4ADC455B}" presName="Name37" presStyleLbl="parChTrans1D3" presStyleIdx="8" presStyleCnt="9"/>
      <dgm:spPr/>
      <dgm:t>
        <a:bodyPr/>
        <a:lstStyle/>
        <a:p>
          <a:endParaRPr lang="en-US"/>
        </a:p>
      </dgm:t>
    </dgm:pt>
    <dgm:pt modelId="{0992BB16-F7F6-4388-B26C-B84CF3B80608}" type="pres">
      <dgm:prSet presAssocID="{E5D119B7-79C7-4DF7-B653-D5345FB3A00E}" presName="hierRoot2" presStyleCnt="0">
        <dgm:presLayoutVars>
          <dgm:hierBranch val="init"/>
        </dgm:presLayoutVars>
      </dgm:prSet>
      <dgm:spPr/>
    </dgm:pt>
    <dgm:pt modelId="{2DD577D8-E212-4EB8-A11A-E20E789E6D97}" type="pres">
      <dgm:prSet presAssocID="{E5D119B7-79C7-4DF7-B653-D5345FB3A00E}" presName="rootComposite" presStyleCnt="0"/>
      <dgm:spPr/>
    </dgm:pt>
    <dgm:pt modelId="{A71C7EB7-99E2-4E90-A26F-44555A938970}" type="pres">
      <dgm:prSet presAssocID="{E5D119B7-79C7-4DF7-B653-D5345FB3A00E}" presName="rootText" presStyleLbl="node3" presStyleIdx="8" presStyleCnt="9" custScaleY="91961" custLinFactNeighborX="94855" custLinFactNeighborY="-975">
        <dgm:presLayoutVars>
          <dgm:chPref val="3"/>
        </dgm:presLayoutVars>
      </dgm:prSet>
      <dgm:spPr/>
      <dgm:t>
        <a:bodyPr/>
        <a:lstStyle/>
        <a:p>
          <a:endParaRPr lang="de-DE"/>
        </a:p>
      </dgm:t>
    </dgm:pt>
    <dgm:pt modelId="{B6CBC0C8-F7AF-4543-BA22-86F8E7470453}" type="pres">
      <dgm:prSet presAssocID="{E5D119B7-79C7-4DF7-B653-D5345FB3A00E}" presName="rootConnector" presStyleLbl="node3" presStyleIdx="8" presStyleCnt="9"/>
      <dgm:spPr/>
      <dgm:t>
        <a:bodyPr/>
        <a:lstStyle/>
        <a:p>
          <a:endParaRPr lang="en-US"/>
        </a:p>
      </dgm:t>
    </dgm:pt>
    <dgm:pt modelId="{3AA683F6-9C08-4E5F-B4DD-11EA63B74C98}" type="pres">
      <dgm:prSet presAssocID="{E5D119B7-79C7-4DF7-B653-D5345FB3A00E}" presName="hierChild4" presStyleCnt="0"/>
      <dgm:spPr/>
    </dgm:pt>
    <dgm:pt modelId="{79BDF66C-E433-4AD0-8BC5-AAD03B997BC1}" type="pres">
      <dgm:prSet presAssocID="{E5D119B7-79C7-4DF7-B653-D5345FB3A00E}" presName="hierChild5" presStyleCnt="0"/>
      <dgm:spPr/>
    </dgm:pt>
    <dgm:pt modelId="{817B5383-391E-496F-9E4D-161189425763}" type="pres">
      <dgm:prSet presAssocID="{DE98FEAD-2570-4FC0-B81F-EBB2C7F79C83}" presName="hierChild5" presStyleCnt="0"/>
      <dgm:spPr/>
    </dgm:pt>
    <dgm:pt modelId="{F0BABD46-ABCE-4729-9ED9-1D74D83E3A4E}" type="pres">
      <dgm:prSet presAssocID="{BC5FFC87-4FF0-4463-BE44-B91686822452}" presName="hierChild3" presStyleCnt="0"/>
      <dgm:spPr/>
    </dgm:pt>
  </dgm:ptLst>
  <dgm:cxnLst>
    <dgm:cxn modelId="{F2864EAF-4CD2-4D59-A298-81D788B8F42A}" type="presOf" srcId="{6F1F5F5E-14C8-4906-8669-359CF71F34FE}" destId="{D46E8917-61DC-40CA-AC77-9A0F07CB5215}" srcOrd="0" destOrd="0" presId="urn:microsoft.com/office/officeart/2005/8/layout/orgChart1"/>
    <dgm:cxn modelId="{DF7829E2-4A17-44E8-BF01-D9A063095F38}" srcId="{2650E54D-B3B2-4576-9548-373657591BE0}" destId="{D0F29A1F-020F-4A87-8BB2-C5BC245468DE}" srcOrd="0" destOrd="0" parTransId="{C6C6DB47-F78A-4460-8DE0-6BCCE0B50D7A}" sibTransId="{2ABD7D4E-AC5E-4945-9287-F9F0A2C1917F}"/>
    <dgm:cxn modelId="{5FB50843-CB68-450C-89BF-C9DBC04B69E1}" srcId="{DD92532A-5D4B-4F3E-9DBE-5CA551FE5B15}" destId="{6F1F5F5E-14C8-4906-8669-359CF71F34FE}" srcOrd="2" destOrd="0" parTransId="{90885C60-6E78-4906-AE98-E0506DBD4679}" sibTransId="{5DD8F83C-B15D-4784-A5F0-E4D748E1A924}"/>
    <dgm:cxn modelId="{3B40AC3E-B469-40E6-B2FD-AD67326B99B3}" type="presOf" srcId="{5D3E99D8-897C-44EB-B272-E431C36179BC}" destId="{349BC478-45D8-4E6E-90A5-0283EFCADB04}" srcOrd="0" destOrd="0" presId="urn:microsoft.com/office/officeart/2005/8/layout/orgChart1"/>
    <dgm:cxn modelId="{3D9FA9F9-36BF-4D5C-9973-179A54B8C826}" srcId="{85C092B1-BBD1-4767-A034-A9DA8B95DE13}" destId="{12601A67-7B40-48E3-B951-8BC696E852B9}" srcOrd="0" destOrd="0" parTransId="{8429B565-AA35-4F07-B11C-91AC7494358B}" sibTransId="{177FA51C-53C5-4621-88A6-6B0442C82EEE}"/>
    <dgm:cxn modelId="{CF34C8C0-46FF-40BC-9721-7927CC85A3D4}" type="presOf" srcId="{ADB406CF-B1D0-4ABF-97A3-E33AEB51BF6C}" destId="{53D79D0E-7C48-4D38-BD93-31367B626CAE}" srcOrd="0" destOrd="0" presId="urn:microsoft.com/office/officeart/2005/8/layout/orgChart1"/>
    <dgm:cxn modelId="{EB7B73E1-B1C1-4415-8E6C-4FF983CACB90}" type="presOf" srcId="{49D55105-AA39-4DFC-B43C-924FE8BB38E7}" destId="{B8491C7E-8084-407C-A848-E14FA33325E8}" srcOrd="0" destOrd="0" presId="urn:microsoft.com/office/officeart/2005/8/layout/orgChart1"/>
    <dgm:cxn modelId="{B6D177D8-2C46-4F7E-814B-53F942701C6F}" type="presOf" srcId="{02D5D5D9-8461-4EFD-927D-B316BA3464B7}" destId="{B70D221C-614D-471B-A513-3BBFC3297CBA}" srcOrd="1" destOrd="0" presId="urn:microsoft.com/office/officeart/2005/8/layout/orgChart1"/>
    <dgm:cxn modelId="{92F45C9D-4638-42E9-8C11-DC00A71C0496}" srcId="{D8291BF3-D83B-4885-B669-F8E83A65815F}" destId="{6D6E1567-C91F-490E-B8F8-894E4F605306}" srcOrd="0" destOrd="0" parTransId="{0F81DF43-FBC0-47D0-8971-18F222A2B679}" sibTransId="{8E3C4C61-4B00-4F08-86A1-51C6BEE080E7}"/>
    <dgm:cxn modelId="{4D48FB86-CEA2-4F9F-A1C3-8D5BEA29251A}" type="presOf" srcId="{88A7AA7E-CE12-4051-A658-CFDA53B19380}" destId="{8BBC0D6B-DE16-4B30-82B4-7027ACF158E8}" srcOrd="0" destOrd="0" presId="urn:microsoft.com/office/officeart/2005/8/layout/orgChart1"/>
    <dgm:cxn modelId="{C9985445-7926-4768-A537-A3D141C8D7DD}" type="presOf" srcId="{90C01948-234F-452C-941C-CF73745EC134}" destId="{EAB3A5E8-1C15-4473-B499-C06C7E7184B8}" srcOrd="0" destOrd="0" presId="urn:microsoft.com/office/officeart/2005/8/layout/orgChart1"/>
    <dgm:cxn modelId="{BC62FD56-AD8F-4EDD-B44E-814066E0E6B9}" type="presOf" srcId="{99B9D441-0AAF-4B17-8CA0-399DA82A948E}" destId="{9916AAC0-DB47-4B9A-B04A-E91EFA56000E}" srcOrd="1" destOrd="0" presId="urn:microsoft.com/office/officeart/2005/8/layout/orgChart1"/>
    <dgm:cxn modelId="{88715F45-C8F1-4280-A689-2967430F72CA}" type="presOf" srcId="{90885C60-6E78-4906-AE98-E0506DBD4679}" destId="{D955C362-0F8D-487A-B6D3-EEBA3722325C}" srcOrd="0" destOrd="0" presId="urn:microsoft.com/office/officeart/2005/8/layout/orgChart1"/>
    <dgm:cxn modelId="{2CD6A7CA-B59A-45A6-991F-7B18BC1D0C7B}" type="presOf" srcId="{0F81DF43-FBC0-47D0-8971-18F222A2B679}" destId="{48FD54F9-7A68-4DA3-A986-083BA9074556}" srcOrd="0" destOrd="0" presId="urn:microsoft.com/office/officeart/2005/8/layout/orgChart1"/>
    <dgm:cxn modelId="{988D40F6-22DD-41FA-B73F-BA56EE461DEA}" type="presOf" srcId="{DE98FEAD-2570-4FC0-B81F-EBB2C7F79C83}" destId="{9CCBE0CA-5687-48E4-A99C-59A16045A548}" srcOrd="1" destOrd="0" presId="urn:microsoft.com/office/officeart/2005/8/layout/orgChart1"/>
    <dgm:cxn modelId="{633E37BE-F242-467F-BAB2-60C0D755F4E7}" type="presOf" srcId="{ECCB102A-BB67-4328-B8C5-0FAA4517B6E3}" destId="{C53B0AF8-9070-48DA-A28F-1BA91D89CF47}" srcOrd="0" destOrd="0" presId="urn:microsoft.com/office/officeart/2005/8/layout/orgChart1"/>
    <dgm:cxn modelId="{EADEAD46-1624-41AE-AC7E-908277C2310E}" type="presOf" srcId="{E5D119B7-79C7-4DF7-B653-D5345FB3A00E}" destId="{A71C7EB7-99E2-4E90-A26F-44555A938970}" srcOrd="0" destOrd="0" presId="urn:microsoft.com/office/officeart/2005/8/layout/orgChart1"/>
    <dgm:cxn modelId="{12872162-8F03-4AA3-AB86-7A8C7887E4DB}" type="presOf" srcId="{8B971D52-FB8C-4719-93ED-F9F74843B686}" destId="{C3E528F1-50DC-4D7F-8333-A9F54DE4A9DA}" srcOrd="0" destOrd="0" presId="urn:microsoft.com/office/officeart/2005/8/layout/orgChart1"/>
    <dgm:cxn modelId="{C36BF44A-4747-40E8-922D-C6DA7FFA3B91}" type="presOf" srcId="{D8291BF3-D83B-4885-B669-F8E83A65815F}" destId="{1D4B4EA2-0972-47E4-B330-F79B7DC6837F}" srcOrd="1" destOrd="0" presId="urn:microsoft.com/office/officeart/2005/8/layout/orgChart1"/>
    <dgm:cxn modelId="{D319CC1B-2731-4F70-A5C1-D0B20DE87B1B}" type="presOf" srcId="{12601A67-7B40-48E3-B951-8BC696E852B9}" destId="{7053C132-8DDE-4614-B4FB-F651E09BD790}" srcOrd="1" destOrd="0" presId="urn:microsoft.com/office/officeart/2005/8/layout/orgChart1"/>
    <dgm:cxn modelId="{E1AC1B31-9E2F-4E92-BF5C-26139BAEC4AC}" type="presOf" srcId="{5556D5CC-1607-496B-A8D2-556B358ABCE9}" destId="{797D9734-D4AA-4BD2-BA7F-CECC998C7D91}" srcOrd="0" destOrd="0" presId="urn:microsoft.com/office/officeart/2005/8/layout/orgChart1"/>
    <dgm:cxn modelId="{D8CD6CC1-82F1-4FE5-8308-EF3FB2D7B3A9}" type="presOf" srcId="{DE98FEAD-2570-4FC0-B81F-EBB2C7F79C83}" destId="{7192D4FA-17A1-4C45-BC8E-FB607D64F985}" srcOrd="0" destOrd="0" presId="urn:microsoft.com/office/officeart/2005/8/layout/orgChart1"/>
    <dgm:cxn modelId="{1C526D72-6D21-493B-9657-F513403668A4}" type="presOf" srcId="{1E1B51F7-6D9F-441B-A066-BE4289AB3648}" destId="{B5C0FB1C-9EDE-4A83-BBCB-221106454DF6}" srcOrd="1" destOrd="0" presId="urn:microsoft.com/office/officeart/2005/8/layout/orgChart1"/>
    <dgm:cxn modelId="{FBDDF9A5-EA53-4927-A60F-52A00C6FDAF5}" type="presOf" srcId="{2BA6AAA8-D6B3-48B7-8D6C-A8FA4547AD70}" destId="{F1EAFEA3-9E53-490C-98A8-DF433775C34D}" srcOrd="1" destOrd="0" presId="urn:microsoft.com/office/officeart/2005/8/layout/orgChart1"/>
    <dgm:cxn modelId="{E67E9B9F-FB94-4791-8992-EB687CA5270E}" type="presOf" srcId="{5C74517D-7C81-49EF-8793-D5C9F7F92D32}" destId="{C0646AA7-C487-4D0B-99B2-C79D016EBEBF}" srcOrd="0" destOrd="0" presId="urn:microsoft.com/office/officeart/2005/8/layout/orgChart1"/>
    <dgm:cxn modelId="{C9404D82-1052-44B2-BA2E-340908C9D968}" srcId="{D8291BF3-D83B-4885-B669-F8E83A65815F}" destId="{99B9D441-0AAF-4B17-8CA0-399DA82A948E}" srcOrd="1" destOrd="0" parTransId="{9B3A0843-3B1F-4CF2-B5B3-7B04BE7EBED6}" sibTransId="{9E8DE96A-9037-4CC0-B949-87FA259479FC}"/>
    <dgm:cxn modelId="{D5C765E7-68A8-4E1C-A2FA-780CF125E5AB}" type="presOf" srcId="{DD92532A-5D4B-4F3E-9DBE-5CA551FE5B15}" destId="{06E07B2B-DED5-4FA7-8A24-9AD1AF7F2BF4}" srcOrd="0" destOrd="0" presId="urn:microsoft.com/office/officeart/2005/8/layout/orgChart1"/>
    <dgm:cxn modelId="{EB6F889F-2344-4F47-B4FE-7D3B385FE517}" srcId="{BC5FFC87-4FF0-4463-BE44-B91686822452}" destId="{DD92532A-5D4B-4F3E-9DBE-5CA551FE5B15}" srcOrd="1" destOrd="0" parTransId="{4E4E8E4B-FC6D-4440-8456-169AD559C9B5}" sibTransId="{DE83261D-9858-4502-A588-23F4CEC3A0E7}"/>
    <dgm:cxn modelId="{D6CC6586-F2EA-4771-AAF6-9C75D5D90EBB}" type="presOf" srcId="{1E1B51F7-6D9F-441B-A066-BE4289AB3648}" destId="{A04EF007-AC06-4880-8884-7499354007CF}" srcOrd="0" destOrd="0" presId="urn:microsoft.com/office/officeart/2005/8/layout/orgChart1"/>
    <dgm:cxn modelId="{3E7AC995-6492-4521-83E5-A063FFB37794}" type="presOf" srcId="{480A5657-14B3-44C6-B5F9-60F1995A17A6}" destId="{07EEF1A5-D3EE-417F-BEBE-33569D0AEE88}" srcOrd="1" destOrd="0" presId="urn:microsoft.com/office/officeart/2005/8/layout/orgChart1"/>
    <dgm:cxn modelId="{9ACE4215-992E-4019-863F-F1C914892C57}" type="presOf" srcId="{4D662286-44AA-4FCB-A050-A30F1AAA5796}" destId="{15C3C400-7CAD-4AC8-9001-E1372709322E}" srcOrd="1" destOrd="0" presId="urn:microsoft.com/office/officeart/2005/8/layout/orgChart1"/>
    <dgm:cxn modelId="{F81A639A-8B4B-44B3-90B0-DEA8B8E1CC6F}" type="presOf" srcId="{85C092B1-BBD1-4767-A034-A9DA8B95DE13}" destId="{0242F0DB-0B56-4562-81E5-BEE997AA55DD}" srcOrd="1" destOrd="0" presId="urn:microsoft.com/office/officeart/2005/8/layout/orgChart1"/>
    <dgm:cxn modelId="{FDC5AAA8-5E79-412D-AEF1-D1A897BCC792}" type="presOf" srcId="{DD92532A-5D4B-4F3E-9DBE-5CA551FE5B15}" destId="{B3E6558B-420D-4DA9-9D79-1C64042924FC}" srcOrd="1" destOrd="0" presId="urn:microsoft.com/office/officeart/2005/8/layout/orgChart1"/>
    <dgm:cxn modelId="{2F61FD1E-DF89-4432-8C5F-4C30ABC47E1C}" type="presOf" srcId="{85C092B1-BBD1-4767-A034-A9DA8B95DE13}" destId="{ACBF153C-7859-44F6-B25C-69B63AE25711}" srcOrd="0" destOrd="0" presId="urn:microsoft.com/office/officeart/2005/8/layout/orgChart1"/>
    <dgm:cxn modelId="{68FF06F4-8B61-4B27-BC8F-017B123BAE80}" srcId="{02D5D5D9-8461-4EFD-927D-B316BA3464B7}" destId="{D8291BF3-D83B-4885-B669-F8E83A65815F}" srcOrd="0" destOrd="0" parTransId="{E4633B31-BD64-4016-B6E3-E2BC0C8A31F7}" sibTransId="{F1D9443E-3DCC-4720-BFC0-A8A5E33ACF91}"/>
    <dgm:cxn modelId="{2A565BD7-9F3B-4886-A3E2-2425BE937418}" type="presOf" srcId="{4E4E8E4B-FC6D-4440-8456-169AD559C9B5}" destId="{4F7315A9-DF75-4127-9706-5824F0544928}" srcOrd="0" destOrd="0" presId="urn:microsoft.com/office/officeart/2005/8/layout/orgChart1"/>
    <dgm:cxn modelId="{19AC7782-8DAF-469F-A6D7-7F0C74E01B82}" type="presOf" srcId="{54100743-343A-43B1-BE0C-36EEFA7F5AE5}" destId="{7E5C2E6D-B5AF-4965-B0F0-2690BD628542}" srcOrd="0" destOrd="0" presId="urn:microsoft.com/office/officeart/2005/8/layout/orgChart1"/>
    <dgm:cxn modelId="{CDBDBE14-DC83-4751-8AA2-FF7B25CE9F9D}" type="presOf" srcId="{F11ABA32-D88C-4E8A-AC18-AEBD4ADC455B}" destId="{3470D739-507F-4443-9060-4BD45BFB32AC}" srcOrd="0" destOrd="0" presId="urn:microsoft.com/office/officeart/2005/8/layout/orgChart1"/>
    <dgm:cxn modelId="{D011DB03-EDCB-4DDF-9AFB-C738F0C67C85}" type="presOf" srcId="{D2CBEB00-4570-44C6-90E8-CAE19C1EEB79}" destId="{4C317DA0-40EF-4FFD-8D0D-32E441FA153B}" srcOrd="1" destOrd="0" presId="urn:microsoft.com/office/officeart/2005/8/layout/orgChart1"/>
    <dgm:cxn modelId="{6B94437D-A5FE-4D91-9FD2-518A636C1D8C}" type="presOf" srcId="{4D662286-44AA-4FCB-A050-A30F1AAA5796}" destId="{4A272F5E-F215-4EC0-B5B9-9FE214EDA337}" srcOrd="0" destOrd="0" presId="urn:microsoft.com/office/officeart/2005/8/layout/orgChart1"/>
    <dgm:cxn modelId="{BB272137-009A-4A74-837C-136704708B27}" srcId="{BC5FFC87-4FF0-4463-BE44-B91686822452}" destId="{1A1FDDEE-6482-409A-AEC5-AB3D3B38D5D1}" srcOrd="2" destOrd="0" parTransId="{5C74517D-7C81-49EF-8793-D5C9F7F92D32}" sibTransId="{824ADCA8-8ACA-4AFE-857F-AB01800F9015}"/>
    <dgm:cxn modelId="{0FC89CCF-F542-4ABA-ABF9-CBC109CB39CC}" type="presOf" srcId="{02D5D5D9-8461-4EFD-927D-B316BA3464B7}" destId="{15105EC2-55E0-4357-B422-41E5802AE127}" srcOrd="0" destOrd="0" presId="urn:microsoft.com/office/officeart/2005/8/layout/orgChart1"/>
    <dgm:cxn modelId="{CB4F1663-7DAD-46BE-96E8-10AB13BA4B38}" srcId="{DE98FEAD-2570-4FC0-B81F-EBB2C7F79C83}" destId="{E5D119B7-79C7-4DF7-B653-D5345FB3A00E}" srcOrd="1" destOrd="0" parTransId="{F11ABA32-D88C-4E8A-AC18-AEBD4ADC455B}" sibTransId="{50D6EA22-D1DB-4295-9952-469B70C8C917}"/>
    <dgm:cxn modelId="{CC694139-4DCC-49FD-A47F-063A47419FAF}" type="presOf" srcId="{480A5657-14B3-44C6-B5F9-60F1995A17A6}" destId="{221AFB07-B1A8-4FB6-ADE6-B4E3A2AD8F35}" srcOrd="0" destOrd="0" presId="urn:microsoft.com/office/officeart/2005/8/layout/orgChart1"/>
    <dgm:cxn modelId="{61EBBF49-A0B1-4106-888B-900AB54A75A5}" srcId="{85C092B1-BBD1-4767-A034-A9DA8B95DE13}" destId="{88A7AA7E-CE12-4051-A658-CFDA53B19380}" srcOrd="1" destOrd="0" parTransId="{AE75FC9D-2CCD-413F-8931-A46156DF35D5}" sibTransId="{B1A7FBE5-D5DA-4A66-9277-5A7908A83ACA}"/>
    <dgm:cxn modelId="{A4E4ABBA-D594-4FEB-BC5F-6F576064398E}" type="presOf" srcId="{12601A67-7B40-48E3-B951-8BC696E852B9}" destId="{E95526D4-4587-41C5-8885-CC773F3F1FBC}" srcOrd="0" destOrd="0" presId="urn:microsoft.com/office/officeart/2005/8/layout/orgChart1"/>
    <dgm:cxn modelId="{BD6AE458-73BC-4693-A19A-FF1B8186A046}" type="presOf" srcId="{3274A868-ABD4-43DC-8A48-E41AE1097C51}" destId="{74130C6C-E1FD-446B-A37C-E0055272D855}" srcOrd="0" destOrd="0" presId="urn:microsoft.com/office/officeart/2005/8/layout/orgChart1"/>
    <dgm:cxn modelId="{C774642B-74FE-4506-BF46-4EA6C3458538}" type="presOf" srcId="{8FFED5A4-3C3F-4F16-A880-15880053BB4B}" destId="{4734613C-4753-483D-9644-95060E457F0B}" srcOrd="1" destOrd="0" presId="urn:microsoft.com/office/officeart/2005/8/layout/orgChart1"/>
    <dgm:cxn modelId="{495BEBF3-D7C1-4079-ACD5-F60AC36D08C9}" type="presOf" srcId="{DF60E9DE-E473-4138-9914-6295212DA355}" destId="{CAC327F5-7510-49C4-95BF-6388C62EB8F0}" srcOrd="1" destOrd="0" presId="urn:microsoft.com/office/officeart/2005/8/layout/orgChart1"/>
    <dgm:cxn modelId="{BE893C10-C42C-4C5F-A102-15109F753110}" type="presOf" srcId="{DF60E9DE-E473-4138-9914-6295212DA355}" destId="{C81C03B5-3BF9-475C-8D2F-BD820AA74786}" srcOrd="0" destOrd="0" presId="urn:microsoft.com/office/officeart/2005/8/layout/orgChart1"/>
    <dgm:cxn modelId="{E6A4776C-6567-42CA-8B4C-45471B7D2387}" type="presOf" srcId="{99B9D441-0AAF-4B17-8CA0-399DA82A948E}" destId="{9EBA2B8D-8E97-493A-8419-81BB4DAFB8F8}" srcOrd="0" destOrd="0" presId="urn:microsoft.com/office/officeart/2005/8/layout/orgChart1"/>
    <dgm:cxn modelId="{FA15D095-69BD-4059-B25D-0BA5828C5A08}" srcId="{DE98FEAD-2570-4FC0-B81F-EBB2C7F79C83}" destId="{480A5657-14B3-44C6-B5F9-60F1995A17A6}" srcOrd="0" destOrd="0" parTransId="{ECCB102A-BB67-4328-B8C5-0FAA4517B6E3}" sibTransId="{494C56B5-2D90-4481-A3B8-53FD43FD2141}"/>
    <dgm:cxn modelId="{745EAE7D-E319-4A00-93D1-D5604883BEE0}" type="presOf" srcId="{E5D119B7-79C7-4DF7-B653-D5345FB3A00E}" destId="{B6CBC0C8-F7AF-4543-BA22-86F8E7470453}" srcOrd="1" destOrd="0" presId="urn:microsoft.com/office/officeart/2005/8/layout/orgChart1"/>
    <dgm:cxn modelId="{55E018A8-1A87-4262-9834-C2E2E923F018}" type="presOf" srcId="{6F1F5F5E-14C8-4906-8669-359CF71F34FE}" destId="{388DEC23-6A87-411D-A990-3343E4CEC359}" srcOrd="1" destOrd="0" presId="urn:microsoft.com/office/officeart/2005/8/layout/orgChart1"/>
    <dgm:cxn modelId="{8769596B-4D4F-404A-B010-2CC6C785809D}" srcId="{1A1FDDEE-6482-409A-AEC5-AB3D3B38D5D1}" destId="{90C01948-234F-452C-941C-CF73745EC134}" srcOrd="0" destOrd="0" parTransId="{49D55105-AA39-4DFC-B43C-924FE8BB38E7}" sibTransId="{8C0256FD-0ACE-44DA-B89D-F74A9039F1E5}"/>
    <dgm:cxn modelId="{EA194190-BBD7-4B56-8D40-CEF8354A9D24}" type="presOf" srcId="{82CBE167-3FBA-4260-B77D-D649487AAF19}" destId="{D18B9074-09C3-401B-8EBD-F7BE304B736E}" srcOrd="0" destOrd="0" presId="urn:microsoft.com/office/officeart/2005/8/layout/orgChart1"/>
    <dgm:cxn modelId="{022EFEE7-724A-4F38-AFDC-2AE31AF011EB}" type="presOf" srcId="{2BA6AAA8-D6B3-48B7-8D6C-A8FA4547AD70}" destId="{E3A74581-10C6-4A06-A903-111BD85B8FCB}" srcOrd="0" destOrd="0" presId="urn:microsoft.com/office/officeart/2005/8/layout/orgChart1"/>
    <dgm:cxn modelId="{35F02BFB-1FFA-44C7-AD71-AF000B8D572D}" type="presOf" srcId="{1A1FDDEE-6482-409A-AEC5-AB3D3B38D5D1}" destId="{CC5B687F-4219-46C5-A212-F3636C3DB649}" srcOrd="1" destOrd="0" presId="urn:microsoft.com/office/officeart/2005/8/layout/orgChart1"/>
    <dgm:cxn modelId="{8939234C-F484-4467-87C2-0E9FCAF2F0AB}" type="presOf" srcId="{6D6E1567-C91F-490E-B8F8-894E4F605306}" destId="{DF776F9E-A82A-460C-8BC0-2213196CD7CB}" srcOrd="1" destOrd="0" presId="urn:microsoft.com/office/officeart/2005/8/layout/orgChart1"/>
    <dgm:cxn modelId="{EE5FC9CC-606B-40DD-8A48-D76962A1B725}" type="presOf" srcId="{9B3A0843-3B1F-4CF2-B5B3-7B04BE7EBED6}" destId="{DC09AA88-C756-4CD1-B53D-FBCAD47A4471}" srcOrd="0" destOrd="0" presId="urn:microsoft.com/office/officeart/2005/8/layout/orgChart1"/>
    <dgm:cxn modelId="{84EE7658-5C36-463C-AF7F-D401C187700A}" srcId="{1A1FDDEE-6482-409A-AEC5-AB3D3B38D5D1}" destId="{2650E54D-B3B2-4576-9548-373657591BE0}" srcOrd="1" destOrd="0" parTransId="{0CCD3D1D-2C01-490A-959D-36615587A787}" sibTransId="{0A8A7D52-0AC1-491D-84F8-5043D319DEB1}"/>
    <dgm:cxn modelId="{8DF1C708-3B42-4C3E-A3D8-75F7A9653319}" type="presOf" srcId="{C6C6DB47-F78A-4460-8DE0-6BCCE0B50D7A}" destId="{CDD81047-7D92-4265-843A-B4E360C2E735}" srcOrd="0" destOrd="0" presId="urn:microsoft.com/office/officeart/2005/8/layout/orgChart1"/>
    <dgm:cxn modelId="{41902CCB-696D-4A36-A1AD-E8CA8A7638EB}" srcId="{90C01948-234F-452C-941C-CF73745EC134}" destId="{1E1B51F7-6D9F-441B-A066-BE4289AB3648}" srcOrd="1" destOrd="0" parTransId="{39215B58-DA9F-495F-A357-55AE4E4E4B57}" sibTransId="{2175D200-13C0-4890-B100-2BADE37706EA}"/>
    <dgm:cxn modelId="{2B961748-C950-46FB-85E0-9AF712D1C333}" type="presOf" srcId="{9A03FB5D-9622-4E4F-A69C-E9AFCE81FC07}" destId="{64CF5180-CB38-4DD4-ACEF-B97531C15390}" srcOrd="0" destOrd="0" presId="urn:microsoft.com/office/officeart/2005/8/layout/orgChart1"/>
    <dgm:cxn modelId="{42EDD17F-4708-4EA6-AF47-BF50F02E5984}" srcId="{BC5FFC87-4FF0-4463-BE44-B91686822452}" destId="{02D5D5D9-8461-4EFD-927D-B316BA3464B7}" srcOrd="0" destOrd="0" parTransId="{F1DD3F6E-D810-4663-BD91-824F2BE14E2A}" sibTransId="{B2C2F0B7-5FBC-4DC7-A070-E36D8630D3B9}"/>
    <dgm:cxn modelId="{5984D749-D619-4D46-AC5C-7F883059E041}" srcId="{BC5FFC87-4FF0-4463-BE44-B91686822452}" destId="{DE98FEAD-2570-4FC0-B81F-EBB2C7F79C83}" srcOrd="3" destOrd="0" parTransId="{82CBE167-3FBA-4260-B77D-D649487AAF19}" sibTransId="{6E118A57-6F60-404F-B64F-EEB15DEFE125}"/>
    <dgm:cxn modelId="{CE7534B3-E5EC-4EFA-98AA-88BE16B764DA}" type="presOf" srcId="{BC5FFC87-4FF0-4463-BE44-B91686822452}" destId="{50B54875-3AB3-4563-B957-A0DB1F5918D2}" srcOrd="1" destOrd="0" presId="urn:microsoft.com/office/officeart/2005/8/layout/orgChart1"/>
    <dgm:cxn modelId="{93D5376A-3BCB-4FB4-9D06-40702E0EB935}" type="presOf" srcId="{88A7AA7E-CE12-4051-A658-CFDA53B19380}" destId="{AEF1895B-C418-434C-8420-AEFBF32EE1C0}" srcOrd="1" destOrd="0" presId="urn:microsoft.com/office/officeart/2005/8/layout/orgChart1"/>
    <dgm:cxn modelId="{96A7835C-4C1D-45DA-AB6B-CD4957434EB5}" srcId="{DF60E9DE-E473-4138-9914-6295212DA355}" destId="{4D662286-44AA-4FCB-A050-A30F1AAA5796}" srcOrd="0" destOrd="0" parTransId="{9A03FB5D-9622-4E4F-A69C-E9AFCE81FC07}" sibTransId="{178E102A-B0D6-46C9-81DE-67E14D923A41}"/>
    <dgm:cxn modelId="{EEFE11B0-2FB6-487C-9E4B-A5DD2725D333}" type="presOf" srcId="{E4633B31-BD64-4016-B6E3-E2BC0C8A31F7}" destId="{C559152A-8FC1-49B6-992E-59E88A454465}" srcOrd="0" destOrd="0" presId="urn:microsoft.com/office/officeart/2005/8/layout/orgChart1"/>
    <dgm:cxn modelId="{87B0D6D4-790C-48FF-BDEC-6790E743529D}" type="presOf" srcId="{8B69DFA3-E378-435F-BE12-B4506F5B0820}" destId="{3AEA6DB9-9FC6-4F68-BD7B-91721C40EE08}" srcOrd="0" destOrd="0" presId="urn:microsoft.com/office/officeart/2005/8/layout/orgChart1"/>
    <dgm:cxn modelId="{88E38079-AFB8-4191-9605-D52661219EB9}" srcId="{90C01948-234F-452C-941C-CF73745EC134}" destId="{8FFED5A4-3C3F-4F16-A880-15880053BB4B}" srcOrd="0" destOrd="0" parTransId="{3274A868-ABD4-43DC-8A48-E41AE1097C51}" sibTransId="{D4A91630-0898-49EF-92D8-FBA60D1EEC77}"/>
    <dgm:cxn modelId="{D9B60964-102B-4374-BEF8-F203D32C6066}" type="presOf" srcId="{F1DD3F6E-D810-4663-BD91-824F2BE14E2A}" destId="{E873EC6E-C4FF-495A-AA6F-268F421D36CF}" srcOrd="0" destOrd="0" presId="urn:microsoft.com/office/officeart/2005/8/layout/orgChart1"/>
    <dgm:cxn modelId="{E7C79F37-F2AB-4638-9CEB-829F4B65E072}" type="presOf" srcId="{8429B565-AA35-4F07-B11C-91AC7494358B}" destId="{8684A726-6D1A-459F-9111-00F0B6B3A746}" srcOrd="0" destOrd="0" presId="urn:microsoft.com/office/officeart/2005/8/layout/orgChart1"/>
    <dgm:cxn modelId="{8019F3C1-4922-4F1A-A398-F4CBF9F4F72A}" type="presOf" srcId="{D0F29A1F-020F-4A87-8BB2-C5BC245468DE}" destId="{20C08436-52EB-4C6A-92B7-B69C3DB90D6D}" srcOrd="1" destOrd="0" presId="urn:microsoft.com/office/officeart/2005/8/layout/orgChart1"/>
    <dgm:cxn modelId="{FD63D4CF-B9D9-48EF-9360-01797CC95864}" type="presOf" srcId="{BC5FFC87-4FF0-4463-BE44-B91686822452}" destId="{B2CDAE8B-8F63-404A-8DF8-1CF63C68F1E4}" srcOrd="0" destOrd="0" presId="urn:microsoft.com/office/officeart/2005/8/layout/orgChart1"/>
    <dgm:cxn modelId="{98244622-13E7-4B78-983A-C532E9612A24}" srcId="{5D3E99D8-897C-44EB-B272-E431C36179BC}" destId="{BC5FFC87-4FF0-4463-BE44-B91686822452}" srcOrd="0" destOrd="0" parTransId="{DDECFC5E-A6A2-490E-A203-1E8682CFC232}" sibTransId="{DDE90BBA-3019-49E4-A856-32C1A4440F29}"/>
    <dgm:cxn modelId="{935B5D5A-EB5D-4CE9-92C1-6D11E0D0BCF5}" srcId="{DD92532A-5D4B-4F3E-9DBE-5CA551FE5B15}" destId="{2BA6AAA8-D6B3-48B7-8D6C-A8FA4547AD70}" srcOrd="1" destOrd="0" parTransId="{8B971D52-FB8C-4719-93ED-F9F74843B686}" sibTransId="{534D1A9E-EC7E-4042-8852-87B4EF68B8D6}"/>
    <dgm:cxn modelId="{7A7ED85B-AC11-4378-A0E2-88EC6E956AB3}" type="presOf" srcId="{0CCD3D1D-2C01-490A-959D-36615587A787}" destId="{84251601-ED35-437F-8148-98F74ADF3BEC}" srcOrd="0" destOrd="0" presId="urn:microsoft.com/office/officeart/2005/8/layout/orgChart1"/>
    <dgm:cxn modelId="{6AB62C49-12B2-441D-9C01-376E9BD2DD9C}" type="presOf" srcId="{2650E54D-B3B2-4576-9548-373657591BE0}" destId="{4CFCC312-BAEA-4EB7-8A24-F33FAB74BAA5}" srcOrd="1" destOrd="0" presId="urn:microsoft.com/office/officeart/2005/8/layout/orgChart1"/>
    <dgm:cxn modelId="{FD66DD6A-A88F-418C-BF7F-16E15FC1084A}" type="presOf" srcId="{8FFED5A4-3C3F-4F16-A880-15880053BB4B}" destId="{3E17E1B4-18EC-466B-B78A-E663E1896C2F}" srcOrd="0" destOrd="0" presId="urn:microsoft.com/office/officeart/2005/8/layout/orgChart1"/>
    <dgm:cxn modelId="{189C8187-EC0F-4DA0-9DB6-3AEFA6599154}" type="presOf" srcId="{0B0E1B1E-1252-4834-94C4-700FAB0F4345}" destId="{65ACC4EC-6640-4344-8AD4-D9D28B5590CD}" srcOrd="1" destOrd="0" presId="urn:microsoft.com/office/officeart/2005/8/layout/orgChart1"/>
    <dgm:cxn modelId="{77F25D81-B701-4705-9D36-C1C4574350BA}" type="presOf" srcId="{6D6E1567-C91F-490E-B8F8-894E4F605306}" destId="{D0E05034-DD04-4655-809B-5C456ED856CC}" srcOrd="0" destOrd="0" presId="urn:microsoft.com/office/officeart/2005/8/layout/orgChart1"/>
    <dgm:cxn modelId="{9F9FFECF-EA5D-41AC-A2C7-822CE233FD51}" srcId="{2650E54D-B3B2-4576-9548-373657591BE0}" destId="{0B0E1B1E-1252-4834-94C4-700FAB0F4345}" srcOrd="1" destOrd="0" parTransId="{54100743-343A-43B1-BE0C-36EEFA7F5AE5}" sibTransId="{FF5A109C-85DD-4FF6-BAA9-13D29BC336F6}"/>
    <dgm:cxn modelId="{9FEE449E-513B-468A-8B05-8C7CE7241C20}" type="presOf" srcId="{1A1FDDEE-6482-409A-AEC5-AB3D3B38D5D1}" destId="{BC535C99-EA00-400E-86D7-EE06EEC36077}" srcOrd="0" destOrd="0" presId="urn:microsoft.com/office/officeart/2005/8/layout/orgChart1"/>
    <dgm:cxn modelId="{FD2693FB-695A-4D71-9D94-DDF3BA54E183}" type="presOf" srcId="{AE75FC9D-2CCD-413F-8931-A46156DF35D5}" destId="{890D620B-7E13-4FE9-A23D-49D78ED4DD0B}" srcOrd="0" destOrd="0" presId="urn:microsoft.com/office/officeart/2005/8/layout/orgChart1"/>
    <dgm:cxn modelId="{BEFE7238-C681-4140-A4CC-50F835128BA8}" type="presOf" srcId="{90C01948-234F-452C-941C-CF73745EC134}" destId="{229E3DA4-46BB-402F-8745-594840870984}" srcOrd="1" destOrd="0" presId="urn:microsoft.com/office/officeart/2005/8/layout/orgChart1"/>
    <dgm:cxn modelId="{81BD01CC-10C1-4DB0-8BD6-1F6A9311A60F}" srcId="{DF60E9DE-E473-4138-9914-6295212DA355}" destId="{D2CBEB00-4570-44C6-90E8-CAE19C1EEB79}" srcOrd="1" destOrd="0" parTransId="{8B69DFA3-E378-435F-BE12-B4506F5B0820}" sibTransId="{E307095E-79F3-4720-8A99-351509B79484}"/>
    <dgm:cxn modelId="{897EEE79-F677-4C71-AFF1-D32F61A6DCC3}" type="presOf" srcId="{D2CBEB00-4570-44C6-90E8-CAE19C1EEB79}" destId="{13AD1468-725B-4DDD-8B8F-0B862E30454C}" srcOrd="0" destOrd="0" presId="urn:microsoft.com/office/officeart/2005/8/layout/orgChart1"/>
    <dgm:cxn modelId="{E1D7D3ED-BCDD-4BF2-BE62-B8D751616285}" type="presOf" srcId="{D0F29A1F-020F-4A87-8BB2-C5BC245468DE}" destId="{BF48EB4F-F49D-41F5-B96E-305D0B99C247}" srcOrd="0" destOrd="0" presId="urn:microsoft.com/office/officeart/2005/8/layout/orgChart1"/>
    <dgm:cxn modelId="{C46C738F-F482-4057-94A4-127A083B6895}" type="presOf" srcId="{2650E54D-B3B2-4576-9548-373657591BE0}" destId="{42DED454-E706-41BE-9B12-8C8FB98F6FBD}" srcOrd="0" destOrd="0" presId="urn:microsoft.com/office/officeart/2005/8/layout/orgChart1"/>
    <dgm:cxn modelId="{1BD79FE9-7EC2-4269-9CD5-D9ED38798F0B}" type="presOf" srcId="{0B0E1B1E-1252-4834-94C4-700FAB0F4345}" destId="{87CC9444-E6EF-4B4E-8403-7105BA94463A}" srcOrd="0" destOrd="0" presId="urn:microsoft.com/office/officeart/2005/8/layout/orgChart1"/>
    <dgm:cxn modelId="{6D63CCAC-06A2-4F96-8905-C0001BEB341F}" srcId="{DD92532A-5D4B-4F3E-9DBE-5CA551FE5B15}" destId="{85C092B1-BBD1-4767-A034-A9DA8B95DE13}" srcOrd="0" destOrd="0" parTransId="{5556D5CC-1607-496B-A8D2-556B358ABCE9}" sibTransId="{A7A94E1D-FE57-4954-993C-067734674E68}"/>
    <dgm:cxn modelId="{A007A81F-EA58-44EE-B9E0-759E0CEA05D7}" srcId="{02D5D5D9-8461-4EFD-927D-B316BA3464B7}" destId="{DF60E9DE-E473-4138-9914-6295212DA355}" srcOrd="1" destOrd="0" parTransId="{ADB406CF-B1D0-4ABF-97A3-E33AEB51BF6C}" sibTransId="{6B152D1F-0D89-46F4-B6AE-CF5197BCCB45}"/>
    <dgm:cxn modelId="{C83655C5-6947-4819-9EE2-FAE05D0AA6CC}" type="presOf" srcId="{39215B58-DA9F-495F-A357-55AE4E4E4B57}" destId="{2102FF28-0560-400F-90F9-3473C53451CC}" srcOrd="0" destOrd="0" presId="urn:microsoft.com/office/officeart/2005/8/layout/orgChart1"/>
    <dgm:cxn modelId="{CDEC4A5C-9857-436F-AA10-9A9D12C44526}" type="presOf" srcId="{D8291BF3-D83B-4885-B669-F8E83A65815F}" destId="{60B888AE-C641-4AD8-BAA5-D387D0289996}" srcOrd="0" destOrd="0" presId="urn:microsoft.com/office/officeart/2005/8/layout/orgChart1"/>
    <dgm:cxn modelId="{DB242E25-3C49-4CBD-A60D-02CBE6BD72E8}" type="presParOf" srcId="{349BC478-45D8-4E6E-90A5-0283EFCADB04}" destId="{DBFCAA5F-6FFD-4E8C-A549-E5FCBCFF1A47}" srcOrd="0" destOrd="0" presId="urn:microsoft.com/office/officeart/2005/8/layout/orgChart1"/>
    <dgm:cxn modelId="{22C4489C-B661-4F3D-94E5-1DA61DCC50D8}" type="presParOf" srcId="{DBFCAA5F-6FFD-4E8C-A549-E5FCBCFF1A47}" destId="{D761DF8F-85C3-4179-A7B2-F818F908C278}" srcOrd="0" destOrd="0" presId="urn:microsoft.com/office/officeart/2005/8/layout/orgChart1"/>
    <dgm:cxn modelId="{F23EF338-C3FE-4095-9A98-13AE4CBE83DC}" type="presParOf" srcId="{D761DF8F-85C3-4179-A7B2-F818F908C278}" destId="{B2CDAE8B-8F63-404A-8DF8-1CF63C68F1E4}" srcOrd="0" destOrd="0" presId="urn:microsoft.com/office/officeart/2005/8/layout/orgChart1"/>
    <dgm:cxn modelId="{249F0F36-DF32-4A29-9777-4DEABC7EA24A}" type="presParOf" srcId="{D761DF8F-85C3-4179-A7B2-F818F908C278}" destId="{50B54875-3AB3-4563-B957-A0DB1F5918D2}" srcOrd="1" destOrd="0" presId="urn:microsoft.com/office/officeart/2005/8/layout/orgChart1"/>
    <dgm:cxn modelId="{B749C989-348F-49C9-BB8F-5630531790DB}" type="presParOf" srcId="{DBFCAA5F-6FFD-4E8C-A549-E5FCBCFF1A47}" destId="{AE9F369C-3C2D-4664-BB87-8C304914CE8B}" srcOrd="1" destOrd="0" presId="urn:microsoft.com/office/officeart/2005/8/layout/orgChart1"/>
    <dgm:cxn modelId="{AD8972E0-E9FC-49F0-9439-EA414885545F}" type="presParOf" srcId="{AE9F369C-3C2D-4664-BB87-8C304914CE8B}" destId="{E873EC6E-C4FF-495A-AA6F-268F421D36CF}" srcOrd="0" destOrd="0" presId="urn:microsoft.com/office/officeart/2005/8/layout/orgChart1"/>
    <dgm:cxn modelId="{09DC296E-D8BF-4801-B6F1-7A244C0224CB}" type="presParOf" srcId="{AE9F369C-3C2D-4664-BB87-8C304914CE8B}" destId="{56D32BE5-B8EC-4D06-90A6-41222E94F2BA}" srcOrd="1" destOrd="0" presId="urn:microsoft.com/office/officeart/2005/8/layout/orgChart1"/>
    <dgm:cxn modelId="{D6A3288B-5440-49F7-8119-CD5AC11D3E45}" type="presParOf" srcId="{56D32BE5-B8EC-4D06-90A6-41222E94F2BA}" destId="{AC438054-7A07-45A8-96EE-785990803089}" srcOrd="0" destOrd="0" presId="urn:microsoft.com/office/officeart/2005/8/layout/orgChart1"/>
    <dgm:cxn modelId="{C9AF6C84-1EB0-4330-9B7D-33486916BDFE}" type="presParOf" srcId="{AC438054-7A07-45A8-96EE-785990803089}" destId="{15105EC2-55E0-4357-B422-41E5802AE127}" srcOrd="0" destOrd="0" presId="urn:microsoft.com/office/officeart/2005/8/layout/orgChart1"/>
    <dgm:cxn modelId="{C2455DD9-68CB-4A1D-AC44-FA2C1514A862}" type="presParOf" srcId="{AC438054-7A07-45A8-96EE-785990803089}" destId="{B70D221C-614D-471B-A513-3BBFC3297CBA}" srcOrd="1" destOrd="0" presId="urn:microsoft.com/office/officeart/2005/8/layout/orgChart1"/>
    <dgm:cxn modelId="{167690E7-52BD-45A8-96A1-6B7507882A93}" type="presParOf" srcId="{56D32BE5-B8EC-4D06-90A6-41222E94F2BA}" destId="{32E2727A-71EB-4BAA-A7E3-4D1232262E67}" srcOrd="1" destOrd="0" presId="urn:microsoft.com/office/officeart/2005/8/layout/orgChart1"/>
    <dgm:cxn modelId="{864A1457-4BD2-46F5-9767-01E2D1BD3210}" type="presParOf" srcId="{32E2727A-71EB-4BAA-A7E3-4D1232262E67}" destId="{C559152A-8FC1-49B6-992E-59E88A454465}" srcOrd="0" destOrd="0" presId="urn:microsoft.com/office/officeart/2005/8/layout/orgChart1"/>
    <dgm:cxn modelId="{B261231C-F872-4412-AB10-7E74A1AF4884}" type="presParOf" srcId="{32E2727A-71EB-4BAA-A7E3-4D1232262E67}" destId="{1DC4417F-1781-412F-9BE5-1ECFB7581600}" srcOrd="1" destOrd="0" presId="urn:microsoft.com/office/officeart/2005/8/layout/orgChart1"/>
    <dgm:cxn modelId="{839419E5-5F52-4CB4-9F8E-11CB5D572A1D}" type="presParOf" srcId="{1DC4417F-1781-412F-9BE5-1ECFB7581600}" destId="{BF3DF0B0-EFC4-4DBF-9DA6-DEF42A4B530B}" srcOrd="0" destOrd="0" presId="urn:microsoft.com/office/officeart/2005/8/layout/orgChart1"/>
    <dgm:cxn modelId="{F9161BC9-C68F-45F1-A2E1-4606D624A297}" type="presParOf" srcId="{BF3DF0B0-EFC4-4DBF-9DA6-DEF42A4B530B}" destId="{60B888AE-C641-4AD8-BAA5-D387D0289996}" srcOrd="0" destOrd="0" presId="urn:microsoft.com/office/officeart/2005/8/layout/orgChart1"/>
    <dgm:cxn modelId="{A860ACAE-33A0-47D9-95D4-1266DA4978D5}" type="presParOf" srcId="{BF3DF0B0-EFC4-4DBF-9DA6-DEF42A4B530B}" destId="{1D4B4EA2-0972-47E4-B330-F79B7DC6837F}" srcOrd="1" destOrd="0" presId="urn:microsoft.com/office/officeart/2005/8/layout/orgChart1"/>
    <dgm:cxn modelId="{6A9F1D36-C12D-4BB3-B5C6-013B2E0C192A}" type="presParOf" srcId="{1DC4417F-1781-412F-9BE5-1ECFB7581600}" destId="{85D417A0-0EA5-40A7-8D33-1D7D299145BA}" srcOrd="1" destOrd="0" presId="urn:microsoft.com/office/officeart/2005/8/layout/orgChart1"/>
    <dgm:cxn modelId="{023D2397-880C-4D58-9B16-713605413AE5}" type="presParOf" srcId="{85D417A0-0EA5-40A7-8D33-1D7D299145BA}" destId="{48FD54F9-7A68-4DA3-A986-083BA9074556}" srcOrd="0" destOrd="0" presId="urn:microsoft.com/office/officeart/2005/8/layout/orgChart1"/>
    <dgm:cxn modelId="{5B44DD51-CE77-46AF-AC6D-67FDE58A379B}" type="presParOf" srcId="{85D417A0-0EA5-40A7-8D33-1D7D299145BA}" destId="{C89B3DCA-ADE2-42E9-B262-EA5BDEDD32F8}" srcOrd="1" destOrd="0" presId="urn:microsoft.com/office/officeart/2005/8/layout/orgChart1"/>
    <dgm:cxn modelId="{FAA7FCCA-0ECF-40BD-8AFC-57B8593351A6}" type="presParOf" srcId="{C89B3DCA-ADE2-42E9-B262-EA5BDEDD32F8}" destId="{79CBD619-9B4C-4855-B12B-756953980968}" srcOrd="0" destOrd="0" presId="urn:microsoft.com/office/officeart/2005/8/layout/orgChart1"/>
    <dgm:cxn modelId="{2769892E-E333-4E63-B6FC-D0E2A3788BE3}" type="presParOf" srcId="{79CBD619-9B4C-4855-B12B-756953980968}" destId="{D0E05034-DD04-4655-809B-5C456ED856CC}" srcOrd="0" destOrd="0" presId="urn:microsoft.com/office/officeart/2005/8/layout/orgChart1"/>
    <dgm:cxn modelId="{D94585CD-4A91-4DB1-AACD-C220C528F0DF}" type="presParOf" srcId="{79CBD619-9B4C-4855-B12B-756953980968}" destId="{DF776F9E-A82A-460C-8BC0-2213196CD7CB}" srcOrd="1" destOrd="0" presId="urn:microsoft.com/office/officeart/2005/8/layout/orgChart1"/>
    <dgm:cxn modelId="{B60EA454-AD42-46EE-AC00-E9D9EC34E769}" type="presParOf" srcId="{C89B3DCA-ADE2-42E9-B262-EA5BDEDD32F8}" destId="{20021F04-D456-4F23-B188-16A6A1ADA991}" srcOrd="1" destOrd="0" presId="urn:microsoft.com/office/officeart/2005/8/layout/orgChart1"/>
    <dgm:cxn modelId="{0D9DC209-8A95-4E7C-999A-E73E78187D9D}" type="presParOf" srcId="{C89B3DCA-ADE2-42E9-B262-EA5BDEDD32F8}" destId="{6EF200A9-06C9-4031-A1CE-E51BAED29C06}" srcOrd="2" destOrd="0" presId="urn:microsoft.com/office/officeart/2005/8/layout/orgChart1"/>
    <dgm:cxn modelId="{781817CA-8A27-418C-BA89-3A8EB0DD588E}" type="presParOf" srcId="{85D417A0-0EA5-40A7-8D33-1D7D299145BA}" destId="{DC09AA88-C756-4CD1-B53D-FBCAD47A4471}" srcOrd="2" destOrd="0" presId="urn:microsoft.com/office/officeart/2005/8/layout/orgChart1"/>
    <dgm:cxn modelId="{4EE842B1-CABE-4DF8-81FD-5E3741B651BE}" type="presParOf" srcId="{85D417A0-0EA5-40A7-8D33-1D7D299145BA}" destId="{4266BCAB-40A5-4612-8B96-0C13E1D68AD2}" srcOrd="3" destOrd="0" presId="urn:microsoft.com/office/officeart/2005/8/layout/orgChart1"/>
    <dgm:cxn modelId="{903927EA-510B-486D-A08C-CB457C0CE006}" type="presParOf" srcId="{4266BCAB-40A5-4612-8B96-0C13E1D68AD2}" destId="{57A3DC89-6DEE-40FC-8A1A-AE4C120027C2}" srcOrd="0" destOrd="0" presId="urn:microsoft.com/office/officeart/2005/8/layout/orgChart1"/>
    <dgm:cxn modelId="{2C288B29-02B6-4CB2-8C43-019DE229C6C5}" type="presParOf" srcId="{57A3DC89-6DEE-40FC-8A1A-AE4C120027C2}" destId="{9EBA2B8D-8E97-493A-8419-81BB4DAFB8F8}" srcOrd="0" destOrd="0" presId="urn:microsoft.com/office/officeart/2005/8/layout/orgChart1"/>
    <dgm:cxn modelId="{43EBEEE4-5F1E-4526-85C5-8E57D279AAD0}" type="presParOf" srcId="{57A3DC89-6DEE-40FC-8A1A-AE4C120027C2}" destId="{9916AAC0-DB47-4B9A-B04A-E91EFA56000E}" srcOrd="1" destOrd="0" presId="urn:microsoft.com/office/officeart/2005/8/layout/orgChart1"/>
    <dgm:cxn modelId="{1A7D7225-D8A1-4A88-B628-5929941704C2}" type="presParOf" srcId="{4266BCAB-40A5-4612-8B96-0C13E1D68AD2}" destId="{E1434F8B-06AA-41EF-B8CF-AA69BC116CFD}" srcOrd="1" destOrd="0" presId="urn:microsoft.com/office/officeart/2005/8/layout/orgChart1"/>
    <dgm:cxn modelId="{3579C4C5-6C64-4E2B-B9C7-B78A8883147D}" type="presParOf" srcId="{4266BCAB-40A5-4612-8B96-0C13E1D68AD2}" destId="{55148D78-8167-4FCF-87C8-34C7D38CE43E}" srcOrd="2" destOrd="0" presId="urn:microsoft.com/office/officeart/2005/8/layout/orgChart1"/>
    <dgm:cxn modelId="{399049A2-7C39-4EFA-8151-0DAE0D45F056}" type="presParOf" srcId="{1DC4417F-1781-412F-9BE5-1ECFB7581600}" destId="{6BCE5FE5-E792-450D-B43A-206213278D6E}" srcOrd="2" destOrd="0" presId="urn:microsoft.com/office/officeart/2005/8/layout/orgChart1"/>
    <dgm:cxn modelId="{11DD2C86-B970-4D47-8716-1782DAA19611}" type="presParOf" srcId="{32E2727A-71EB-4BAA-A7E3-4D1232262E67}" destId="{53D79D0E-7C48-4D38-BD93-31367B626CAE}" srcOrd="2" destOrd="0" presId="urn:microsoft.com/office/officeart/2005/8/layout/orgChart1"/>
    <dgm:cxn modelId="{EB027964-AC0B-4448-B8CF-7570247859AF}" type="presParOf" srcId="{32E2727A-71EB-4BAA-A7E3-4D1232262E67}" destId="{EC1D4906-FF54-4114-92E4-9C7E656032BB}" srcOrd="3" destOrd="0" presId="urn:microsoft.com/office/officeart/2005/8/layout/orgChart1"/>
    <dgm:cxn modelId="{5E818445-3977-4942-ACE8-A63088422856}" type="presParOf" srcId="{EC1D4906-FF54-4114-92E4-9C7E656032BB}" destId="{861B336A-E73A-49C0-84BD-D666A148FA0A}" srcOrd="0" destOrd="0" presId="urn:microsoft.com/office/officeart/2005/8/layout/orgChart1"/>
    <dgm:cxn modelId="{ABE37B56-C21A-4A3B-BDF0-8D98297BEA74}" type="presParOf" srcId="{861B336A-E73A-49C0-84BD-D666A148FA0A}" destId="{C81C03B5-3BF9-475C-8D2F-BD820AA74786}" srcOrd="0" destOrd="0" presId="urn:microsoft.com/office/officeart/2005/8/layout/orgChart1"/>
    <dgm:cxn modelId="{E663EA5E-56D7-465A-A450-A72FFD013F5B}" type="presParOf" srcId="{861B336A-E73A-49C0-84BD-D666A148FA0A}" destId="{CAC327F5-7510-49C4-95BF-6388C62EB8F0}" srcOrd="1" destOrd="0" presId="urn:microsoft.com/office/officeart/2005/8/layout/orgChart1"/>
    <dgm:cxn modelId="{1BDACD18-320A-403D-969C-2568EE81E2DB}" type="presParOf" srcId="{EC1D4906-FF54-4114-92E4-9C7E656032BB}" destId="{F24BBB35-7A2A-448F-A71A-3183A770FA74}" srcOrd="1" destOrd="0" presId="urn:microsoft.com/office/officeart/2005/8/layout/orgChart1"/>
    <dgm:cxn modelId="{B90BCE2D-3B5A-4271-91B3-41FB9C873033}" type="presParOf" srcId="{F24BBB35-7A2A-448F-A71A-3183A770FA74}" destId="{64CF5180-CB38-4DD4-ACEF-B97531C15390}" srcOrd="0" destOrd="0" presId="urn:microsoft.com/office/officeart/2005/8/layout/orgChart1"/>
    <dgm:cxn modelId="{1C06D887-03FD-4F4B-99E5-F663EF93C645}" type="presParOf" srcId="{F24BBB35-7A2A-448F-A71A-3183A770FA74}" destId="{82E0887B-CB1B-498D-B138-E224A57592C8}" srcOrd="1" destOrd="0" presId="urn:microsoft.com/office/officeart/2005/8/layout/orgChart1"/>
    <dgm:cxn modelId="{40243A05-3689-44A3-8218-03C3157B3F23}" type="presParOf" srcId="{82E0887B-CB1B-498D-B138-E224A57592C8}" destId="{21BD2818-ECC6-41CB-8C9E-5E9424568D36}" srcOrd="0" destOrd="0" presId="urn:microsoft.com/office/officeart/2005/8/layout/orgChart1"/>
    <dgm:cxn modelId="{F215F92A-B6AB-4951-AB16-CAA573D015C9}" type="presParOf" srcId="{21BD2818-ECC6-41CB-8C9E-5E9424568D36}" destId="{4A272F5E-F215-4EC0-B5B9-9FE214EDA337}" srcOrd="0" destOrd="0" presId="urn:microsoft.com/office/officeart/2005/8/layout/orgChart1"/>
    <dgm:cxn modelId="{49BACFDB-C760-4484-B060-EAF8C04C5818}" type="presParOf" srcId="{21BD2818-ECC6-41CB-8C9E-5E9424568D36}" destId="{15C3C400-7CAD-4AC8-9001-E1372709322E}" srcOrd="1" destOrd="0" presId="urn:microsoft.com/office/officeart/2005/8/layout/orgChart1"/>
    <dgm:cxn modelId="{3B94F00A-2E24-400A-BA36-B652AC25B274}" type="presParOf" srcId="{82E0887B-CB1B-498D-B138-E224A57592C8}" destId="{C00CC250-ED3C-4B81-AFE7-87DB07A238CA}" srcOrd="1" destOrd="0" presId="urn:microsoft.com/office/officeart/2005/8/layout/orgChart1"/>
    <dgm:cxn modelId="{C7CBAD6E-7173-44EA-AFA4-8C5176CE27B5}" type="presParOf" srcId="{82E0887B-CB1B-498D-B138-E224A57592C8}" destId="{67484235-641E-4E80-ADF6-B1B96CA32372}" srcOrd="2" destOrd="0" presId="urn:microsoft.com/office/officeart/2005/8/layout/orgChart1"/>
    <dgm:cxn modelId="{D532E105-CC7D-46C4-89D9-43715894ADF6}" type="presParOf" srcId="{F24BBB35-7A2A-448F-A71A-3183A770FA74}" destId="{3AEA6DB9-9FC6-4F68-BD7B-91721C40EE08}" srcOrd="2" destOrd="0" presId="urn:microsoft.com/office/officeart/2005/8/layout/orgChart1"/>
    <dgm:cxn modelId="{E2DB618C-8EAA-4CF2-BBDF-1EDB42BB1256}" type="presParOf" srcId="{F24BBB35-7A2A-448F-A71A-3183A770FA74}" destId="{A0B42803-A0A0-4FCB-B2AA-16DC79196159}" srcOrd="3" destOrd="0" presId="urn:microsoft.com/office/officeart/2005/8/layout/orgChart1"/>
    <dgm:cxn modelId="{55689EC2-8829-429D-8D14-12F98B1D40CD}" type="presParOf" srcId="{A0B42803-A0A0-4FCB-B2AA-16DC79196159}" destId="{9EB50EA5-FBA8-434F-86DD-85A2831EE4DD}" srcOrd="0" destOrd="0" presId="urn:microsoft.com/office/officeart/2005/8/layout/orgChart1"/>
    <dgm:cxn modelId="{A5018C15-DD8C-4D5D-B8C9-3B6A2B5499A1}" type="presParOf" srcId="{9EB50EA5-FBA8-434F-86DD-85A2831EE4DD}" destId="{13AD1468-725B-4DDD-8B8F-0B862E30454C}" srcOrd="0" destOrd="0" presId="urn:microsoft.com/office/officeart/2005/8/layout/orgChart1"/>
    <dgm:cxn modelId="{9D5EF60A-CACF-4A27-A362-C8FF86F4F4A7}" type="presParOf" srcId="{9EB50EA5-FBA8-434F-86DD-85A2831EE4DD}" destId="{4C317DA0-40EF-4FFD-8D0D-32E441FA153B}" srcOrd="1" destOrd="0" presId="urn:microsoft.com/office/officeart/2005/8/layout/orgChart1"/>
    <dgm:cxn modelId="{C107D460-D2F0-4899-AA9C-CE2036B92824}" type="presParOf" srcId="{A0B42803-A0A0-4FCB-B2AA-16DC79196159}" destId="{DA55E19A-986A-4792-A8C2-7B30C8C4D4CB}" srcOrd="1" destOrd="0" presId="urn:microsoft.com/office/officeart/2005/8/layout/orgChart1"/>
    <dgm:cxn modelId="{48EEE808-1EEB-4D8D-B008-1ADAAD64CD1D}" type="presParOf" srcId="{A0B42803-A0A0-4FCB-B2AA-16DC79196159}" destId="{FCF59CA3-C646-4D3D-8C43-9A51AA9207CE}" srcOrd="2" destOrd="0" presId="urn:microsoft.com/office/officeart/2005/8/layout/orgChart1"/>
    <dgm:cxn modelId="{1189086F-5010-405E-9875-5AC4A7C6C6FA}" type="presParOf" srcId="{EC1D4906-FF54-4114-92E4-9C7E656032BB}" destId="{3E30E56A-66DE-454D-A19D-290DB34E7C1C}" srcOrd="2" destOrd="0" presId="urn:microsoft.com/office/officeart/2005/8/layout/orgChart1"/>
    <dgm:cxn modelId="{8D934519-9C78-4133-9F90-1776EAB3B3B0}" type="presParOf" srcId="{56D32BE5-B8EC-4D06-90A6-41222E94F2BA}" destId="{A7683E02-F17F-43F6-B6B4-5FDF7F0F6E3C}" srcOrd="2" destOrd="0" presId="urn:microsoft.com/office/officeart/2005/8/layout/orgChart1"/>
    <dgm:cxn modelId="{0F4D2606-375B-4528-BCBC-89386D8B9E03}" type="presParOf" srcId="{AE9F369C-3C2D-4664-BB87-8C304914CE8B}" destId="{4F7315A9-DF75-4127-9706-5824F0544928}" srcOrd="2" destOrd="0" presId="urn:microsoft.com/office/officeart/2005/8/layout/orgChart1"/>
    <dgm:cxn modelId="{E6C1CEA5-E0AA-45AE-BD71-08321F338D4D}" type="presParOf" srcId="{AE9F369C-3C2D-4664-BB87-8C304914CE8B}" destId="{C52B6CFF-64B6-4FFF-AE2D-22505A91B24A}" srcOrd="3" destOrd="0" presId="urn:microsoft.com/office/officeart/2005/8/layout/orgChart1"/>
    <dgm:cxn modelId="{611454DB-BF95-4623-A243-DD938D27982C}" type="presParOf" srcId="{C52B6CFF-64B6-4FFF-AE2D-22505A91B24A}" destId="{45345B6A-35BE-4F22-897A-BE5D5880BD2C}" srcOrd="0" destOrd="0" presId="urn:microsoft.com/office/officeart/2005/8/layout/orgChart1"/>
    <dgm:cxn modelId="{8C63B3C2-9A9F-48FC-9C3E-98BE5CA694AD}" type="presParOf" srcId="{45345B6A-35BE-4F22-897A-BE5D5880BD2C}" destId="{06E07B2B-DED5-4FA7-8A24-9AD1AF7F2BF4}" srcOrd="0" destOrd="0" presId="urn:microsoft.com/office/officeart/2005/8/layout/orgChart1"/>
    <dgm:cxn modelId="{2E50E829-7803-4D88-9338-FDEBD25F3594}" type="presParOf" srcId="{45345B6A-35BE-4F22-897A-BE5D5880BD2C}" destId="{B3E6558B-420D-4DA9-9D79-1C64042924FC}" srcOrd="1" destOrd="0" presId="urn:microsoft.com/office/officeart/2005/8/layout/orgChart1"/>
    <dgm:cxn modelId="{9DBD12F0-F712-43F1-A5F8-35A0CB9BF27E}" type="presParOf" srcId="{C52B6CFF-64B6-4FFF-AE2D-22505A91B24A}" destId="{B4F5C039-B374-4E9C-9DFB-1182674996E6}" srcOrd="1" destOrd="0" presId="urn:microsoft.com/office/officeart/2005/8/layout/orgChart1"/>
    <dgm:cxn modelId="{78A5C20E-03F5-48CD-934A-B73082FFA7DB}" type="presParOf" srcId="{B4F5C039-B374-4E9C-9DFB-1182674996E6}" destId="{797D9734-D4AA-4BD2-BA7F-CECC998C7D91}" srcOrd="0" destOrd="0" presId="urn:microsoft.com/office/officeart/2005/8/layout/orgChart1"/>
    <dgm:cxn modelId="{4D691C4B-32C3-4082-A468-647B471880DB}" type="presParOf" srcId="{B4F5C039-B374-4E9C-9DFB-1182674996E6}" destId="{1FDFA1D7-DBC0-4F70-88AF-29970502C3ED}" srcOrd="1" destOrd="0" presId="urn:microsoft.com/office/officeart/2005/8/layout/orgChart1"/>
    <dgm:cxn modelId="{188C046A-3FE6-4887-BDC1-511775F53978}" type="presParOf" srcId="{1FDFA1D7-DBC0-4F70-88AF-29970502C3ED}" destId="{36CC070E-531F-472F-A17F-12630DE5A5BF}" srcOrd="0" destOrd="0" presId="urn:microsoft.com/office/officeart/2005/8/layout/orgChart1"/>
    <dgm:cxn modelId="{72D21B38-8E5B-4694-B958-2D4BAEAA9EC5}" type="presParOf" srcId="{36CC070E-531F-472F-A17F-12630DE5A5BF}" destId="{ACBF153C-7859-44F6-B25C-69B63AE25711}" srcOrd="0" destOrd="0" presId="urn:microsoft.com/office/officeart/2005/8/layout/orgChart1"/>
    <dgm:cxn modelId="{F6B93BE6-F41B-4287-B3EB-1224C413FE74}" type="presParOf" srcId="{36CC070E-531F-472F-A17F-12630DE5A5BF}" destId="{0242F0DB-0B56-4562-81E5-BEE997AA55DD}" srcOrd="1" destOrd="0" presId="urn:microsoft.com/office/officeart/2005/8/layout/orgChart1"/>
    <dgm:cxn modelId="{37344C05-39E4-4F50-ADAA-768A1AE16B9D}" type="presParOf" srcId="{1FDFA1D7-DBC0-4F70-88AF-29970502C3ED}" destId="{79B2C9B9-AD46-4657-854C-F4288CB331A1}" srcOrd="1" destOrd="0" presId="urn:microsoft.com/office/officeart/2005/8/layout/orgChart1"/>
    <dgm:cxn modelId="{7F4C76EE-EDD6-4A28-85E3-44194925A527}" type="presParOf" srcId="{79B2C9B9-AD46-4657-854C-F4288CB331A1}" destId="{8684A726-6D1A-459F-9111-00F0B6B3A746}" srcOrd="0" destOrd="0" presId="urn:microsoft.com/office/officeart/2005/8/layout/orgChart1"/>
    <dgm:cxn modelId="{D85BFBEB-9776-4833-A147-C826A48F5411}" type="presParOf" srcId="{79B2C9B9-AD46-4657-854C-F4288CB331A1}" destId="{C0E7334E-FCD7-494D-99EC-E80A4D3A1C9C}" srcOrd="1" destOrd="0" presId="urn:microsoft.com/office/officeart/2005/8/layout/orgChart1"/>
    <dgm:cxn modelId="{0DCB8292-04EC-418F-A889-B6DC29B7131D}" type="presParOf" srcId="{C0E7334E-FCD7-494D-99EC-E80A4D3A1C9C}" destId="{9C34604F-4053-4DB3-AE41-309BE4EB2C20}" srcOrd="0" destOrd="0" presId="urn:microsoft.com/office/officeart/2005/8/layout/orgChart1"/>
    <dgm:cxn modelId="{D94643D4-EF37-470A-837F-BAE32DD531CD}" type="presParOf" srcId="{9C34604F-4053-4DB3-AE41-309BE4EB2C20}" destId="{E95526D4-4587-41C5-8885-CC773F3F1FBC}" srcOrd="0" destOrd="0" presId="urn:microsoft.com/office/officeart/2005/8/layout/orgChart1"/>
    <dgm:cxn modelId="{D3B0FBB9-6729-483E-89AF-95D50B488DEB}" type="presParOf" srcId="{9C34604F-4053-4DB3-AE41-309BE4EB2C20}" destId="{7053C132-8DDE-4614-B4FB-F651E09BD790}" srcOrd="1" destOrd="0" presId="urn:microsoft.com/office/officeart/2005/8/layout/orgChart1"/>
    <dgm:cxn modelId="{A5C7EBD8-DF8D-4E72-9EE3-20A4C5157C90}" type="presParOf" srcId="{C0E7334E-FCD7-494D-99EC-E80A4D3A1C9C}" destId="{86F1149B-ECB5-4CDE-B3FA-8CF61CC483AD}" srcOrd="1" destOrd="0" presId="urn:microsoft.com/office/officeart/2005/8/layout/orgChart1"/>
    <dgm:cxn modelId="{63EE0763-A669-4ED4-B5DB-CA8F25283B28}" type="presParOf" srcId="{C0E7334E-FCD7-494D-99EC-E80A4D3A1C9C}" destId="{DBA992AF-CBC3-437A-B6C4-EBFC51A9ED3F}" srcOrd="2" destOrd="0" presId="urn:microsoft.com/office/officeart/2005/8/layout/orgChart1"/>
    <dgm:cxn modelId="{46BACD09-C680-4E7C-8074-6188F6167073}" type="presParOf" srcId="{79B2C9B9-AD46-4657-854C-F4288CB331A1}" destId="{890D620B-7E13-4FE9-A23D-49D78ED4DD0B}" srcOrd="2" destOrd="0" presId="urn:microsoft.com/office/officeart/2005/8/layout/orgChart1"/>
    <dgm:cxn modelId="{5A200B5E-DB5E-4A5D-A8B7-3E2C45D31E50}" type="presParOf" srcId="{79B2C9B9-AD46-4657-854C-F4288CB331A1}" destId="{90C243FB-42C7-4712-81CF-2326C4F418B9}" srcOrd="3" destOrd="0" presId="urn:microsoft.com/office/officeart/2005/8/layout/orgChart1"/>
    <dgm:cxn modelId="{4EEB683C-CB09-46C7-9A42-30F68F00B23A}" type="presParOf" srcId="{90C243FB-42C7-4712-81CF-2326C4F418B9}" destId="{DF8888C3-E4FB-473B-A556-5928B56D9DB5}" srcOrd="0" destOrd="0" presId="urn:microsoft.com/office/officeart/2005/8/layout/orgChart1"/>
    <dgm:cxn modelId="{CA952958-7410-4496-9E78-9B4C83CD0253}" type="presParOf" srcId="{DF8888C3-E4FB-473B-A556-5928B56D9DB5}" destId="{8BBC0D6B-DE16-4B30-82B4-7027ACF158E8}" srcOrd="0" destOrd="0" presId="urn:microsoft.com/office/officeart/2005/8/layout/orgChart1"/>
    <dgm:cxn modelId="{3249544A-D2C2-4D0A-8C66-F3DA298D0995}" type="presParOf" srcId="{DF8888C3-E4FB-473B-A556-5928B56D9DB5}" destId="{AEF1895B-C418-434C-8420-AEFBF32EE1C0}" srcOrd="1" destOrd="0" presId="urn:microsoft.com/office/officeart/2005/8/layout/orgChart1"/>
    <dgm:cxn modelId="{9E2DD745-D2EA-449D-8668-E8AB1FE5B058}" type="presParOf" srcId="{90C243FB-42C7-4712-81CF-2326C4F418B9}" destId="{2C0C57A8-91EF-4F82-9E1C-2AE3A09521BE}" srcOrd="1" destOrd="0" presId="urn:microsoft.com/office/officeart/2005/8/layout/orgChart1"/>
    <dgm:cxn modelId="{342D2606-6FAC-4188-92D5-AABF2C0D717A}" type="presParOf" srcId="{90C243FB-42C7-4712-81CF-2326C4F418B9}" destId="{971E8901-364F-40F7-A558-21570F38B784}" srcOrd="2" destOrd="0" presId="urn:microsoft.com/office/officeart/2005/8/layout/orgChart1"/>
    <dgm:cxn modelId="{097B34D9-C928-44E4-8DC7-3261FB70E86A}" type="presParOf" srcId="{1FDFA1D7-DBC0-4F70-88AF-29970502C3ED}" destId="{516FBC39-C1A1-4BED-8730-947B45200F97}" srcOrd="2" destOrd="0" presId="urn:microsoft.com/office/officeart/2005/8/layout/orgChart1"/>
    <dgm:cxn modelId="{DAD50372-6135-4CBA-AB52-AFA914D31FB3}" type="presParOf" srcId="{B4F5C039-B374-4E9C-9DFB-1182674996E6}" destId="{C3E528F1-50DC-4D7F-8333-A9F54DE4A9DA}" srcOrd="2" destOrd="0" presId="urn:microsoft.com/office/officeart/2005/8/layout/orgChart1"/>
    <dgm:cxn modelId="{EF3AE85A-72E1-48D7-9EBF-0877196E8495}" type="presParOf" srcId="{B4F5C039-B374-4E9C-9DFB-1182674996E6}" destId="{3FACF3DC-42E7-49D5-8D1D-10D8532C79BD}" srcOrd="3" destOrd="0" presId="urn:microsoft.com/office/officeart/2005/8/layout/orgChart1"/>
    <dgm:cxn modelId="{8DEB84AA-E287-4A9A-891C-AAFE07D76F0B}" type="presParOf" srcId="{3FACF3DC-42E7-49D5-8D1D-10D8532C79BD}" destId="{209B1B5A-AFB2-4DFB-A28E-F0F34E82B3EB}" srcOrd="0" destOrd="0" presId="urn:microsoft.com/office/officeart/2005/8/layout/orgChart1"/>
    <dgm:cxn modelId="{77C4782C-A02D-400A-9638-C4BE587A8BA5}" type="presParOf" srcId="{209B1B5A-AFB2-4DFB-A28E-F0F34E82B3EB}" destId="{E3A74581-10C6-4A06-A903-111BD85B8FCB}" srcOrd="0" destOrd="0" presId="urn:microsoft.com/office/officeart/2005/8/layout/orgChart1"/>
    <dgm:cxn modelId="{9BFCF2C9-1D2F-49E4-8E00-CEF9DDFEB2FA}" type="presParOf" srcId="{209B1B5A-AFB2-4DFB-A28E-F0F34E82B3EB}" destId="{F1EAFEA3-9E53-490C-98A8-DF433775C34D}" srcOrd="1" destOrd="0" presId="urn:microsoft.com/office/officeart/2005/8/layout/orgChart1"/>
    <dgm:cxn modelId="{75B2C042-B4A5-4561-8EF3-A6DD8004B7F1}" type="presParOf" srcId="{3FACF3DC-42E7-49D5-8D1D-10D8532C79BD}" destId="{9AAB3F49-3A54-48C6-828D-5D4BA0D1834C}" srcOrd="1" destOrd="0" presId="urn:microsoft.com/office/officeart/2005/8/layout/orgChart1"/>
    <dgm:cxn modelId="{CA77881D-AA82-4884-901E-A2BF2167ABE9}" type="presParOf" srcId="{3FACF3DC-42E7-49D5-8D1D-10D8532C79BD}" destId="{DCB084B7-4C7B-4331-B780-E7234A716BB6}" srcOrd="2" destOrd="0" presId="urn:microsoft.com/office/officeart/2005/8/layout/orgChart1"/>
    <dgm:cxn modelId="{DDFD79C6-A898-4344-9574-2A555018FA86}" type="presParOf" srcId="{B4F5C039-B374-4E9C-9DFB-1182674996E6}" destId="{D955C362-0F8D-487A-B6D3-EEBA3722325C}" srcOrd="4" destOrd="0" presId="urn:microsoft.com/office/officeart/2005/8/layout/orgChart1"/>
    <dgm:cxn modelId="{93EC6697-8210-4397-B0F4-6339F5E95E52}" type="presParOf" srcId="{B4F5C039-B374-4E9C-9DFB-1182674996E6}" destId="{E4BA8ABD-C378-4698-941F-C660AF60B99B}" srcOrd="5" destOrd="0" presId="urn:microsoft.com/office/officeart/2005/8/layout/orgChart1"/>
    <dgm:cxn modelId="{100A41C9-7337-4798-A858-EC2B79B8193B}" type="presParOf" srcId="{E4BA8ABD-C378-4698-941F-C660AF60B99B}" destId="{9B5D451B-FF2E-4F46-A25C-D7DD26DB27C4}" srcOrd="0" destOrd="0" presId="urn:microsoft.com/office/officeart/2005/8/layout/orgChart1"/>
    <dgm:cxn modelId="{BE7D5F2E-FFEF-4236-9B2D-4D97E8D5D1CE}" type="presParOf" srcId="{9B5D451B-FF2E-4F46-A25C-D7DD26DB27C4}" destId="{D46E8917-61DC-40CA-AC77-9A0F07CB5215}" srcOrd="0" destOrd="0" presId="urn:microsoft.com/office/officeart/2005/8/layout/orgChart1"/>
    <dgm:cxn modelId="{8E978199-F94D-4AAE-B1EF-636C717B619D}" type="presParOf" srcId="{9B5D451B-FF2E-4F46-A25C-D7DD26DB27C4}" destId="{388DEC23-6A87-411D-A990-3343E4CEC359}" srcOrd="1" destOrd="0" presId="urn:microsoft.com/office/officeart/2005/8/layout/orgChart1"/>
    <dgm:cxn modelId="{69621342-215B-43D5-8CB2-E7DEA042573D}" type="presParOf" srcId="{E4BA8ABD-C378-4698-941F-C660AF60B99B}" destId="{3AF08942-A963-4226-9FA2-A1234AE0CF05}" srcOrd="1" destOrd="0" presId="urn:microsoft.com/office/officeart/2005/8/layout/orgChart1"/>
    <dgm:cxn modelId="{B123839E-FB8C-4062-BEBE-89FE125E7B57}" type="presParOf" srcId="{E4BA8ABD-C378-4698-941F-C660AF60B99B}" destId="{BC6108FA-F0EA-4C22-9FBB-F26D3312F5C9}" srcOrd="2" destOrd="0" presId="urn:microsoft.com/office/officeart/2005/8/layout/orgChart1"/>
    <dgm:cxn modelId="{1A9B5FD4-623D-4B77-8898-EF88EBB620B4}" type="presParOf" srcId="{C52B6CFF-64B6-4FFF-AE2D-22505A91B24A}" destId="{B05157B1-E487-48EA-8141-ABFF90F4ED6E}" srcOrd="2" destOrd="0" presId="urn:microsoft.com/office/officeart/2005/8/layout/orgChart1"/>
    <dgm:cxn modelId="{0D805C15-CB83-408B-92AE-0ECF7A7FF7D2}" type="presParOf" srcId="{AE9F369C-3C2D-4664-BB87-8C304914CE8B}" destId="{C0646AA7-C487-4D0B-99B2-C79D016EBEBF}" srcOrd="4" destOrd="0" presId="urn:microsoft.com/office/officeart/2005/8/layout/orgChart1"/>
    <dgm:cxn modelId="{9C29B1EF-5EC7-4CAD-BCF9-D1E275A5936F}" type="presParOf" srcId="{AE9F369C-3C2D-4664-BB87-8C304914CE8B}" destId="{588B1919-06B0-4227-B1E9-7A35B2552A71}" srcOrd="5" destOrd="0" presId="urn:microsoft.com/office/officeart/2005/8/layout/orgChart1"/>
    <dgm:cxn modelId="{FFD0DD1F-15F6-4300-9741-93FB4AD36994}" type="presParOf" srcId="{588B1919-06B0-4227-B1E9-7A35B2552A71}" destId="{D6DEC80F-7FC7-4EFA-ADF8-BDCC648A7DA0}" srcOrd="0" destOrd="0" presId="urn:microsoft.com/office/officeart/2005/8/layout/orgChart1"/>
    <dgm:cxn modelId="{2691EB60-8A72-4956-9545-87D17AF5EF50}" type="presParOf" srcId="{D6DEC80F-7FC7-4EFA-ADF8-BDCC648A7DA0}" destId="{BC535C99-EA00-400E-86D7-EE06EEC36077}" srcOrd="0" destOrd="0" presId="urn:microsoft.com/office/officeart/2005/8/layout/orgChart1"/>
    <dgm:cxn modelId="{2392F643-CC79-4C2A-818A-036DACB78A9E}" type="presParOf" srcId="{D6DEC80F-7FC7-4EFA-ADF8-BDCC648A7DA0}" destId="{CC5B687F-4219-46C5-A212-F3636C3DB649}" srcOrd="1" destOrd="0" presId="urn:microsoft.com/office/officeart/2005/8/layout/orgChart1"/>
    <dgm:cxn modelId="{7A5B7901-65A5-4AF4-A5C2-1DFCEDD39BCF}" type="presParOf" srcId="{588B1919-06B0-4227-B1E9-7A35B2552A71}" destId="{61BC75D3-8785-4162-9142-D2550D914C7A}" srcOrd="1" destOrd="0" presId="urn:microsoft.com/office/officeart/2005/8/layout/orgChart1"/>
    <dgm:cxn modelId="{8CD73650-783C-40E4-8E76-755E37952CF6}" type="presParOf" srcId="{61BC75D3-8785-4162-9142-D2550D914C7A}" destId="{B8491C7E-8084-407C-A848-E14FA33325E8}" srcOrd="0" destOrd="0" presId="urn:microsoft.com/office/officeart/2005/8/layout/orgChart1"/>
    <dgm:cxn modelId="{F867F215-6286-4239-A1E9-B2EA3DE15EE9}" type="presParOf" srcId="{61BC75D3-8785-4162-9142-D2550D914C7A}" destId="{728FD356-9C84-4B8E-8DDF-DF8637559484}" srcOrd="1" destOrd="0" presId="urn:microsoft.com/office/officeart/2005/8/layout/orgChart1"/>
    <dgm:cxn modelId="{7FC8565A-06C6-48C8-B34A-DFFEFB599255}" type="presParOf" srcId="{728FD356-9C84-4B8E-8DDF-DF8637559484}" destId="{2546D870-4CBB-44A7-89B1-B729C65CC116}" srcOrd="0" destOrd="0" presId="urn:microsoft.com/office/officeart/2005/8/layout/orgChart1"/>
    <dgm:cxn modelId="{841BD574-1EC8-4E51-8497-E81C6E0FF866}" type="presParOf" srcId="{2546D870-4CBB-44A7-89B1-B729C65CC116}" destId="{EAB3A5E8-1C15-4473-B499-C06C7E7184B8}" srcOrd="0" destOrd="0" presId="urn:microsoft.com/office/officeart/2005/8/layout/orgChart1"/>
    <dgm:cxn modelId="{A2EF7D96-59B9-462F-BB1E-5B2256A99D54}" type="presParOf" srcId="{2546D870-4CBB-44A7-89B1-B729C65CC116}" destId="{229E3DA4-46BB-402F-8745-594840870984}" srcOrd="1" destOrd="0" presId="urn:microsoft.com/office/officeart/2005/8/layout/orgChart1"/>
    <dgm:cxn modelId="{4583CAB3-F2CC-410B-8B01-D4E2E59806B1}" type="presParOf" srcId="{728FD356-9C84-4B8E-8DDF-DF8637559484}" destId="{E1DC772D-41FA-44FD-AA8F-FE5128E7077B}" srcOrd="1" destOrd="0" presId="urn:microsoft.com/office/officeart/2005/8/layout/orgChart1"/>
    <dgm:cxn modelId="{6DE97489-E920-4097-9255-7C600E6D6888}" type="presParOf" srcId="{E1DC772D-41FA-44FD-AA8F-FE5128E7077B}" destId="{74130C6C-E1FD-446B-A37C-E0055272D855}" srcOrd="0" destOrd="0" presId="urn:microsoft.com/office/officeart/2005/8/layout/orgChart1"/>
    <dgm:cxn modelId="{F1283049-E626-47E4-B296-4EC7F8BDC737}" type="presParOf" srcId="{E1DC772D-41FA-44FD-AA8F-FE5128E7077B}" destId="{51D9EE06-DCF8-4499-BDA3-6D7A3CE27304}" srcOrd="1" destOrd="0" presId="urn:microsoft.com/office/officeart/2005/8/layout/orgChart1"/>
    <dgm:cxn modelId="{CE89A4AA-ACAE-4EA8-BF06-DA0062A8ADDB}" type="presParOf" srcId="{51D9EE06-DCF8-4499-BDA3-6D7A3CE27304}" destId="{EF8DB5F2-06FA-444A-BA4D-A1E78A005F55}" srcOrd="0" destOrd="0" presId="urn:microsoft.com/office/officeart/2005/8/layout/orgChart1"/>
    <dgm:cxn modelId="{4EA39E97-D5C4-49FD-816D-D7ACEDF66A41}" type="presParOf" srcId="{EF8DB5F2-06FA-444A-BA4D-A1E78A005F55}" destId="{3E17E1B4-18EC-466B-B78A-E663E1896C2F}" srcOrd="0" destOrd="0" presId="urn:microsoft.com/office/officeart/2005/8/layout/orgChart1"/>
    <dgm:cxn modelId="{3026845A-3ADD-43FA-9A78-B35C32428C09}" type="presParOf" srcId="{EF8DB5F2-06FA-444A-BA4D-A1E78A005F55}" destId="{4734613C-4753-483D-9644-95060E457F0B}" srcOrd="1" destOrd="0" presId="urn:microsoft.com/office/officeart/2005/8/layout/orgChart1"/>
    <dgm:cxn modelId="{3984748C-BB43-4991-BF57-0CFB3469F864}" type="presParOf" srcId="{51D9EE06-DCF8-4499-BDA3-6D7A3CE27304}" destId="{E72BFD58-215B-477A-A521-CDBC18002E4B}" srcOrd="1" destOrd="0" presId="urn:microsoft.com/office/officeart/2005/8/layout/orgChart1"/>
    <dgm:cxn modelId="{FA46C900-8DFE-4A74-8B8D-37D3F34C2AAB}" type="presParOf" srcId="{51D9EE06-DCF8-4499-BDA3-6D7A3CE27304}" destId="{D5399857-E53E-429A-83E5-8DB5DF2B2D25}" srcOrd="2" destOrd="0" presId="urn:microsoft.com/office/officeart/2005/8/layout/orgChart1"/>
    <dgm:cxn modelId="{37E42AE8-8B03-48FF-9542-544FB4D7F26D}" type="presParOf" srcId="{E1DC772D-41FA-44FD-AA8F-FE5128E7077B}" destId="{2102FF28-0560-400F-90F9-3473C53451CC}" srcOrd="2" destOrd="0" presId="urn:microsoft.com/office/officeart/2005/8/layout/orgChart1"/>
    <dgm:cxn modelId="{856BB0FB-E1B2-46B8-9AEB-25D7E6DF0E56}" type="presParOf" srcId="{E1DC772D-41FA-44FD-AA8F-FE5128E7077B}" destId="{D39B4FE6-6693-48F3-A1BD-38AD797732B1}" srcOrd="3" destOrd="0" presId="urn:microsoft.com/office/officeart/2005/8/layout/orgChart1"/>
    <dgm:cxn modelId="{30A1A9DF-A36A-48D3-9522-F57DF2E4E40F}" type="presParOf" srcId="{D39B4FE6-6693-48F3-A1BD-38AD797732B1}" destId="{B45FB795-04DA-4DD5-A4CB-4429E9E02F5C}" srcOrd="0" destOrd="0" presId="urn:microsoft.com/office/officeart/2005/8/layout/orgChart1"/>
    <dgm:cxn modelId="{B3EEE1EB-4BD2-4B15-BB63-76DAED2BEB98}" type="presParOf" srcId="{B45FB795-04DA-4DD5-A4CB-4429E9E02F5C}" destId="{A04EF007-AC06-4880-8884-7499354007CF}" srcOrd="0" destOrd="0" presId="urn:microsoft.com/office/officeart/2005/8/layout/orgChart1"/>
    <dgm:cxn modelId="{3376682A-2BFB-4604-87B1-715613EDD3FD}" type="presParOf" srcId="{B45FB795-04DA-4DD5-A4CB-4429E9E02F5C}" destId="{B5C0FB1C-9EDE-4A83-BBCB-221106454DF6}" srcOrd="1" destOrd="0" presId="urn:microsoft.com/office/officeart/2005/8/layout/orgChart1"/>
    <dgm:cxn modelId="{FCEAC8E9-5436-40A5-B856-77DF8A1800F2}" type="presParOf" srcId="{D39B4FE6-6693-48F3-A1BD-38AD797732B1}" destId="{B88C1E80-CA6F-49E0-8948-592E359D94C9}" srcOrd="1" destOrd="0" presId="urn:microsoft.com/office/officeart/2005/8/layout/orgChart1"/>
    <dgm:cxn modelId="{E40BD45E-AB8A-47E6-BB92-F83F98A5F294}" type="presParOf" srcId="{D39B4FE6-6693-48F3-A1BD-38AD797732B1}" destId="{00E04C56-92DE-4B0A-8079-A56DB71796F7}" srcOrd="2" destOrd="0" presId="urn:microsoft.com/office/officeart/2005/8/layout/orgChart1"/>
    <dgm:cxn modelId="{34CF1591-C488-4C14-8CCB-8CF30E25C405}" type="presParOf" srcId="{728FD356-9C84-4B8E-8DDF-DF8637559484}" destId="{8E0B9DF4-FADE-4AE2-A4D0-C4EC69403F0C}" srcOrd="2" destOrd="0" presId="urn:microsoft.com/office/officeart/2005/8/layout/orgChart1"/>
    <dgm:cxn modelId="{2A0B3000-68E6-4E4D-872A-1FB8296DC907}" type="presParOf" srcId="{61BC75D3-8785-4162-9142-D2550D914C7A}" destId="{84251601-ED35-437F-8148-98F74ADF3BEC}" srcOrd="2" destOrd="0" presId="urn:microsoft.com/office/officeart/2005/8/layout/orgChart1"/>
    <dgm:cxn modelId="{511D8C56-08E5-40A8-A620-D999A0141EF2}" type="presParOf" srcId="{61BC75D3-8785-4162-9142-D2550D914C7A}" destId="{C5412012-EE70-4911-80BA-A6B2802E6103}" srcOrd="3" destOrd="0" presId="urn:microsoft.com/office/officeart/2005/8/layout/orgChart1"/>
    <dgm:cxn modelId="{6DD4A4A4-8DC6-44AE-950A-4139D3854339}" type="presParOf" srcId="{C5412012-EE70-4911-80BA-A6B2802E6103}" destId="{4E86C7E6-CEF9-41D0-BFD1-CA3BEB0CD8CF}" srcOrd="0" destOrd="0" presId="urn:microsoft.com/office/officeart/2005/8/layout/orgChart1"/>
    <dgm:cxn modelId="{56311710-DBB7-4EE8-9023-21121AA493BC}" type="presParOf" srcId="{4E86C7E6-CEF9-41D0-BFD1-CA3BEB0CD8CF}" destId="{42DED454-E706-41BE-9B12-8C8FB98F6FBD}" srcOrd="0" destOrd="0" presId="urn:microsoft.com/office/officeart/2005/8/layout/orgChart1"/>
    <dgm:cxn modelId="{A6ADD311-2DE9-4AEF-8D3D-A65AA6E49FAE}" type="presParOf" srcId="{4E86C7E6-CEF9-41D0-BFD1-CA3BEB0CD8CF}" destId="{4CFCC312-BAEA-4EB7-8A24-F33FAB74BAA5}" srcOrd="1" destOrd="0" presId="urn:microsoft.com/office/officeart/2005/8/layout/orgChart1"/>
    <dgm:cxn modelId="{5E715D46-F38A-4ECC-B5AA-E6AB3EB69E20}" type="presParOf" srcId="{C5412012-EE70-4911-80BA-A6B2802E6103}" destId="{F8D651AF-9271-499E-A68A-78AF09C19789}" srcOrd="1" destOrd="0" presId="urn:microsoft.com/office/officeart/2005/8/layout/orgChart1"/>
    <dgm:cxn modelId="{07152DB3-3EBD-413D-A7CA-7AB7D8B75EC1}" type="presParOf" srcId="{F8D651AF-9271-499E-A68A-78AF09C19789}" destId="{CDD81047-7D92-4265-843A-B4E360C2E735}" srcOrd="0" destOrd="0" presId="urn:microsoft.com/office/officeart/2005/8/layout/orgChart1"/>
    <dgm:cxn modelId="{DA603703-6CAE-46EC-BCEF-E08B7307577D}" type="presParOf" srcId="{F8D651AF-9271-499E-A68A-78AF09C19789}" destId="{D94FCB09-7D59-43E3-ABDA-594395CABCC3}" srcOrd="1" destOrd="0" presId="urn:microsoft.com/office/officeart/2005/8/layout/orgChart1"/>
    <dgm:cxn modelId="{37374E33-C3FE-40C1-A122-BC16E4D314B0}" type="presParOf" srcId="{D94FCB09-7D59-43E3-ABDA-594395CABCC3}" destId="{7490F88E-6D97-4A62-8F09-3117CD7B2B47}" srcOrd="0" destOrd="0" presId="urn:microsoft.com/office/officeart/2005/8/layout/orgChart1"/>
    <dgm:cxn modelId="{95B8280F-D153-4916-A447-8790CD12EE88}" type="presParOf" srcId="{7490F88E-6D97-4A62-8F09-3117CD7B2B47}" destId="{BF48EB4F-F49D-41F5-B96E-305D0B99C247}" srcOrd="0" destOrd="0" presId="urn:microsoft.com/office/officeart/2005/8/layout/orgChart1"/>
    <dgm:cxn modelId="{A8C76CD2-459F-49FF-8F60-07A6F8DE1930}" type="presParOf" srcId="{7490F88E-6D97-4A62-8F09-3117CD7B2B47}" destId="{20C08436-52EB-4C6A-92B7-B69C3DB90D6D}" srcOrd="1" destOrd="0" presId="urn:microsoft.com/office/officeart/2005/8/layout/orgChart1"/>
    <dgm:cxn modelId="{56A89731-147F-43A5-8A21-A5D04E56D809}" type="presParOf" srcId="{D94FCB09-7D59-43E3-ABDA-594395CABCC3}" destId="{870D193B-3D96-4A29-94A4-FC224266A144}" srcOrd="1" destOrd="0" presId="urn:microsoft.com/office/officeart/2005/8/layout/orgChart1"/>
    <dgm:cxn modelId="{6AD4B32E-0670-48C5-951C-4CDDEBD24C84}" type="presParOf" srcId="{D94FCB09-7D59-43E3-ABDA-594395CABCC3}" destId="{C1504F5F-976D-47E7-8188-FA61A3972BC6}" srcOrd="2" destOrd="0" presId="urn:microsoft.com/office/officeart/2005/8/layout/orgChart1"/>
    <dgm:cxn modelId="{00421478-E8CD-42D5-9515-8F4B4F211F5D}" type="presParOf" srcId="{F8D651AF-9271-499E-A68A-78AF09C19789}" destId="{7E5C2E6D-B5AF-4965-B0F0-2690BD628542}" srcOrd="2" destOrd="0" presId="urn:microsoft.com/office/officeart/2005/8/layout/orgChart1"/>
    <dgm:cxn modelId="{40BA635C-94DA-4011-8610-6414E8FDC05A}" type="presParOf" srcId="{F8D651AF-9271-499E-A68A-78AF09C19789}" destId="{73BA5782-2F29-498A-8AE8-4A3734F8E5EC}" srcOrd="3" destOrd="0" presId="urn:microsoft.com/office/officeart/2005/8/layout/orgChart1"/>
    <dgm:cxn modelId="{0285F403-9A1E-4D7C-AD90-5D1325462453}" type="presParOf" srcId="{73BA5782-2F29-498A-8AE8-4A3734F8E5EC}" destId="{2B412641-ED81-4CCC-A6D4-2F42B3EF87D9}" srcOrd="0" destOrd="0" presId="urn:microsoft.com/office/officeart/2005/8/layout/orgChart1"/>
    <dgm:cxn modelId="{E42571B6-6D5F-46F2-ADC7-711FF26C2CE9}" type="presParOf" srcId="{2B412641-ED81-4CCC-A6D4-2F42B3EF87D9}" destId="{87CC9444-E6EF-4B4E-8403-7105BA94463A}" srcOrd="0" destOrd="0" presId="urn:microsoft.com/office/officeart/2005/8/layout/orgChart1"/>
    <dgm:cxn modelId="{42F1BAFA-33D0-40C0-946C-E239B9BB6BC0}" type="presParOf" srcId="{2B412641-ED81-4CCC-A6D4-2F42B3EF87D9}" destId="{65ACC4EC-6640-4344-8AD4-D9D28B5590CD}" srcOrd="1" destOrd="0" presId="urn:microsoft.com/office/officeart/2005/8/layout/orgChart1"/>
    <dgm:cxn modelId="{1AA88768-1839-464A-9A98-6529A66E416E}" type="presParOf" srcId="{73BA5782-2F29-498A-8AE8-4A3734F8E5EC}" destId="{FF16BF32-65FD-4111-A2F7-3AD77165CBDF}" srcOrd="1" destOrd="0" presId="urn:microsoft.com/office/officeart/2005/8/layout/orgChart1"/>
    <dgm:cxn modelId="{F538DC35-4567-437D-926A-A6B7F6BFBC26}" type="presParOf" srcId="{73BA5782-2F29-498A-8AE8-4A3734F8E5EC}" destId="{94F4D9B7-4361-4674-8E36-A351DFB17996}" srcOrd="2" destOrd="0" presId="urn:microsoft.com/office/officeart/2005/8/layout/orgChart1"/>
    <dgm:cxn modelId="{9167A708-15F7-4372-AB0B-92220650DAD9}" type="presParOf" srcId="{C5412012-EE70-4911-80BA-A6B2802E6103}" destId="{D6C53105-A72B-479B-8C46-C37835B8A596}" srcOrd="2" destOrd="0" presId="urn:microsoft.com/office/officeart/2005/8/layout/orgChart1"/>
    <dgm:cxn modelId="{271E17B4-F056-4006-8DBC-A4CD0B983916}" type="presParOf" srcId="{588B1919-06B0-4227-B1E9-7A35B2552A71}" destId="{7EE1D40F-0394-442D-B24D-CBF6CB5C274B}" srcOrd="2" destOrd="0" presId="urn:microsoft.com/office/officeart/2005/8/layout/orgChart1"/>
    <dgm:cxn modelId="{DA31957A-C7B0-42E3-ADD4-161B43D43BF3}" type="presParOf" srcId="{AE9F369C-3C2D-4664-BB87-8C304914CE8B}" destId="{D18B9074-09C3-401B-8EBD-F7BE304B736E}" srcOrd="6" destOrd="0" presId="urn:microsoft.com/office/officeart/2005/8/layout/orgChart1"/>
    <dgm:cxn modelId="{1C313078-1E17-4736-AC0B-94446697E6E1}" type="presParOf" srcId="{AE9F369C-3C2D-4664-BB87-8C304914CE8B}" destId="{89EB3B1F-0CFE-4543-82DA-FFE58CE428BF}" srcOrd="7" destOrd="0" presId="urn:microsoft.com/office/officeart/2005/8/layout/orgChart1"/>
    <dgm:cxn modelId="{E554F3D5-CC0C-4F16-8ACD-32872B152059}" type="presParOf" srcId="{89EB3B1F-0CFE-4543-82DA-FFE58CE428BF}" destId="{6C4CCC8C-7E37-472E-8CE7-F878D39AD497}" srcOrd="0" destOrd="0" presId="urn:microsoft.com/office/officeart/2005/8/layout/orgChart1"/>
    <dgm:cxn modelId="{5DF7F9D3-C761-41F7-8EA0-EE888EE29525}" type="presParOf" srcId="{6C4CCC8C-7E37-472E-8CE7-F878D39AD497}" destId="{7192D4FA-17A1-4C45-BC8E-FB607D64F985}" srcOrd="0" destOrd="0" presId="urn:microsoft.com/office/officeart/2005/8/layout/orgChart1"/>
    <dgm:cxn modelId="{0C6858DF-6576-4668-8292-3ABCC90528EF}" type="presParOf" srcId="{6C4CCC8C-7E37-472E-8CE7-F878D39AD497}" destId="{9CCBE0CA-5687-48E4-A99C-59A16045A548}" srcOrd="1" destOrd="0" presId="urn:microsoft.com/office/officeart/2005/8/layout/orgChart1"/>
    <dgm:cxn modelId="{78AE18A6-9DD8-4B85-A724-F29111AD8724}" type="presParOf" srcId="{89EB3B1F-0CFE-4543-82DA-FFE58CE428BF}" destId="{8BD62382-E6BF-4AFE-B6A0-26F9B72BBDBB}" srcOrd="1" destOrd="0" presId="urn:microsoft.com/office/officeart/2005/8/layout/orgChart1"/>
    <dgm:cxn modelId="{58BA16E5-6228-4CF3-B357-77AECF68CBB4}" type="presParOf" srcId="{8BD62382-E6BF-4AFE-B6A0-26F9B72BBDBB}" destId="{C53B0AF8-9070-48DA-A28F-1BA91D89CF47}" srcOrd="0" destOrd="0" presId="urn:microsoft.com/office/officeart/2005/8/layout/orgChart1"/>
    <dgm:cxn modelId="{AE56E291-81C8-419B-B2C0-759C65D9360E}" type="presParOf" srcId="{8BD62382-E6BF-4AFE-B6A0-26F9B72BBDBB}" destId="{1236F2EA-2623-4745-8EA5-DDDE37F62679}" srcOrd="1" destOrd="0" presId="urn:microsoft.com/office/officeart/2005/8/layout/orgChart1"/>
    <dgm:cxn modelId="{CE34E0FC-BC84-4408-93C5-4746993259C5}" type="presParOf" srcId="{1236F2EA-2623-4745-8EA5-DDDE37F62679}" destId="{8D4B677F-9B43-4B10-98FA-697646989EFE}" srcOrd="0" destOrd="0" presId="urn:microsoft.com/office/officeart/2005/8/layout/orgChart1"/>
    <dgm:cxn modelId="{C1C63481-C978-4DC7-AB8F-F2ACD9356515}" type="presParOf" srcId="{8D4B677F-9B43-4B10-98FA-697646989EFE}" destId="{221AFB07-B1A8-4FB6-ADE6-B4E3A2AD8F35}" srcOrd="0" destOrd="0" presId="urn:microsoft.com/office/officeart/2005/8/layout/orgChart1"/>
    <dgm:cxn modelId="{9E648541-C853-4081-B5B4-7E0EACB5DA36}" type="presParOf" srcId="{8D4B677F-9B43-4B10-98FA-697646989EFE}" destId="{07EEF1A5-D3EE-417F-BEBE-33569D0AEE88}" srcOrd="1" destOrd="0" presId="urn:microsoft.com/office/officeart/2005/8/layout/orgChart1"/>
    <dgm:cxn modelId="{B2138926-DB77-4104-B909-38146B8A499A}" type="presParOf" srcId="{1236F2EA-2623-4745-8EA5-DDDE37F62679}" destId="{1DBD3E7B-6DF5-4A80-8937-76E3379EC925}" srcOrd="1" destOrd="0" presId="urn:microsoft.com/office/officeart/2005/8/layout/orgChart1"/>
    <dgm:cxn modelId="{20F5948E-EB58-40F4-B089-895B658162F5}" type="presParOf" srcId="{1236F2EA-2623-4745-8EA5-DDDE37F62679}" destId="{040D2E92-77E2-414B-93B0-2575E80A7749}" srcOrd="2" destOrd="0" presId="urn:microsoft.com/office/officeart/2005/8/layout/orgChart1"/>
    <dgm:cxn modelId="{4B1D7BAE-5877-48EE-998C-2B6B7698EE46}" type="presParOf" srcId="{8BD62382-E6BF-4AFE-B6A0-26F9B72BBDBB}" destId="{3470D739-507F-4443-9060-4BD45BFB32AC}" srcOrd="2" destOrd="0" presId="urn:microsoft.com/office/officeart/2005/8/layout/orgChart1"/>
    <dgm:cxn modelId="{2F4525DE-0279-430A-8AA4-80852BF59CA1}" type="presParOf" srcId="{8BD62382-E6BF-4AFE-B6A0-26F9B72BBDBB}" destId="{0992BB16-F7F6-4388-B26C-B84CF3B80608}" srcOrd="3" destOrd="0" presId="urn:microsoft.com/office/officeart/2005/8/layout/orgChart1"/>
    <dgm:cxn modelId="{DF507E28-DA3C-4D10-8714-A534CB97C857}" type="presParOf" srcId="{0992BB16-F7F6-4388-B26C-B84CF3B80608}" destId="{2DD577D8-E212-4EB8-A11A-E20E789E6D97}" srcOrd="0" destOrd="0" presId="urn:microsoft.com/office/officeart/2005/8/layout/orgChart1"/>
    <dgm:cxn modelId="{F1E8E3C9-0149-4A78-AFAC-CDD71A36D906}" type="presParOf" srcId="{2DD577D8-E212-4EB8-A11A-E20E789E6D97}" destId="{A71C7EB7-99E2-4E90-A26F-44555A938970}" srcOrd="0" destOrd="0" presId="urn:microsoft.com/office/officeart/2005/8/layout/orgChart1"/>
    <dgm:cxn modelId="{709F752E-44AA-4730-A556-6A28DFB93CA2}" type="presParOf" srcId="{2DD577D8-E212-4EB8-A11A-E20E789E6D97}" destId="{B6CBC0C8-F7AF-4543-BA22-86F8E7470453}" srcOrd="1" destOrd="0" presId="urn:microsoft.com/office/officeart/2005/8/layout/orgChart1"/>
    <dgm:cxn modelId="{4632E4C8-0882-4DA9-8EBC-804EA3A0BC4B}" type="presParOf" srcId="{0992BB16-F7F6-4388-B26C-B84CF3B80608}" destId="{3AA683F6-9C08-4E5F-B4DD-11EA63B74C98}" srcOrd="1" destOrd="0" presId="urn:microsoft.com/office/officeart/2005/8/layout/orgChart1"/>
    <dgm:cxn modelId="{C77514AD-1B3A-4B38-A67C-A4A5584A10F8}" type="presParOf" srcId="{0992BB16-F7F6-4388-B26C-B84CF3B80608}" destId="{79BDF66C-E433-4AD0-8BC5-AAD03B997BC1}" srcOrd="2" destOrd="0" presId="urn:microsoft.com/office/officeart/2005/8/layout/orgChart1"/>
    <dgm:cxn modelId="{0A03DA02-A82F-499F-8837-88FEDDA51F29}" type="presParOf" srcId="{89EB3B1F-0CFE-4543-82DA-FFE58CE428BF}" destId="{817B5383-391E-496F-9E4D-161189425763}" srcOrd="2" destOrd="0" presId="urn:microsoft.com/office/officeart/2005/8/layout/orgChart1"/>
    <dgm:cxn modelId="{246B9B2D-9C28-4DD9-9064-41AD71989227}" type="presParOf" srcId="{DBFCAA5F-6FFD-4E8C-A549-E5FCBCFF1A47}" destId="{F0BABD46-ABCE-4729-9ED9-1D74D83E3A4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0D739-507F-4443-9060-4BD45BFB32AC}">
      <dsp:nvSpPr>
        <dsp:cNvPr id="0" name=""/>
        <dsp:cNvSpPr/>
      </dsp:nvSpPr>
      <dsp:spPr>
        <a:xfrm>
          <a:off x="8094948" y="851776"/>
          <a:ext cx="113434" cy="839197"/>
        </a:xfrm>
        <a:custGeom>
          <a:avLst/>
          <a:gdLst/>
          <a:ahLst/>
          <a:cxnLst/>
          <a:rect l="0" t="0" r="0" b="0"/>
          <a:pathLst>
            <a:path>
              <a:moveTo>
                <a:pt x="0" y="0"/>
              </a:moveTo>
              <a:lnTo>
                <a:pt x="0" y="839197"/>
              </a:lnTo>
              <a:lnTo>
                <a:pt x="113434" y="83919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3B0AF8-9070-48DA-A28F-1BA91D89CF47}">
      <dsp:nvSpPr>
        <dsp:cNvPr id="0" name=""/>
        <dsp:cNvSpPr/>
      </dsp:nvSpPr>
      <dsp:spPr>
        <a:xfrm>
          <a:off x="8094948" y="851776"/>
          <a:ext cx="113434" cy="332668"/>
        </a:xfrm>
        <a:custGeom>
          <a:avLst/>
          <a:gdLst/>
          <a:ahLst/>
          <a:cxnLst/>
          <a:rect l="0" t="0" r="0" b="0"/>
          <a:pathLst>
            <a:path>
              <a:moveTo>
                <a:pt x="0" y="0"/>
              </a:moveTo>
              <a:lnTo>
                <a:pt x="0" y="332668"/>
              </a:lnTo>
              <a:lnTo>
                <a:pt x="113434" y="33266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8B9074-09C3-401B-8EBD-F7BE304B736E}">
      <dsp:nvSpPr>
        <dsp:cNvPr id="0" name=""/>
        <dsp:cNvSpPr/>
      </dsp:nvSpPr>
      <dsp:spPr>
        <a:xfrm>
          <a:off x="4706231" y="348934"/>
          <a:ext cx="3691210" cy="155122"/>
        </a:xfrm>
        <a:custGeom>
          <a:avLst/>
          <a:gdLst/>
          <a:ahLst/>
          <a:cxnLst/>
          <a:rect l="0" t="0" r="0" b="0"/>
          <a:pathLst>
            <a:path>
              <a:moveTo>
                <a:pt x="0" y="0"/>
              </a:moveTo>
              <a:lnTo>
                <a:pt x="0" y="75717"/>
              </a:lnTo>
              <a:lnTo>
                <a:pt x="3691210" y="75717"/>
              </a:lnTo>
              <a:lnTo>
                <a:pt x="3691210" y="1551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5C2E6D-B5AF-4965-B0F0-2690BD628542}">
      <dsp:nvSpPr>
        <dsp:cNvPr id="0" name=""/>
        <dsp:cNvSpPr/>
      </dsp:nvSpPr>
      <dsp:spPr>
        <a:xfrm>
          <a:off x="6501278" y="1363209"/>
          <a:ext cx="302311" cy="837979"/>
        </a:xfrm>
        <a:custGeom>
          <a:avLst/>
          <a:gdLst/>
          <a:ahLst/>
          <a:cxnLst/>
          <a:rect l="0" t="0" r="0" b="0"/>
          <a:pathLst>
            <a:path>
              <a:moveTo>
                <a:pt x="0" y="0"/>
              </a:moveTo>
              <a:lnTo>
                <a:pt x="0" y="837979"/>
              </a:lnTo>
              <a:lnTo>
                <a:pt x="302311" y="83797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D81047-7D92-4265-843A-B4E360C2E735}">
      <dsp:nvSpPr>
        <dsp:cNvPr id="0" name=""/>
        <dsp:cNvSpPr/>
      </dsp:nvSpPr>
      <dsp:spPr>
        <a:xfrm>
          <a:off x="6501278" y="1363209"/>
          <a:ext cx="302311" cy="331451"/>
        </a:xfrm>
        <a:custGeom>
          <a:avLst/>
          <a:gdLst/>
          <a:ahLst/>
          <a:cxnLst/>
          <a:rect l="0" t="0" r="0" b="0"/>
          <a:pathLst>
            <a:path>
              <a:moveTo>
                <a:pt x="0" y="0"/>
              </a:moveTo>
              <a:lnTo>
                <a:pt x="0" y="331451"/>
              </a:lnTo>
              <a:lnTo>
                <a:pt x="302311" y="33145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251601-ED35-437F-8148-98F74ADF3BEC}">
      <dsp:nvSpPr>
        <dsp:cNvPr id="0" name=""/>
        <dsp:cNvSpPr/>
      </dsp:nvSpPr>
      <dsp:spPr>
        <a:xfrm>
          <a:off x="6346250" y="856680"/>
          <a:ext cx="457520" cy="158808"/>
        </a:xfrm>
        <a:custGeom>
          <a:avLst/>
          <a:gdLst/>
          <a:ahLst/>
          <a:cxnLst/>
          <a:rect l="0" t="0" r="0" b="0"/>
          <a:pathLst>
            <a:path>
              <a:moveTo>
                <a:pt x="0" y="0"/>
              </a:moveTo>
              <a:lnTo>
                <a:pt x="0" y="79404"/>
              </a:lnTo>
              <a:lnTo>
                <a:pt x="457520" y="79404"/>
              </a:lnTo>
              <a:lnTo>
                <a:pt x="457520" y="15880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02FF28-0560-400F-90F9-3473C53451CC}">
      <dsp:nvSpPr>
        <dsp:cNvPr id="0" name=""/>
        <dsp:cNvSpPr/>
      </dsp:nvSpPr>
      <dsp:spPr>
        <a:xfrm>
          <a:off x="5586236" y="1363209"/>
          <a:ext cx="113434" cy="839193"/>
        </a:xfrm>
        <a:custGeom>
          <a:avLst/>
          <a:gdLst/>
          <a:ahLst/>
          <a:cxnLst/>
          <a:rect l="0" t="0" r="0" b="0"/>
          <a:pathLst>
            <a:path>
              <a:moveTo>
                <a:pt x="0" y="0"/>
              </a:moveTo>
              <a:lnTo>
                <a:pt x="0" y="839193"/>
              </a:lnTo>
              <a:lnTo>
                <a:pt x="113434" y="83919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130C6C-E1FD-446B-A37C-E0055272D855}">
      <dsp:nvSpPr>
        <dsp:cNvPr id="0" name=""/>
        <dsp:cNvSpPr/>
      </dsp:nvSpPr>
      <dsp:spPr>
        <a:xfrm>
          <a:off x="5586236" y="1363209"/>
          <a:ext cx="113434" cy="332668"/>
        </a:xfrm>
        <a:custGeom>
          <a:avLst/>
          <a:gdLst/>
          <a:ahLst/>
          <a:cxnLst/>
          <a:rect l="0" t="0" r="0" b="0"/>
          <a:pathLst>
            <a:path>
              <a:moveTo>
                <a:pt x="0" y="0"/>
              </a:moveTo>
              <a:lnTo>
                <a:pt x="0" y="332668"/>
              </a:lnTo>
              <a:lnTo>
                <a:pt x="113434" y="33266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491C7E-8084-407C-A848-E14FA33325E8}">
      <dsp:nvSpPr>
        <dsp:cNvPr id="0" name=""/>
        <dsp:cNvSpPr/>
      </dsp:nvSpPr>
      <dsp:spPr>
        <a:xfrm>
          <a:off x="5888730" y="856680"/>
          <a:ext cx="457520" cy="158808"/>
        </a:xfrm>
        <a:custGeom>
          <a:avLst/>
          <a:gdLst/>
          <a:ahLst/>
          <a:cxnLst/>
          <a:rect l="0" t="0" r="0" b="0"/>
          <a:pathLst>
            <a:path>
              <a:moveTo>
                <a:pt x="457520" y="0"/>
              </a:moveTo>
              <a:lnTo>
                <a:pt x="457520" y="79404"/>
              </a:lnTo>
              <a:lnTo>
                <a:pt x="0" y="79404"/>
              </a:lnTo>
              <a:lnTo>
                <a:pt x="0" y="15880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646AA7-C487-4D0B-99B2-C79D016EBEBF}">
      <dsp:nvSpPr>
        <dsp:cNvPr id="0" name=""/>
        <dsp:cNvSpPr/>
      </dsp:nvSpPr>
      <dsp:spPr>
        <a:xfrm>
          <a:off x="4706231" y="348934"/>
          <a:ext cx="1640019" cy="160026"/>
        </a:xfrm>
        <a:custGeom>
          <a:avLst/>
          <a:gdLst/>
          <a:ahLst/>
          <a:cxnLst/>
          <a:rect l="0" t="0" r="0" b="0"/>
          <a:pathLst>
            <a:path>
              <a:moveTo>
                <a:pt x="0" y="0"/>
              </a:moveTo>
              <a:lnTo>
                <a:pt x="0" y="80621"/>
              </a:lnTo>
              <a:lnTo>
                <a:pt x="1640019" y="80621"/>
              </a:lnTo>
              <a:lnTo>
                <a:pt x="1640019" y="1600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55C362-0F8D-487A-B6D3-EEBA3722325C}">
      <dsp:nvSpPr>
        <dsp:cNvPr id="0" name=""/>
        <dsp:cNvSpPr/>
      </dsp:nvSpPr>
      <dsp:spPr>
        <a:xfrm>
          <a:off x="3674888" y="856680"/>
          <a:ext cx="915041" cy="158808"/>
        </a:xfrm>
        <a:custGeom>
          <a:avLst/>
          <a:gdLst/>
          <a:ahLst/>
          <a:cxnLst/>
          <a:rect l="0" t="0" r="0" b="0"/>
          <a:pathLst>
            <a:path>
              <a:moveTo>
                <a:pt x="0" y="0"/>
              </a:moveTo>
              <a:lnTo>
                <a:pt x="0" y="79404"/>
              </a:lnTo>
              <a:lnTo>
                <a:pt x="915041" y="79404"/>
              </a:lnTo>
              <a:lnTo>
                <a:pt x="915041" y="15880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E528F1-50DC-4D7F-8333-A9F54DE4A9DA}">
      <dsp:nvSpPr>
        <dsp:cNvPr id="0" name=""/>
        <dsp:cNvSpPr/>
      </dsp:nvSpPr>
      <dsp:spPr>
        <a:xfrm>
          <a:off x="3629168" y="856680"/>
          <a:ext cx="91440" cy="158808"/>
        </a:xfrm>
        <a:custGeom>
          <a:avLst/>
          <a:gdLst/>
          <a:ahLst/>
          <a:cxnLst/>
          <a:rect l="0" t="0" r="0" b="0"/>
          <a:pathLst>
            <a:path>
              <a:moveTo>
                <a:pt x="45720" y="0"/>
              </a:moveTo>
              <a:lnTo>
                <a:pt x="45720" y="15880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0D620B-7E13-4FE9-A23D-49D78ED4DD0B}">
      <dsp:nvSpPr>
        <dsp:cNvPr id="0" name=""/>
        <dsp:cNvSpPr/>
      </dsp:nvSpPr>
      <dsp:spPr>
        <a:xfrm>
          <a:off x="2457353" y="1363209"/>
          <a:ext cx="113434" cy="839193"/>
        </a:xfrm>
        <a:custGeom>
          <a:avLst/>
          <a:gdLst/>
          <a:ahLst/>
          <a:cxnLst/>
          <a:rect l="0" t="0" r="0" b="0"/>
          <a:pathLst>
            <a:path>
              <a:moveTo>
                <a:pt x="0" y="0"/>
              </a:moveTo>
              <a:lnTo>
                <a:pt x="0" y="839193"/>
              </a:lnTo>
              <a:lnTo>
                <a:pt x="113434" y="83919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84A726-6D1A-459F-9111-00F0B6B3A746}">
      <dsp:nvSpPr>
        <dsp:cNvPr id="0" name=""/>
        <dsp:cNvSpPr/>
      </dsp:nvSpPr>
      <dsp:spPr>
        <a:xfrm>
          <a:off x="2457353" y="1363209"/>
          <a:ext cx="113434" cy="332668"/>
        </a:xfrm>
        <a:custGeom>
          <a:avLst/>
          <a:gdLst/>
          <a:ahLst/>
          <a:cxnLst/>
          <a:rect l="0" t="0" r="0" b="0"/>
          <a:pathLst>
            <a:path>
              <a:moveTo>
                <a:pt x="0" y="0"/>
              </a:moveTo>
              <a:lnTo>
                <a:pt x="0" y="332668"/>
              </a:lnTo>
              <a:lnTo>
                <a:pt x="113434" y="33266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7D9734-D4AA-4BD2-BA7F-CECC998C7D91}">
      <dsp:nvSpPr>
        <dsp:cNvPr id="0" name=""/>
        <dsp:cNvSpPr/>
      </dsp:nvSpPr>
      <dsp:spPr>
        <a:xfrm>
          <a:off x="2759846" y="856680"/>
          <a:ext cx="915041" cy="158808"/>
        </a:xfrm>
        <a:custGeom>
          <a:avLst/>
          <a:gdLst/>
          <a:ahLst/>
          <a:cxnLst/>
          <a:rect l="0" t="0" r="0" b="0"/>
          <a:pathLst>
            <a:path>
              <a:moveTo>
                <a:pt x="915041" y="0"/>
              </a:moveTo>
              <a:lnTo>
                <a:pt x="915041" y="79404"/>
              </a:lnTo>
              <a:lnTo>
                <a:pt x="0" y="79404"/>
              </a:lnTo>
              <a:lnTo>
                <a:pt x="0" y="15880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7315A9-DF75-4127-9706-5824F0544928}">
      <dsp:nvSpPr>
        <dsp:cNvPr id="0" name=""/>
        <dsp:cNvSpPr/>
      </dsp:nvSpPr>
      <dsp:spPr>
        <a:xfrm>
          <a:off x="3674888" y="348934"/>
          <a:ext cx="1031342" cy="160026"/>
        </a:xfrm>
        <a:custGeom>
          <a:avLst/>
          <a:gdLst/>
          <a:ahLst/>
          <a:cxnLst/>
          <a:rect l="0" t="0" r="0" b="0"/>
          <a:pathLst>
            <a:path>
              <a:moveTo>
                <a:pt x="1031342" y="0"/>
              </a:moveTo>
              <a:lnTo>
                <a:pt x="1031342" y="80621"/>
              </a:lnTo>
              <a:lnTo>
                <a:pt x="0" y="80621"/>
              </a:lnTo>
              <a:lnTo>
                <a:pt x="0" y="1600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EA6DB9-9FC6-4F68-BD7B-91721C40EE08}">
      <dsp:nvSpPr>
        <dsp:cNvPr id="0" name=""/>
        <dsp:cNvSpPr/>
      </dsp:nvSpPr>
      <dsp:spPr>
        <a:xfrm>
          <a:off x="1144707" y="1363209"/>
          <a:ext cx="113434" cy="839194"/>
        </a:xfrm>
        <a:custGeom>
          <a:avLst/>
          <a:gdLst/>
          <a:ahLst/>
          <a:cxnLst/>
          <a:rect l="0" t="0" r="0" b="0"/>
          <a:pathLst>
            <a:path>
              <a:moveTo>
                <a:pt x="0" y="0"/>
              </a:moveTo>
              <a:lnTo>
                <a:pt x="0" y="839194"/>
              </a:lnTo>
              <a:lnTo>
                <a:pt x="113434" y="83919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CF5180-CB38-4DD4-ACEF-B97531C15390}">
      <dsp:nvSpPr>
        <dsp:cNvPr id="0" name=""/>
        <dsp:cNvSpPr/>
      </dsp:nvSpPr>
      <dsp:spPr>
        <a:xfrm>
          <a:off x="1144707" y="1363209"/>
          <a:ext cx="113434" cy="332668"/>
        </a:xfrm>
        <a:custGeom>
          <a:avLst/>
          <a:gdLst/>
          <a:ahLst/>
          <a:cxnLst/>
          <a:rect l="0" t="0" r="0" b="0"/>
          <a:pathLst>
            <a:path>
              <a:moveTo>
                <a:pt x="0" y="0"/>
              </a:moveTo>
              <a:lnTo>
                <a:pt x="0" y="332668"/>
              </a:lnTo>
              <a:lnTo>
                <a:pt x="113434" y="33266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D79D0E-7C48-4D38-BD93-31367B626CAE}">
      <dsp:nvSpPr>
        <dsp:cNvPr id="0" name=""/>
        <dsp:cNvSpPr/>
      </dsp:nvSpPr>
      <dsp:spPr>
        <a:xfrm>
          <a:off x="989679" y="856680"/>
          <a:ext cx="457520" cy="158808"/>
        </a:xfrm>
        <a:custGeom>
          <a:avLst/>
          <a:gdLst/>
          <a:ahLst/>
          <a:cxnLst/>
          <a:rect l="0" t="0" r="0" b="0"/>
          <a:pathLst>
            <a:path>
              <a:moveTo>
                <a:pt x="0" y="0"/>
              </a:moveTo>
              <a:lnTo>
                <a:pt x="0" y="79404"/>
              </a:lnTo>
              <a:lnTo>
                <a:pt x="457520" y="79404"/>
              </a:lnTo>
              <a:lnTo>
                <a:pt x="457520" y="15880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09AA88-C756-4CD1-B53D-FBCAD47A4471}">
      <dsp:nvSpPr>
        <dsp:cNvPr id="0" name=""/>
        <dsp:cNvSpPr/>
      </dsp:nvSpPr>
      <dsp:spPr>
        <a:xfrm>
          <a:off x="229665" y="1363209"/>
          <a:ext cx="113434" cy="839194"/>
        </a:xfrm>
        <a:custGeom>
          <a:avLst/>
          <a:gdLst/>
          <a:ahLst/>
          <a:cxnLst/>
          <a:rect l="0" t="0" r="0" b="0"/>
          <a:pathLst>
            <a:path>
              <a:moveTo>
                <a:pt x="0" y="0"/>
              </a:moveTo>
              <a:lnTo>
                <a:pt x="0" y="839194"/>
              </a:lnTo>
              <a:lnTo>
                <a:pt x="113434" y="83919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FD54F9-7A68-4DA3-A986-083BA9074556}">
      <dsp:nvSpPr>
        <dsp:cNvPr id="0" name=""/>
        <dsp:cNvSpPr/>
      </dsp:nvSpPr>
      <dsp:spPr>
        <a:xfrm>
          <a:off x="229665" y="1363209"/>
          <a:ext cx="113434" cy="332668"/>
        </a:xfrm>
        <a:custGeom>
          <a:avLst/>
          <a:gdLst/>
          <a:ahLst/>
          <a:cxnLst/>
          <a:rect l="0" t="0" r="0" b="0"/>
          <a:pathLst>
            <a:path>
              <a:moveTo>
                <a:pt x="0" y="0"/>
              </a:moveTo>
              <a:lnTo>
                <a:pt x="0" y="332668"/>
              </a:lnTo>
              <a:lnTo>
                <a:pt x="113434" y="33266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59152A-8FC1-49B6-992E-59E88A454465}">
      <dsp:nvSpPr>
        <dsp:cNvPr id="0" name=""/>
        <dsp:cNvSpPr/>
      </dsp:nvSpPr>
      <dsp:spPr>
        <a:xfrm>
          <a:off x="532158" y="856680"/>
          <a:ext cx="457520" cy="158808"/>
        </a:xfrm>
        <a:custGeom>
          <a:avLst/>
          <a:gdLst/>
          <a:ahLst/>
          <a:cxnLst/>
          <a:rect l="0" t="0" r="0" b="0"/>
          <a:pathLst>
            <a:path>
              <a:moveTo>
                <a:pt x="457520" y="0"/>
              </a:moveTo>
              <a:lnTo>
                <a:pt x="457520" y="79404"/>
              </a:lnTo>
              <a:lnTo>
                <a:pt x="0" y="79404"/>
              </a:lnTo>
              <a:lnTo>
                <a:pt x="0" y="15880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73EC6E-C4FF-495A-AA6F-268F421D36CF}">
      <dsp:nvSpPr>
        <dsp:cNvPr id="0" name=""/>
        <dsp:cNvSpPr/>
      </dsp:nvSpPr>
      <dsp:spPr>
        <a:xfrm>
          <a:off x="989679" y="348934"/>
          <a:ext cx="3716552" cy="160026"/>
        </a:xfrm>
        <a:custGeom>
          <a:avLst/>
          <a:gdLst/>
          <a:ahLst/>
          <a:cxnLst/>
          <a:rect l="0" t="0" r="0" b="0"/>
          <a:pathLst>
            <a:path>
              <a:moveTo>
                <a:pt x="3716552" y="0"/>
              </a:moveTo>
              <a:lnTo>
                <a:pt x="3716552" y="80621"/>
              </a:lnTo>
              <a:lnTo>
                <a:pt x="0" y="80621"/>
              </a:lnTo>
              <a:lnTo>
                <a:pt x="0" y="1600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CDAE8B-8F63-404A-8DF8-1CF63C68F1E4}">
      <dsp:nvSpPr>
        <dsp:cNvPr id="0" name=""/>
        <dsp:cNvSpPr/>
      </dsp:nvSpPr>
      <dsp:spPr>
        <a:xfrm>
          <a:off x="4328114" y="1214"/>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Unternehmen</a:t>
          </a:r>
          <a:endParaRPr lang="de-DE" sz="600" kern="1200" dirty="0"/>
        </a:p>
      </dsp:txBody>
      <dsp:txXfrm>
        <a:off x="4328114" y="1214"/>
        <a:ext cx="756232" cy="347719"/>
      </dsp:txXfrm>
    </dsp:sp>
    <dsp:sp modelId="{15105EC2-55E0-4357-B422-41E5802AE127}">
      <dsp:nvSpPr>
        <dsp:cNvPr id="0" name=""/>
        <dsp:cNvSpPr/>
      </dsp:nvSpPr>
      <dsp:spPr>
        <a:xfrm>
          <a:off x="611562" y="508961"/>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BU 1</a:t>
          </a:r>
          <a:endParaRPr lang="de-DE" sz="600" kern="1200" dirty="0"/>
        </a:p>
      </dsp:txBody>
      <dsp:txXfrm>
        <a:off x="611562" y="508961"/>
        <a:ext cx="756232" cy="347719"/>
      </dsp:txXfrm>
    </dsp:sp>
    <dsp:sp modelId="{60B888AE-C641-4AD8-BAA5-D387D0289996}">
      <dsp:nvSpPr>
        <dsp:cNvPr id="0" name=""/>
        <dsp:cNvSpPr/>
      </dsp:nvSpPr>
      <dsp:spPr>
        <a:xfrm>
          <a:off x="154041" y="1015489"/>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Werk 1</a:t>
          </a:r>
          <a:endParaRPr lang="de-DE" sz="600" kern="1200" dirty="0"/>
        </a:p>
      </dsp:txBody>
      <dsp:txXfrm>
        <a:off x="154041" y="1015489"/>
        <a:ext cx="756232" cy="347719"/>
      </dsp:txXfrm>
    </dsp:sp>
    <dsp:sp modelId="{D0E05034-DD04-4655-809B-5C456ED856CC}">
      <dsp:nvSpPr>
        <dsp:cNvPr id="0" name=""/>
        <dsp:cNvSpPr/>
      </dsp:nvSpPr>
      <dsp:spPr>
        <a:xfrm>
          <a:off x="343100" y="1522018"/>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Fertigung</a:t>
          </a:r>
          <a:endParaRPr lang="de-DE" sz="600" kern="1200" dirty="0"/>
        </a:p>
      </dsp:txBody>
      <dsp:txXfrm>
        <a:off x="343100" y="1522018"/>
        <a:ext cx="756232" cy="347719"/>
      </dsp:txXfrm>
    </dsp:sp>
    <dsp:sp modelId="{9EBA2B8D-8E97-493A-8419-81BB4DAFB8F8}">
      <dsp:nvSpPr>
        <dsp:cNvPr id="0" name=""/>
        <dsp:cNvSpPr/>
      </dsp:nvSpPr>
      <dsp:spPr>
        <a:xfrm>
          <a:off x="343100" y="2028544"/>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Controlling</a:t>
          </a:r>
          <a:endParaRPr lang="de-DE" sz="600" kern="1200" dirty="0"/>
        </a:p>
      </dsp:txBody>
      <dsp:txXfrm>
        <a:off x="343100" y="2028544"/>
        <a:ext cx="756232" cy="347719"/>
      </dsp:txXfrm>
    </dsp:sp>
    <dsp:sp modelId="{C81C03B5-3BF9-475C-8D2F-BD820AA74786}">
      <dsp:nvSpPr>
        <dsp:cNvPr id="0" name=""/>
        <dsp:cNvSpPr/>
      </dsp:nvSpPr>
      <dsp:spPr>
        <a:xfrm>
          <a:off x="1069083" y="1015489"/>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Werk 2</a:t>
          </a:r>
          <a:endParaRPr lang="de-DE" sz="600" kern="1200" dirty="0"/>
        </a:p>
      </dsp:txBody>
      <dsp:txXfrm>
        <a:off x="1069083" y="1015489"/>
        <a:ext cx="756232" cy="347719"/>
      </dsp:txXfrm>
    </dsp:sp>
    <dsp:sp modelId="{4A272F5E-F215-4EC0-B5B9-9FE214EDA337}">
      <dsp:nvSpPr>
        <dsp:cNvPr id="0" name=""/>
        <dsp:cNvSpPr/>
      </dsp:nvSpPr>
      <dsp:spPr>
        <a:xfrm>
          <a:off x="1258142" y="1522018"/>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Fertigung</a:t>
          </a:r>
          <a:endParaRPr lang="de-DE" sz="600" kern="1200" dirty="0"/>
        </a:p>
      </dsp:txBody>
      <dsp:txXfrm>
        <a:off x="1258142" y="1522018"/>
        <a:ext cx="756232" cy="347719"/>
      </dsp:txXfrm>
    </dsp:sp>
    <dsp:sp modelId="{13AD1468-725B-4DDD-8B8F-0B862E30454C}">
      <dsp:nvSpPr>
        <dsp:cNvPr id="0" name=""/>
        <dsp:cNvSpPr/>
      </dsp:nvSpPr>
      <dsp:spPr>
        <a:xfrm>
          <a:off x="1258142" y="2028544"/>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Controlling</a:t>
          </a:r>
          <a:endParaRPr lang="de-DE" sz="600" kern="1200" dirty="0"/>
        </a:p>
      </dsp:txBody>
      <dsp:txXfrm>
        <a:off x="1258142" y="2028544"/>
        <a:ext cx="756232" cy="347719"/>
      </dsp:txXfrm>
    </dsp:sp>
    <dsp:sp modelId="{06E07B2B-DED5-4FA7-8A24-9AD1AF7F2BF4}">
      <dsp:nvSpPr>
        <dsp:cNvPr id="0" name=""/>
        <dsp:cNvSpPr/>
      </dsp:nvSpPr>
      <dsp:spPr>
        <a:xfrm>
          <a:off x="3296772" y="508961"/>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BU 2</a:t>
          </a:r>
          <a:endParaRPr lang="de-DE" sz="600" kern="1200" dirty="0"/>
        </a:p>
      </dsp:txBody>
      <dsp:txXfrm>
        <a:off x="3296772" y="508961"/>
        <a:ext cx="756232" cy="347719"/>
      </dsp:txXfrm>
    </dsp:sp>
    <dsp:sp modelId="{ACBF153C-7859-44F6-B25C-69B63AE25711}">
      <dsp:nvSpPr>
        <dsp:cNvPr id="0" name=""/>
        <dsp:cNvSpPr/>
      </dsp:nvSpPr>
      <dsp:spPr>
        <a:xfrm>
          <a:off x="2381730" y="1015489"/>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Werk 3</a:t>
          </a:r>
          <a:endParaRPr lang="de-DE" sz="600" kern="1200" dirty="0"/>
        </a:p>
      </dsp:txBody>
      <dsp:txXfrm>
        <a:off x="2381730" y="1015489"/>
        <a:ext cx="756232" cy="347719"/>
      </dsp:txXfrm>
    </dsp:sp>
    <dsp:sp modelId="{E95526D4-4587-41C5-8885-CC773F3F1FBC}">
      <dsp:nvSpPr>
        <dsp:cNvPr id="0" name=""/>
        <dsp:cNvSpPr/>
      </dsp:nvSpPr>
      <dsp:spPr>
        <a:xfrm>
          <a:off x="2570788" y="1522018"/>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Fertigung </a:t>
          </a:r>
          <a:endParaRPr lang="de-DE" sz="600" kern="1200" dirty="0"/>
        </a:p>
      </dsp:txBody>
      <dsp:txXfrm>
        <a:off x="2570788" y="1522018"/>
        <a:ext cx="756232" cy="347719"/>
      </dsp:txXfrm>
    </dsp:sp>
    <dsp:sp modelId="{8BBC0D6B-DE16-4B30-82B4-7027ACF158E8}">
      <dsp:nvSpPr>
        <dsp:cNvPr id="0" name=""/>
        <dsp:cNvSpPr/>
      </dsp:nvSpPr>
      <dsp:spPr>
        <a:xfrm>
          <a:off x="2570788" y="2028543"/>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Controlling</a:t>
          </a:r>
          <a:endParaRPr lang="de-DE" sz="600" kern="1200" dirty="0"/>
        </a:p>
      </dsp:txBody>
      <dsp:txXfrm>
        <a:off x="2570788" y="2028543"/>
        <a:ext cx="756232" cy="347719"/>
      </dsp:txXfrm>
    </dsp:sp>
    <dsp:sp modelId="{E3A74581-10C6-4A06-A903-111BD85B8FCB}">
      <dsp:nvSpPr>
        <dsp:cNvPr id="0" name=""/>
        <dsp:cNvSpPr/>
      </dsp:nvSpPr>
      <dsp:spPr>
        <a:xfrm>
          <a:off x="3296772" y="1015489"/>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Marketing</a:t>
          </a:r>
          <a:endParaRPr lang="de-DE" sz="600" kern="1200" dirty="0"/>
        </a:p>
      </dsp:txBody>
      <dsp:txXfrm>
        <a:off x="3296772" y="1015489"/>
        <a:ext cx="756232" cy="347719"/>
      </dsp:txXfrm>
    </dsp:sp>
    <dsp:sp modelId="{D46E8917-61DC-40CA-AC77-9A0F07CB5215}">
      <dsp:nvSpPr>
        <dsp:cNvPr id="0" name=""/>
        <dsp:cNvSpPr/>
      </dsp:nvSpPr>
      <dsp:spPr>
        <a:xfrm>
          <a:off x="4211813" y="1015489"/>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Rechnungswesen</a:t>
          </a:r>
          <a:endParaRPr lang="de-DE" sz="600" kern="1200" dirty="0"/>
        </a:p>
      </dsp:txBody>
      <dsp:txXfrm>
        <a:off x="4211813" y="1015489"/>
        <a:ext cx="756232" cy="347719"/>
      </dsp:txXfrm>
    </dsp:sp>
    <dsp:sp modelId="{BC535C99-EA00-400E-86D7-EE06EEC36077}">
      <dsp:nvSpPr>
        <dsp:cNvPr id="0" name=""/>
        <dsp:cNvSpPr/>
      </dsp:nvSpPr>
      <dsp:spPr>
        <a:xfrm>
          <a:off x="5968134" y="508961"/>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Vertrieb</a:t>
          </a:r>
          <a:endParaRPr lang="de-DE" sz="600" kern="1200" dirty="0"/>
        </a:p>
      </dsp:txBody>
      <dsp:txXfrm>
        <a:off x="5968134" y="508961"/>
        <a:ext cx="756232" cy="347719"/>
      </dsp:txXfrm>
    </dsp:sp>
    <dsp:sp modelId="{EAB3A5E8-1C15-4473-B499-C06C7E7184B8}">
      <dsp:nvSpPr>
        <dsp:cNvPr id="0" name=""/>
        <dsp:cNvSpPr/>
      </dsp:nvSpPr>
      <dsp:spPr>
        <a:xfrm>
          <a:off x="5510613" y="1015489"/>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Region 1</a:t>
          </a:r>
          <a:endParaRPr lang="de-DE" sz="600" kern="1200" dirty="0"/>
        </a:p>
      </dsp:txBody>
      <dsp:txXfrm>
        <a:off x="5510613" y="1015489"/>
        <a:ext cx="756232" cy="347719"/>
      </dsp:txXfrm>
    </dsp:sp>
    <dsp:sp modelId="{3E17E1B4-18EC-466B-B78A-E663E1896C2F}">
      <dsp:nvSpPr>
        <dsp:cNvPr id="0" name=""/>
        <dsp:cNvSpPr/>
      </dsp:nvSpPr>
      <dsp:spPr>
        <a:xfrm>
          <a:off x="5699671" y="1522018"/>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Verkauf</a:t>
          </a:r>
          <a:endParaRPr lang="de-DE" sz="600" kern="1200" dirty="0"/>
        </a:p>
      </dsp:txBody>
      <dsp:txXfrm>
        <a:off x="5699671" y="1522018"/>
        <a:ext cx="756232" cy="347719"/>
      </dsp:txXfrm>
    </dsp:sp>
    <dsp:sp modelId="{A04EF007-AC06-4880-8884-7499354007CF}">
      <dsp:nvSpPr>
        <dsp:cNvPr id="0" name=""/>
        <dsp:cNvSpPr/>
      </dsp:nvSpPr>
      <dsp:spPr>
        <a:xfrm>
          <a:off x="5699671" y="2028543"/>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Rechnungswesen</a:t>
          </a:r>
          <a:endParaRPr lang="de-DE" sz="600" kern="1200" dirty="0"/>
        </a:p>
      </dsp:txBody>
      <dsp:txXfrm>
        <a:off x="5699671" y="2028543"/>
        <a:ext cx="756232" cy="347719"/>
      </dsp:txXfrm>
    </dsp:sp>
    <dsp:sp modelId="{42DED454-E706-41BE-9B12-8C8FB98F6FBD}">
      <dsp:nvSpPr>
        <dsp:cNvPr id="0" name=""/>
        <dsp:cNvSpPr/>
      </dsp:nvSpPr>
      <dsp:spPr>
        <a:xfrm>
          <a:off x="6425655" y="1015489"/>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Region 2</a:t>
          </a:r>
          <a:endParaRPr lang="de-DE" sz="600" kern="1200" dirty="0"/>
        </a:p>
      </dsp:txBody>
      <dsp:txXfrm>
        <a:off x="6425655" y="1015489"/>
        <a:ext cx="756232" cy="347719"/>
      </dsp:txXfrm>
    </dsp:sp>
    <dsp:sp modelId="{BF48EB4F-F49D-41F5-B96E-305D0B99C247}">
      <dsp:nvSpPr>
        <dsp:cNvPr id="0" name=""/>
        <dsp:cNvSpPr/>
      </dsp:nvSpPr>
      <dsp:spPr>
        <a:xfrm>
          <a:off x="6803590" y="1520800"/>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Verkauf</a:t>
          </a:r>
          <a:endParaRPr lang="de-DE" sz="600" kern="1200" dirty="0"/>
        </a:p>
      </dsp:txBody>
      <dsp:txXfrm>
        <a:off x="6803590" y="1520800"/>
        <a:ext cx="756232" cy="347719"/>
      </dsp:txXfrm>
    </dsp:sp>
    <dsp:sp modelId="{87CC9444-E6EF-4B4E-8403-7105BA94463A}">
      <dsp:nvSpPr>
        <dsp:cNvPr id="0" name=""/>
        <dsp:cNvSpPr/>
      </dsp:nvSpPr>
      <dsp:spPr>
        <a:xfrm>
          <a:off x="6803590" y="2027329"/>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Rechnungswesen</a:t>
          </a:r>
          <a:endParaRPr lang="de-DE" sz="600" kern="1200" dirty="0"/>
        </a:p>
      </dsp:txBody>
      <dsp:txXfrm>
        <a:off x="6803590" y="2027329"/>
        <a:ext cx="756232" cy="347719"/>
      </dsp:txXfrm>
    </dsp:sp>
    <dsp:sp modelId="{7192D4FA-17A1-4C45-BC8E-FB607D64F985}">
      <dsp:nvSpPr>
        <dsp:cNvPr id="0" name=""/>
        <dsp:cNvSpPr/>
      </dsp:nvSpPr>
      <dsp:spPr>
        <a:xfrm>
          <a:off x="8019325" y="504056"/>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Zentralfunktionen</a:t>
          </a:r>
          <a:endParaRPr lang="de-DE" sz="600" kern="1200" dirty="0"/>
        </a:p>
      </dsp:txBody>
      <dsp:txXfrm>
        <a:off x="8019325" y="504056"/>
        <a:ext cx="756232" cy="347719"/>
      </dsp:txXfrm>
    </dsp:sp>
    <dsp:sp modelId="{221AFB07-B1A8-4FB6-ADE6-B4E3A2AD8F35}">
      <dsp:nvSpPr>
        <dsp:cNvPr id="0" name=""/>
        <dsp:cNvSpPr/>
      </dsp:nvSpPr>
      <dsp:spPr>
        <a:xfrm>
          <a:off x="8208383" y="1010585"/>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Rechnungswesen</a:t>
          </a:r>
          <a:endParaRPr lang="de-DE" sz="600" kern="1200" dirty="0"/>
        </a:p>
      </dsp:txBody>
      <dsp:txXfrm>
        <a:off x="8208383" y="1010585"/>
        <a:ext cx="756232" cy="347719"/>
      </dsp:txXfrm>
    </dsp:sp>
    <dsp:sp modelId="{A71C7EB7-99E2-4E90-A26F-44555A938970}">
      <dsp:nvSpPr>
        <dsp:cNvPr id="0" name=""/>
        <dsp:cNvSpPr/>
      </dsp:nvSpPr>
      <dsp:spPr>
        <a:xfrm>
          <a:off x="8208383" y="1517114"/>
          <a:ext cx="756232" cy="3477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de-DE" sz="600" kern="1200" dirty="0" smtClean="0"/>
            <a:t>Marketing</a:t>
          </a:r>
          <a:endParaRPr lang="de-DE" sz="600" kern="1200" dirty="0"/>
        </a:p>
      </dsp:txBody>
      <dsp:txXfrm>
        <a:off x="8208383" y="1517114"/>
        <a:ext cx="756232" cy="34771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Header Placeholder 1"/>
          <p:cNvSpPr>
            <a:spLocks noGrp="1"/>
          </p:cNvSpPr>
          <p:nvPr>
            <p:ph type="hdr" sz="quarter"/>
          </p:nvPr>
        </p:nvSpPr>
        <p:spPr bwMode="gray">
          <a:xfrm>
            <a:off x="875935" y="467544"/>
            <a:ext cx="5577000" cy="205494"/>
          </a:xfrm>
          <a:prstGeom prst="rect">
            <a:avLst/>
          </a:prstGeom>
        </p:spPr>
        <p:txBody>
          <a:bodyPr vert="horz" lIns="0" tIns="0" rIns="0" bIns="0" rtlCol="0" anchor="t" anchorCtr="0"/>
          <a:lstStyle>
            <a:lvl1pPr algn="l">
              <a:defRPr sz="1100" b="1">
                <a:solidFill>
                  <a:schemeClr val="accent1"/>
                </a:solidFill>
              </a:defRPr>
            </a:lvl1pPr>
          </a:lstStyle>
          <a:p>
            <a:endParaRPr lang="en-US" dirty="0"/>
          </a:p>
        </p:txBody>
      </p:sp>
      <p:sp>
        <p:nvSpPr>
          <p:cNvPr id="11" name="Date Placeholder 2"/>
          <p:cNvSpPr>
            <a:spLocks noGrp="1"/>
          </p:cNvSpPr>
          <p:nvPr>
            <p:ph type="dt" idx="1"/>
          </p:nvPr>
        </p:nvSpPr>
        <p:spPr bwMode="gray">
          <a:xfrm>
            <a:off x="3465005" y="8372413"/>
            <a:ext cx="878396" cy="292011"/>
          </a:xfrm>
          <a:prstGeom prst="rect">
            <a:avLst/>
          </a:prstGeom>
        </p:spPr>
        <p:txBody>
          <a:bodyPr vert="horz" lIns="0" tIns="0" rIns="0" bIns="0" rtlCol="0" anchor="b" anchorCtr="0"/>
          <a:lstStyle>
            <a:lvl1pPr algn="r">
              <a:defRPr sz="1000"/>
            </a:lvl1pPr>
          </a:lstStyle>
          <a:p>
            <a:fld id="{AA592FF2-A4BD-4E98-AC76-A10007E04C10}" type="datetimeFigureOut">
              <a:rPr lang="en-US" smtClean="0"/>
              <a:pPr/>
              <a:t>5/12/15</a:t>
            </a:fld>
            <a:endParaRPr lang="en-US" dirty="0"/>
          </a:p>
        </p:txBody>
      </p:sp>
      <p:sp>
        <p:nvSpPr>
          <p:cNvPr id="12" name="Footer Placeholder 5"/>
          <p:cNvSpPr>
            <a:spLocks noGrp="1"/>
          </p:cNvSpPr>
          <p:nvPr>
            <p:ph type="ftr" sz="quarter" idx="2"/>
          </p:nvPr>
        </p:nvSpPr>
        <p:spPr bwMode="gray">
          <a:xfrm>
            <a:off x="875935" y="8371854"/>
            <a:ext cx="2589069" cy="292569"/>
          </a:xfrm>
          <a:prstGeom prst="rect">
            <a:avLst/>
          </a:prstGeom>
        </p:spPr>
        <p:txBody>
          <a:bodyPr vert="horz" lIns="0" tIns="0" rIns="0" bIns="0" rtlCol="0" anchor="b" anchorCtr="0"/>
          <a:lstStyle>
            <a:lvl1pPr algn="l">
              <a:defRPr sz="1000"/>
            </a:lvl1pPr>
          </a:lstStyle>
          <a:p>
            <a:endParaRPr lang="en-US" dirty="0"/>
          </a:p>
        </p:txBody>
      </p:sp>
      <p:sp>
        <p:nvSpPr>
          <p:cNvPr id="13" name="Slide Number Placeholder 6"/>
          <p:cNvSpPr>
            <a:spLocks noGrp="1"/>
          </p:cNvSpPr>
          <p:nvPr>
            <p:ph type="sldNum" sz="quarter" idx="3"/>
          </p:nvPr>
        </p:nvSpPr>
        <p:spPr bwMode="gray">
          <a:xfrm>
            <a:off x="4509120" y="8371854"/>
            <a:ext cx="1944067" cy="288033"/>
          </a:xfrm>
          <a:prstGeom prst="rect">
            <a:avLst/>
          </a:prstGeom>
        </p:spPr>
        <p:txBody>
          <a:bodyPr vert="horz" lIns="0" tIns="0" rIns="0" bIns="0" rtlCol="0" anchor="b" anchorCtr="0"/>
          <a:lstStyle>
            <a:lvl1pPr algn="r">
              <a:defRPr sz="1000"/>
            </a:lvl1pPr>
          </a:lstStyle>
          <a:p>
            <a:r>
              <a:rPr lang="en-US" dirty="0" smtClean="0"/>
              <a:t>Chart </a:t>
            </a:r>
            <a:fld id="{4CBF50E3-ED67-46F2-ABFC-A36EE1082CF7}" type="slidenum">
              <a:rPr lang="en-US" b="1" smtClean="0"/>
              <a:pPr/>
              <a:t>‹#›</a:t>
            </a:fld>
            <a:endParaRPr lang="en-US" b="1" dirty="0"/>
          </a:p>
        </p:txBody>
      </p:sp>
      <p:grpSp>
        <p:nvGrpSpPr>
          <p:cNvPr id="14" name="Group 13"/>
          <p:cNvGrpSpPr/>
          <p:nvPr/>
        </p:nvGrpSpPr>
        <p:grpSpPr bwMode="gray">
          <a:xfrm>
            <a:off x="-118387" y="-84708"/>
            <a:ext cx="7075771" cy="9350590"/>
            <a:chOff x="-118387" y="-84708"/>
            <a:chExt cx="7075771" cy="9350590"/>
          </a:xfrm>
        </p:grpSpPr>
        <p:grpSp>
          <p:nvGrpSpPr>
            <p:cNvPr id="15" name="Group 14"/>
            <p:cNvGrpSpPr/>
            <p:nvPr/>
          </p:nvGrpSpPr>
          <p:grpSpPr bwMode="gray">
            <a:xfrm>
              <a:off x="-118387" y="679134"/>
              <a:ext cx="72000" cy="7699656"/>
              <a:chOff x="-141537" y="679134"/>
              <a:chExt cx="108000" cy="7699656"/>
            </a:xfrm>
          </p:grpSpPr>
          <p:cxnSp>
            <p:nvCxnSpPr>
              <p:cNvPr id="29" name="Straight Connector 28"/>
              <p:cNvCxnSpPr/>
              <p:nvPr/>
            </p:nvCxnSpPr>
            <p:spPr bwMode="gray">
              <a:xfrm>
                <a:off x="-141537" y="679134"/>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gray">
              <a:xfrm>
                <a:off x="-141537" y="898590"/>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a:off x="-141537" y="4025838"/>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gray">
              <a:xfrm>
                <a:off x="-141537" y="4251390"/>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gray">
              <a:xfrm>
                <a:off x="-141537" y="4456687"/>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gray">
              <a:xfrm>
                <a:off x="-141537" y="8378790"/>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bwMode="gray">
            <a:xfrm>
              <a:off x="6885384" y="679134"/>
              <a:ext cx="72000" cy="7699656"/>
              <a:chOff x="-141537" y="679134"/>
              <a:chExt cx="108000" cy="7699656"/>
            </a:xfrm>
          </p:grpSpPr>
          <p:cxnSp>
            <p:nvCxnSpPr>
              <p:cNvPr id="23" name="Straight Connector 22"/>
              <p:cNvCxnSpPr/>
              <p:nvPr/>
            </p:nvCxnSpPr>
            <p:spPr bwMode="gray">
              <a:xfrm>
                <a:off x="-141537" y="679134"/>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a:off x="-141537" y="898590"/>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a:off x="-141537" y="4025838"/>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a:off x="-141537" y="4251390"/>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gray">
              <a:xfrm>
                <a:off x="-141537" y="4456687"/>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a:off x="-141537" y="8378790"/>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bwMode="gray">
            <a:xfrm>
              <a:off x="867029" y="-84708"/>
              <a:ext cx="5583936" cy="72516"/>
              <a:chOff x="867029" y="-84708"/>
              <a:chExt cx="5583936" cy="72516"/>
            </a:xfrm>
          </p:grpSpPr>
          <p:cxnSp>
            <p:nvCxnSpPr>
              <p:cNvPr id="21" name="Straight Connector 20"/>
              <p:cNvCxnSpPr/>
              <p:nvPr/>
            </p:nvCxnSpPr>
            <p:spPr bwMode="gray">
              <a:xfrm>
                <a:off x="867029" y="-84708"/>
                <a:ext cx="0" cy="725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a:off x="6450965" y="-84708"/>
                <a:ext cx="0" cy="725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bwMode="gray">
            <a:xfrm>
              <a:off x="867029" y="9193366"/>
              <a:ext cx="5583936" cy="72516"/>
              <a:chOff x="867029" y="-84708"/>
              <a:chExt cx="5583936" cy="72516"/>
            </a:xfrm>
          </p:grpSpPr>
          <p:cxnSp>
            <p:nvCxnSpPr>
              <p:cNvPr id="19" name="Straight Connector 18"/>
              <p:cNvCxnSpPr/>
              <p:nvPr/>
            </p:nvCxnSpPr>
            <p:spPr bwMode="gray">
              <a:xfrm>
                <a:off x="867029" y="-84708"/>
                <a:ext cx="0" cy="725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6450965" y="-84708"/>
                <a:ext cx="0" cy="725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61528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Rectangle 7"/>
          <p:cNvSpPr/>
          <p:nvPr/>
        </p:nvSpPr>
        <p:spPr bwMode="gray">
          <a:xfrm rot="-120000">
            <a:off x="711348" y="773280"/>
            <a:ext cx="5828291" cy="33794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er Placeholder 1"/>
          <p:cNvSpPr>
            <a:spLocks noGrp="1"/>
          </p:cNvSpPr>
          <p:nvPr>
            <p:ph type="hdr" sz="quarter"/>
          </p:nvPr>
        </p:nvSpPr>
        <p:spPr bwMode="gray">
          <a:xfrm>
            <a:off x="875935" y="467544"/>
            <a:ext cx="5577000" cy="205494"/>
          </a:xfrm>
          <a:prstGeom prst="rect">
            <a:avLst/>
          </a:prstGeom>
        </p:spPr>
        <p:txBody>
          <a:bodyPr vert="horz" lIns="0" tIns="0" rIns="0" bIns="0" rtlCol="0" anchor="t" anchorCtr="0"/>
          <a:lstStyle>
            <a:lvl1pPr algn="l">
              <a:defRPr sz="1100" b="1">
                <a:solidFill>
                  <a:schemeClr val="accent1"/>
                </a:solidFill>
              </a:defRPr>
            </a:lvl1pPr>
          </a:lstStyle>
          <a:p>
            <a:endParaRPr lang="en-US" dirty="0"/>
          </a:p>
        </p:txBody>
      </p:sp>
      <p:sp>
        <p:nvSpPr>
          <p:cNvPr id="3" name="Date Placeholder 2"/>
          <p:cNvSpPr>
            <a:spLocks noGrp="1"/>
          </p:cNvSpPr>
          <p:nvPr>
            <p:ph type="dt" idx="1"/>
          </p:nvPr>
        </p:nvSpPr>
        <p:spPr bwMode="gray">
          <a:xfrm>
            <a:off x="3465005" y="8372413"/>
            <a:ext cx="878396" cy="292011"/>
          </a:xfrm>
          <a:prstGeom prst="rect">
            <a:avLst/>
          </a:prstGeom>
        </p:spPr>
        <p:txBody>
          <a:bodyPr vert="horz" lIns="0" tIns="0" rIns="0" bIns="0" rtlCol="0" anchor="b" anchorCtr="0"/>
          <a:lstStyle>
            <a:lvl1pPr algn="r">
              <a:defRPr sz="1000"/>
            </a:lvl1pPr>
          </a:lstStyle>
          <a:p>
            <a:fld id="{AA592FF2-A4BD-4E98-AC76-A10007E04C10}" type="datetimeFigureOut">
              <a:rPr lang="en-US" smtClean="0"/>
              <a:pPr/>
              <a:t>5/12/15</a:t>
            </a:fld>
            <a:endParaRPr lang="en-US" dirty="0"/>
          </a:p>
        </p:txBody>
      </p:sp>
      <p:sp>
        <p:nvSpPr>
          <p:cNvPr id="4" name="Slide Image Placeholder 3"/>
          <p:cNvSpPr>
            <a:spLocks noGrp="1" noRot="1" noChangeAspect="1"/>
          </p:cNvSpPr>
          <p:nvPr>
            <p:ph type="sldImg" idx="2"/>
          </p:nvPr>
        </p:nvSpPr>
        <p:spPr bwMode="gray">
          <a:xfrm>
            <a:off x="875936" y="885346"/>
            <a:ext cx="5577000" cy="3137062"/>
          </a:xfrm>
          <a:prstGeom prst="rect">
            <a:avLst/>
          </a:prstGeom>
          <a:noFill/>
          <a:ln w="12700">
            <a:no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873125" y="4448113"/>
            <a:ext cx="3470275" cy="3923741"/>
          </a:xfrm>
          <a:prstGeom prst="rect">
            <a:avLst/>
          </a:prstGeom>
        </p:spPr>
        <p:txBody>
          <a:bodyPr vert="horz" lIns="0" tIns="0" rIns="91440" bIns="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4"/>
          </p:nvPr>
        </p:nvSpPr>
        <p:spPr bwMode="gray">
          <a:xfrm>
            <a:off x="875935" y="8371854"/>
            <a:ext cx="2589069" cy="292569"/>
          </a:xfrm>
          <a:prstGeom prst="rect">
            <a:avLst/>
          </a:prstGeom>
        </p:spPr>
        <p:txBody>
          <a:bodyPr vert="horz" lIns="0" tIns="0" rIns="0" bIns="0" rtlCol="0" anchor="b" anchorCtr="0"/>
          <a:lstStyle>
            <a:lvl1pPr algn="l">
              <a:defRPr sz="1000"/>
            </a:lvl1pPr>
          </a:lstStyle>
          <a:p>
            <a:endParaRPr lang="en-US" dirty="0"/>
          </a:p>
        </p:txBody>
      </p:sp>
      <p:sp>
        <p:nvSpPr>
          <p:cNvPr id="7" name="Slide Number Placeholder 6"/>
          <p:cNvSpPr>
            <a:spLocks noGrp="1"/>
          </p:cNvSpPr>
          <p:nvPr>
            <p:ph type="sldNum" sz="quarter" idx="5"/>
          </p:nvPr>
        </p:nvSpPr>
        <p:spPr bwMode="gray">
          <a:xfrm>
            <a:off x="4509120" y="8371854"/>
            <a:ext cx="1944067" cy="288033"/>
          </a:xfrm>
          <a:prstGeom prst="rect">
            <a:avLst/>
          </a:prstGeom>
        </p:spPr>
        <p:txBody>
          <a:bodyPr vert="horz" lIns="0" tIns="0" rIns="0" bIns="0" rtlCol="0" anchor="b" anchorCtr="0"/>
          <a:lstStyle>
            <a:lvl1pPr algn="r">
              <a:defRPr sz="1000"/>
            </a:lvl1pPr>
          </a:lstStyle>
          <a:p>
            <a:r>
              <a:rPr lang="en-US" dirty="0" smtClean="0"/>
              <a:t>Chart </a:t>
            </a:r>
            <a:fld id="{4CBF50E3-ED67-46F2-ABFC-A36EE1082CF7}" type="slidenum">
              <a:rPr lang="en-US" b="1" smtClean="0"/>
              <a:pPr/>
              <a:t>‹#›</a:t>
            </a:fld>
            <a:endParaRPr lang="en-US" b="1" dirty="0"/>
          </a:p>
        </p:txBody>
      </p:sp>
      <p:cxnSp>
        <p:nvCxnSpPr>
          <p:cNvPr id="11" name="Straight Connector 10"/>
          <p:cNvCxnSpPr/>
          <p:nvPr/>
        </p:nvCxnSpPr>
        <p:spPr bwMode="gray">
          <a:xfrm>
            <a:off x="4509121" y="4938581"/>
            <a:ext cx="1943816" cy="0"/>
          </a:xfrm>
          <a:prstGeom prst="line">
            <a:avLst/>
          </a:prstGeom>
          <a:ln>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4509121" y="5429049"/>
            <a:ext cx="1943816" cy="0"/>
          </a:xfrm>
          <a:prstGeom prst="line">
            <a:avLst/>
          </a:prstGeom>
          <a:ln>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4509121" y="5919517"/>
            <a:ext cx="1943816" cy="0"/>
          </a:xfrm>
          <a:prstGeom prst="line">
            <a:avLst/>
          </a:prstGeom>
          <a:ln>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4509121" y="6409985"/>
            <a:ext cx="1943816" cy="0"/>
          </a:xfrm>
          <a:prstGeom prst="line">
            <a:avLst/>
          </a:prstGeom>
          <a:ln>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a:off x="4509121" y="6900453"/>
            <a:ext cx="1943816" cy="0"/>
          </a:xfrm>
          <a:prstGeom prst="line">
            <a:avLst/>
          </a:prstGeom>
          <a:ln>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4509121" y="7390921"/>
            <a:ext cx="1943816" cy="0"/>
          </a:xfrm>
          <a:prstGeom prst="line">
            <a:avLst/>
          </a:prstGeom>
          <a:ln>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4509121" y="7881389"/>
            <a:ext cx="1943816" cy="0"/>
          </a:xfrm>
          <a:prstGeom prst="line">
            <a:avLst/>
          </a:prstGeom>
          <a:ln>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4509121" y="8371854"/>
            <a:ext cx="1943816" cy="0"/>
          </a:xfrm>
          <a:prstGeom prst="line">
            <a:avLst/>
          </a:prstGeom>
          <a:ln>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gray">
          <a:xfrm>
            <a:off x="0" y="885346"/>
            <a:ext cx="45719" cy="3146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bwMode="gray">
          <a:xfrm>
            <a:off x="0" y="4032250"/>
            <a:ext cx="45719" cy="4356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118387" y="-84708"/>
            <a:ext cx="7075771" cy="9350590"/>
            <a:chOff x="-118387" y="-84708"/>
            <a:chExt cx="7075771" cy="9350590"/>
          </a:xfrm>
        </p:grpSpPr>
        <p:grpSp>
          <p:nvGrpSpPr>
            <p:cNvPr id="57" name="Group 56"/>
            <p:cNvGrpSpPr/>
            <p:nvPr/>
          </p:nvGrpSpPr>
          <p:grpSpPr>
            <a:xfrm>
              <a:off x="-118387" y="679134"/>
              <a:ext cx="72000" cy="7699656"/>
              <a:chOff x="-141537" y="679134"/>
              <a:chExt cx="108000" cy="7699656"/>
            </a:xfrm>
          </p:grpSpPr>
          <p:cxnSp>
            <p:nvCxnSpPr>
              <p:cNvPr id="50" name="Straight Connector 49"/>
              <p:cNvCxnSpPr/>
              <p:nvPr/>
            </p:nvCxnSpPr>
            <p:spPr bwMode="gray">
              <a:xfrm>
                <a:off x="-141537" y="679134"/>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gray">
              <a:xfrm>
                <a:off x="-141537" y="898590"/>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gray">
              <a:xfrm>
                <a:off x="-141537" y="4025838"/>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gray">
              <a:xfrm>
                <a:off x="-141537" y="4251390"/>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gray">
              <a:xfrm>
                <a:off x="-141537" y="4456687"/>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gray">
              <a:xfrm>
                <a:off x="-141537" y="8378790"/>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885384" y="679134"/>
              <a:ext cx="72000" cy="7699656"/>
              <a:chOff x="-141537" y="679134"/>
              <a:chExt cx="108000" cy="7699656"/>
            </a:xfrm>
          </p:grpSpPr>
          <p:cxnSp>
            <p:nvCxnSpPr>
              <p:cNvPr id="59" name="Straight Connector 58"/>
              <p:cNvCxnSpPr/>
              <p:nvPr/>
            </p:nvCxnSpPr>
            <p:spPr bwMode="gray">
              <a:xfrm>
                <a:off x="-141537" y="679134"/>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gray">
              <a:xfrm>
                <a:off x="-141537" y="898590"/>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gray">
              <a:xfrm>
                <a:off x="-141537" y="4025838"/>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gray">
              <a:xfrm>
                <a:off x="-141537" y="4251390"/>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gray">
              <a:xfrm>
                <a:off x="-141537" y="4456687"/>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gray">
              <a:xfrm>
                <a:off x="-141537" y="8378790"/>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867029" y="-84708"/>
              <a:ext cx="5583936" cy="72516"/>
              <a:chOff x="867029" y="-84708"/>
              <a:chExt cx="5583936" cy="72516"/>
            </a:xfrm>
          </p:grpSpPr>
          <p:cxnSp>
            <p:nvCxnSpPr>
              <p:cNvPr id="66" name="Straight Connector 65"/>
              <p:cNvCxnSpPr/>
              <p:nvPr/>
            </p:nvCxnSpPr>
            <p:spPr bwMode="gray">
              <a:xfrm>
                <a:off x="867029" y="-84708"/>
                <a:ext cx="0" cy="725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gray">
              <a:xfrm>
                <a:off x="6450965" y="-84708"/>
                <a:ext cx="0" cy="725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867029" y="9193366"/>
              <a:ext cx="5583936" cy="72516"/>
              <a:chOff x="867029" y="-84708"/>
              <a:chExt cx="5583936" cy="72516"/>
            </a:xfrm>
          </p:grpSpPr>
          <p:cxnSp>
            <p:nvCxnSpPr>
              <p:cNvPr id="70" name="Straight Connector 69"/>
              <p:cNvCxnSpPr/>
              <p:nvPr/>
            </p:nvCxnSpPr>
            <p:spPr bwMode="gray">
              <a:xfrm>
                <a:off x="867029" y="-84708"/>
                <a:ext cx="0" cy="725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gray">
              <a:xfrm>
                <a:off x="6450965" y="-84708"/>
                <a:ext cx="0" cy="725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92547163"/>
      </p:ext>
    </p:extLst>
  </p:cSld>
  <p:clrMap bg1="lt1" tx1="dk1" bg2="lt2" tx2="dk2" accent1="accent1" accent2="accent2" accent3="accent3" accent4="accent4" accent5="accent5" accent6="accent6" hlink="hlink" folHlink="folHlink"/>
  <p:hf hdr="0" ftr="0" dt="0"/>
  <p:notesStyle>
    <a:lvl1pPr marL="0" indent="0" algn="l" defTabSz="914400" rtl="0" eaLnBrk="1" latinLnBrk="0" hangingPunct="1">
      <a:spcBef>
        <a:spcPts val="200"/>
      </a:spcBef>
      <a:spcAft>
        <a:spcPts val="200"/>
      </a:spcAft>
      <a:defRPr sz="1050" kern="1200">
        <a:solidFill>
          <a:schemeClr val="tx1"/>
        </a:solidFill>
        <a:latin typeface="+mn-lt"/>
        <a:ea typeface="+mn-ea"/>
        <a:cs typeface="+mn-cs"/>
      </a:defRPr>
    </a:lvl1pPr>
    <a:lvl2pPr marL="171450" indent="-171450" algn="l" defTabSz="914400" rtl="0" eaLnBrk="1" latinLnBrk="0" hangingPunct="1">
      <a:spcBef>
        <a:spcPts val="200"/>
      </a:spcBef>
      <a:spcAft>
        <a:spcPts val="200"/>
      </a:spcAft>
      <a:buClr>
        <a:schemeClr val="accent1"/>
      </a:buClr>
      <a:buSzPct val="80000"/>
      <a:buFont typeface="Arial" panose="020B0604020202020204" pitchFamily="34" charset="0"/>
      <a:buChar char="■"/>
      <a:defRPr sz="1050" kern="1200">
        <a:solidFill>
          <a:schemeClr val="tx1"/>
        </a:solidFill>
        <a:latin typeface="+mn-lt"/>
        <a:ea typeface="+mn-ea"/>
        <a:cs typeface="+mn-cs"/>
      </a:defRPr>
    </a:lvl2pPr>
    <a:lvl3pPr marL="360363" indent="-179388" algn="l" defTabSz="914400" rtl="0" eaLnBrk="1" latinLnBrk="0" hangingPunct="1">
      <a:spcBef>
        <a:spcPts val="200"/>
      </a:spcBef>
      <a:spcAft>
        <a:spcPts val="200"/>
      </a:spcAft>
      <a:buClr>
        <a:schemeClr val="accent1"/>
      </a:buClr>
      <a:buSzPct val="80000"/>
      <a:buFont typeface="Arial" panose="020B0604020202020204" pitchFamily="34" charset="0"/>
      <a:buChar char="□"/>
      <a:defRPr sz="1050" kern="1200">
        <a:solidFill>
          <a:schemeClr val="tx1"/>
        </a:solidFill>
        <a:latin typeface="+mn-lt"/>
        <a:ea typeface="+mn-ea"/>
        <a:cs typeface="+mn-cs"/>
      </a:defRPr>
    </a:lvl3pPr>
    <a:lvl4pPr marL="541338" indent="-180975" algn="l" defTabSz="914400" rtl="0" eaLnBrk="1" latinLnBrk="0" hangingPunct="1">
      <a:spcBef>
        <a:spcPts val="200"/>
      </a:spcBef>
      <a:spcAft>
        <a:spcPts val="200"/>
      </a:spcAft>
      <a:buClr>
        <a:schemeClr val="accent1"/>
      </a:buClr>
      <a:buSzPct val="80000"/>
      <a:buFont typeface="Arial" panose="020B0604020202020204" pitchFamily="34" charset="0"/>
      <a:buChar char="–"/>
      <a:defRPr sz="1050" kern="1200">
        <a:solidFill>
          <a:schemeClr val="tx1"/>
        </a:solidFill>
        <a:latin typeface="+mn-lt"/>
        <a:ea typeface="+mn-ea"/>
        <a:cs typeface="+mn-cs"/>
      </a:defRPr>
    </a:lvl4pPr>
    <a:lvl5pPr marL="266700" indent="-266700" algn="l" defTabSz="914400" rtl="0" eaLnBrk="1" latinLnBrk="0" hangingPunct="1">
      <a:spcBef>
        <a:spcPts val="200"/>
      </a:spcBef>
      <a:spcAft>
        <a:spcPts val="200"/>
      </a:spcAft>
      <a:buClr>
        <a:schemeClr val="accent1"/>
      </a:buClr>
      <a:buSzPct val="80000"/>
      <a:buFont typeface="+mj-lt"/>
      <a:buAutoNum type="arabicPeriod"/>
      <a:defRPr sz="1050" kern="1200">
        <a:solidFill>
          <a:schemeClr val="tx1"/>
        </a:solidFill>
        <a:latin typeface="+mn-lt"/>
        <a:ea typeface="+mn-ea"/>
        <a:cs typeface="+mn-cs"/>
      </a:defRPr>
    </a:lvl5pPr>
    <a:lvl6pPr marL="449263" indent="-185738" algn="l" defTabSz="914400" rtl="0" eaLnBrk="1" latinLnBrk="0" hangingPunct="1">
      <a:spcBef>
        <a:spcPts val="200"/>
      </a:spcBef>
      <a:spcAft>
        <a:spcPts val="200"/>
      </a:spcAft>
      <a:buClr>
        <a:schemeClr val="accent1"/>
      </a:buClr>
      <a:buSzPct val="80000"/>
      <a:buFont typeface="+mj-lt"/>
      <a:buAutoNum type="alphaLcParenR"/>
      <a:defRPr sz="1050" kern="1200">
        <a:solidFill>
          <a:schemeClr val="tx1"/>
        </a:solidFill>
        <a:latin typeface="+mn-lt"/>
        <a:ea typeface="+mn-ea"/>
        <a:cs typeface="+mn-cs"/>
      </a:defRPr>
    </a:lvl6pPr>
    <a:lvl7pPr marL="0" indent="0" algn="l" defTabSz="914400" rtl="0" eaLnBrk="1" latinLnBrk="0" hangingPunct="1">
      <a:spcBef>
        <a:spcPts val="200"/>
      </a:spcBef>
      <a:spcAft>
        <a:spcPts val="200"/>
      </a:spcAft>
      <a:buClr>
        <a:schemeClr val="accent1"/>
      </a:buClr>
      <a:buSzPct val="80000"/>
      <a:buFont typeface="Arial" panose="020B0604020202020204" pitchFamily="34" charset="0"/>
      <a:buNone/>
      <a:defRPr sz="1400" kern="1200" cap="all" baseline="0">
        <a:solidFill>
          <a:schemeClr val="accent1"/>
        </a:solidFill>
        <a:latin typeface="+mn-lt"/>
        <a:ea typeface="+mn-ea"/>
        <a:cs typeface="+mn-cs"/>
      </a:defRPr>
    </a:lvl7pPr>
    <a:lvl8pPr marL="0" indent="0" algn="l" defTabSz="914400" rtl="0" eaLnBrk="1" latinLnBrk="0" hangingPunct="1">
      <a:spcBef>
        <a:spcPts val="200"/>
      </a:spcBef>
      <a:spcAft>
        <a:spcPts val="200"/>
      </a:spcAft>
      <a:defRPr sz="1400" b="0" kern="1200" cap="all" baseline="0">
        <a:solidFill>
          <a:schemeClr val="accent1"/>
        </a:solidFill>
        <a:latin typeface="+mn-lt"/>
        <a:ea typeface="+mn-ea"/>
        <a:cs typeface="+mn-cs"/>
      </a:defRPr>
    </a:lvl8pPr>
    <a:lvl9pPr marL="0" indent="0" algn="l" defTabSz="914400" rtl="0" eaLnBrk="1" latinLnBrk="0" hangingPunct="1">
      <a:spcBef>
        <a:spcPts val="200"/>
      </a:spcBef>
      <a:spcAft>
        <a:spcPts val="200"/>
      </a:spcAft>
      <a:defRPr sz="1400" b="0" kern="1200" cap="all" baseline="0">
        <a:solidFill>
          <a:schemeClr val="accent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bwMode="gray">
          <a:xfrm>
            <a:off x="876300" y="885825"/>
            <a:ext cx="5576888" cy="3136900"/>
          </a:xfrm>
        </p:spPr>
      </p:sp>
      <p:sp>
        <p:nvSpPr>
          <p:cNvPr id="7" name="Notes Placeholder 6"/>
          <p:cNvSpPr>
            <a:spLocks noGrp="1"/>
          </p:cNvSpPr>
          <p:nvPr>
            <p:ph type="body" idx="1"/>
          </p:nvPr>
        </p:nvSpPr>
        <p:spPr bwMode="gray"/>
        <p:txBody>
          <a:bodyPr/>
          <a:lstStyle/>
          <a:p>
            <a:endParaRPr lang="en-US"/>
          </a:p>
        </p:txBody>
      </p:sp>
      <p:sp>
        <p:nvSpPr>
          <p:cNvPr id="10" name="Slide Number Placeholder 9"/>
          <p:cNvSpPr>
            <a:spLocks noGrp="1"/>
          </p:cNvSpPr>
          <p:nvPr>
            <p:ph type="sldNum" sz="quarter" idx="10"/>
          </p:nvPr>
        </p:nvSpPr>
        <p:spPr/>
        <p:txBody>
          <a:bodyPr/>
          <a:lstStyle/>
          <a:p>
            <a:r>
              <a:rPr lang="en-US" smtClean="0"/>
              <a:t>Chart </a:t>
            </a:r>
            <a:fld id="{4CBF50E3-ED67-46F2-ABFC-A36EE1082CF7}" type="slidenum">
              <a:rPr lang="en-US" b="1" smtClean="0"/>
              <a:pPr/>
              <a:t>1</a:t>
            </a:fld>
            <a:endParaRPr lang="en-US" b="1" dirty="0"/>
          </a:p>
        </p:txBody>
      </p:sp>
    </p:spTree>
    <p:extLst>
      <p:ext uri="{BB962C8B-B14F-4D97-AF65-F5344CB8AC3E}">
        <p14:creationId xmlns:p14="http://schemas.microsoft.com/office/powerpoint/2010/main" val="57097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885825"/>
            <a:ext cx="5576888"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mtClean="0"/>
              <a:t>Chart </a:t>
            </a:r>
            <a:fld id="{4CBF50E3-ED67-46F2-ABFC-A36EE1082CF7}" type="slidenum">
              <a:rPr lang="en-US" b="1" smtClean="0"/>
              <a:pPr/>
              <a:t>47</a:t>
            </a:fld>
            <a:endParaRPr lang="en-US" b="1" dirty="0"/>
          </a:p>
        </p:txBody>
      </p:sp>
    </p:spTree>
    <p:extLst>
      <p:ext uri="{BB962C8B-B14F-4D97-AF65-F5344CB8AC3E}">
        <p14:creationId xmlns:p14="http://schemas.microsoft.com/office/powerpoint/2010/main" val="3242050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bwMode="gray">
          <a:xfrm>
            <a:off x="876300" y="885825"/>
            <a:ext cx="5576888" cy="3136900"/>
          </a:xfrm>
        </p:spPr>
      </p:sp>
      <p:sp>
        <p:nvSpPr>
          <p:cNvPr id="9" name="Notes Placeholder 8"/>
          <p:cNvSpPr>
            <a:spLocks noGrp="1"/>
          </p:cNvSpPr>
          <p:nvPr>
            <p:ph type="body" idx="1"/>
          </p:nvPr>
        </p:nvSpPr>
        <p:spPr bwMode="gray"/>
        <p:txBody>
          <a:bodyPr/>
          <a:lstStyle/>
          <a:p>
            <a:endParaRPr lang="en-US" dirty="0"/>
          </a:p>
        </p:txBody>
      </p:sp>
      <p:sp>
        <p:nvSpPr>
          <p:cNvPr id="11" name="Slide Number Placeholder 10"/>
          <p:cNvSpPr>
            <a:spLocks noGrp="1"/>
          </p:cNvSpPr>
          <p:nvPr>
            <p:ph type="sldNum" sz="quarter" idx="10"/>
          </p:nvPr>
        </p:nvSpPr>
        <p:spPr/>
        <p:txBody>
          <a:bodyPr/>
          <a:lstStyle/>
          <a:p>
            <a:r>
              <a:rPr lang="en-US" smtClean="0"/>
              <a:t>Chart </a:t>
            </a:r>
            <a:fld id="{4CBF50E3-ED67-46F2-ABFC-A36EE1082CF7}" type="slidenum">
              <a:rPr lang="en-US" b="1" smtClean="0"/>
              <a:pPr/>
              <a:t>52</a:t>
            </a:fld>
            <a:endParaRPr lang="en-US" b="1" dirty="0"/>
          </a:p>
        </p:txBody>
      </p:sp>
    </p:spTree>
    <p:extLst>
      <p:ext uri="{BB962C8B-B14F-4D97-AF65-F5344CB8AC3E}">
        <p14:creationId xmlns:p14="http://schemas.microsoft.com/office/powerpoint/2010/main" val="3780952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bwMode="gray">
          <a:xfrm>
            <a:off x="876300" y="885825"/>
            <a:ext cx="5576888" cy="3136900"/>
          </a:xfrm>
        </p:spPr>
      </p:sp>
      <p:sp>
        <p:nvSpPr>
          <p:cNvPr id="9" name="Notes Placeholder 8"/>
          <p:cNvSpPr>
            <a:spLocks noGrp="1"/>
          </p:cNvSpPr>
          <p:nvPr>
            <p:ph type="body" idx="1"/>
          </p:nvPr>
        </p:nvSpPr>
        <p:spPr bwMode="gray"/>
        <p:txBody>
          <a:bodyPr/>
          <a:lstStyle/>
          <a:p>
            <a:endParaRPr lang="en-US" dirty="0"/>
          </a:p>
        </p:txBody>
      </p:sp>
      <p:sp>
        <p:nvSpPr>
          <p:cNvPr id="11" name="Slide Number Placeholder 10"/>
          <p:cNvSpPr>
            <a:spLocks noGrp="1"/>
          </p:cNvSpPr>
          <p:nvPr>
            <p:ph type="sldNum" sz="quarter" idx="10"/>
          </p:nvPr>
        </p:nvSpPr>
        <p:spPr/>
        <p:txBody>
          <a:bodyPr/>
          <a:lstStyle/>
          <a:p>
            <a:r>
              <a:rPr lang="en-US" smtClean="0"/>
              <a:t>Chart </a:t>
            </a:r>
            <a:fld id="{4CBF50E3-ED67-46F2-ABFC-A36EE1082CF7}" type="slidenum">
              <a:rPr lang="en-US" b="1" smtClean="0"/>
              <a:pPr/>
              <a:t>54</a:t>
            </a:fld>
            <a:endParaRPr lang="en-US" b="1" dirty="0"/>
          </a:p>
        </p:txBody>
      </p:sp>
    </p:spTree>
    <p:extLst>
      <p:ext uri="{BB962C8B-B14F-4D97-AF65-F5344CB8AC3E}">
        <p14:creationId xmlns:p14="http://schemas.microsoft.com/office/powerpoint/2010/main" val="3780952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bwMode="gray">
          <a:xfrm>
            <a:off x="876300" y="885825"/>
            <a:ext cx="5576888" cy="3136900"/>
          </a:xfrm>
        </p:spPr>
      </p:sp>
      <p:sp>
        <p:nvSpPr>
          <p:cNvPr id="9" name="Notes Placeholder 8"/>
          <p:cNvSpPr>
            <a:spLocks noGrp="1"/>
          </p:cNvSpPr>
          <p:nvPr>
            <p:ph type="body" idx="1"/>
          </p:nvPr>
        </p:nvSpPr>
        <p:spPr bwMode="gray"/>
        <p:txBody>
          <a:bodyPr/>
          <a:lstStyle/>
          <a:p>
            <a:endParaRPr lang="en-US" dirty="0"/>
          </a:p>
        </p:txBody>
      </p:sp>
      <p:sp>
        <p:nvSpPr>
          <p:cNvPr id="11" name="Slide Number Placeholder 10"/>
          <p:cNvSpPr>
            <a:spLocks noGrp="1"/>
          </p:cNvSpPr>
          <p:nvPr>
            <p:ph type="sldNum" sz="quarter" idx="10"/>
          </p:nvPr>
        </p:nvSpPr>
        <p:spPr/>
        <p:txBody>
          <a:bodyPr/>
          <a:lstStyle/>
          <a:p>
            <a:r>
              <a:rPr lang="en-US" smtClean="0"/>
              <a:t>Chart </a:t>
            </a:r>
            <a:fld id="{4CBF50E3-ED67-46F2-ABFC-A36EE1082CF7}" type="slidenum">
              <a:rPr lang="en-US" b="1" smtClean="0"/>
              <a:pPr/>
              <a:t>55</a:t>
            </a:fld>
            <a:endParaRPr lang="en-US" b="1" dirty="0"/>
          </a:p>
        </p:txBody>
      </p:sp>
    </p:spTree>
    <p:extLst>
      <p:ext uri="{BB962C8B-B14F-4D97-AF65-F5344CB8AC3E}">
        <p14:creationId xmlns:p14="http://schemas.microsoft.com/office/powerpoint/2010/main" val="3780952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bwMode="gray">
          <a:xfrm>
            <a:off x="876300" y="885825"/>
            <a:ext cx="5576888" cy="3136900"/>
          </a:xfrm>
        </p:spPr>
      </p:sp>
      <p:sp>
        <p:nvSpPr>
          <p:cNvPr id="9" name="Notes Placeholder 8"/>
          <p:cNvSpPr>
            <a:spLocks noGrp="1"/>
          </p:cNvSpPr>
          <p:nvPr>
            <p:ph type="body" idx="1"/>
          </p:nvPr>
        </p:nvSpPr>
        <p:spPr bwMode="gray"/>
        <p:txBody>
          <a:bodyPr/>
          <a:lstStyle/>
          <a:p>
            <a:endParaRPr lang="en-US" dirty="0"/>
          </a:p>
        </p:txBody>
      </p:sp>
      <p:sp>
        <p:nvSpPr>
          <p:cNvPr id="11" name="Slide Number Placeholder 10"/>
          <p:cNvSpPr>
            <a:spLocks noGrp="1"/>
          </p:cNvSpPr>
          <p:nvPr>
            <p:ph type="sldNum" sz="quarter" idx="10"/>
          </p:nvPr>
        </p:nvSpPr>
        <p:spPr/>
        <p:txBody>
          <a:bodyPr/>
          <a:lstStyle/>
          <a:p>
            <a:r>
              <a:rPr lang="en-US" smtClean="0"/>
              <a:t>Chart </a:t>
            </a:r>
            <a:fld id="{4CBF50E3-ED67-46F2-ABFC-A36EE1082CF7}" type="slidenum">
              <a:rPr lang="en-US" b="1" smtClean="0"/>
              <a:pPr/>
              <a:t>56</a:t>
            </a:fld>
            <a:endParaRPr lang="en-US" b="1" dirty="0"/>
          </a:p>
        </p:txBody>
      </p:sp>
    </p:spTree>
    <p:extLst>
      <p:ext uri="{BB962C8B-B14F-4D97-AF65-F5344CB8AC3E}">
        <p14:creationId xmlns:p14="http://schemas.microsoft.com/office/powerpoint/2010/main" val="3780952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bwMode="gray">
          <a:xfrm>
            <a:off x="876300" y="885825"/>
            <a:ext cx="5576888" cy="3136900"/>
          </a:xfrm>
        </p:spPr>
      </p:sp>
      <p:sp>
        <p:nvSpPr>
          <p:cNvPr id="9" name="Notes Placeholder 8"/>
          <p:cNvSpPr>
            <a:spLocks noGrp="1"/>
          </p:cNvSpPr>
          <p:nvPr>
            <p:ph type="body" idx="1"/>
          </p:nvPr>
        </p:nvSpPr>
        <p:spPr bwMode="gray"/>
        <p:txBody>
          <a:bodyPr/>
          <a:lstStyle/>
          <a:p>
            <a:endParaRPr lang="en-US" dirty="0"/>
          </a:p>
        </p:txBody>
      </p:sp>
      <p:sp>
        <p:nvSpPr>
          <p:cNvPr id="11" name="Slide Number Placeholder 10"/>
          <p:cNvSpPr>
            <a:spLocks noGrp="1"/>
          </p:cNvSpPr>
          <p:nvPr>
            <p:ph type="sldNum" sz="quarter" idx="10"/>
          </p:nvPr>
        </p:nvSpPr>
        <p:spPr/>
        <p:txBody>
          <a:bodyPr/>
          <a:lstStyle/>
          <a:p>
            <a:r>
              <a:rPr lang="en-US" smtClean="0"/>
              <a:t>Chart </a:t>
            </a:r>
            <a:fld id="{4CBF50E3-ED67-46F2-ABFC-A36EE1082CF7}" type="slidenum">
              <a:rPr lang="en-US" b="1" smtClean="0"/>
              <a:pPr/>
              <a:t>57</a:t>
            </a:fld>
            <a:endParaRPr lang="en-US" b="1" dirty="0"/>
          </a:p>
        </p:txBody>
      </p:sp>
    </p:spTree>
    <p:extLst>
      <p:ext uri="{BB962C8B-B14F-4D97-AF65-F5344CB8AC3E}">
        <p14:creationId xmlns:p14="http://schemas.microsoft.com/office/powerpoint/2010/main" val="3780952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bwMode="gray">
          <a:xfrm>
            <a:off x="876300" y="885825"/>
            <a:ext cx="5576888" cy="3136900"/>
          </a:xfrm>
        </p:spPr>
      </p:sp>
      <p:sp>
        <p:nvSpPr>
          <p:cNvPr id="9" name="Notes Placeholder 8"/>
          <p:cNvSpPr>
            <a:spLocks noGrp="1"/>
          </p:cNvSpPr>
          <p:nvPr>
            <p:ph type="body" idx="1"/>
          </p:nvPr>
        </p:nvSpPr>
        <p:spPr bwMode="gray"/>
        <p:txBody>
          <a:bodyPr/>
          <a:lstStyle/>
          <a:p>
            <a:endParaRPr lang="en-US"/>
          </a:p>
        </p:txBody>
      </p:sp>
      <p:sp>
        <p:nvSpPr>
          <p:cNvPr id="10" name="Slide Number Placeholder 9"/>
          <p:cNvSpPr>
            <a:spLocks noGrp="1"/>
          </p:cNvSpPr>
          <p:nvPr>
            <p:ph type="sldNum" sz="quarter" idx="10"/>
          </p:nvPr>
        </p:nvSpPr>
        <p:spPr/>
        <p:txBody>
          <a:bodyPr/>
          <a:lstStyle/>
          <a:p>
            <a:r>
              <a:rPr lang="en-US" smtClean="0"/>
              <a:t>Chart </a:t>
            </a:r>
            <a:fld id="{4CBF50E3-ED67-46F2-ABFC-A36EE1082CF7}" type="slidenum">
              <a:rPr lang="en-US" b="1" smtClean="0"/>
              <a:pPr/>
              <a:t>58</a:t>
            </a:fld>
            <a:endParaRPr lang="en-US" b="1" dirty="0"/>
          </a:p>
        </p:txBody>
      </p:sp>
    </p:spTree>
    <p:extLst>
      <p:ext uri="{BB962C8B-B14F-4D97-AF65-F5344CB8AC3E}">
        <p14:creationId xmlns:p14="http://schemas.microsoft.com/office/powerpoint/2010/main" val="1915773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bwMode="gray">
          <a:xfrm>
            <a:off x="876300" y="885825"/>
            <a:ext cx="5576888" cy="3136900"/>
          </a:xfrm>
        </p:spPr>
      </p:sp>
      <p:sp>
        <p:nvSpPr>
          <p:cNvPr id="9" name="Notes Placeholder 8"/>
          <p:cNvSpPr>
            <a:spLocks noGrp="1"/>
          </p:cNvSpPr>
          <p:nvPr>
            <p:ph type="body" idx="1"/>
          </p:nvPr>
        </p:nvSpPr>
        <p:spPr bwMode="gray"/>
        <p:txBody>
          <a:bodyPr/>
          <a:lstStyle/>
          <a:p>
            <a:endParaRPr lang="en-US"/>
          </a:p>
        </p:txBody>
      </p:sp>
      <p:sp>
        <p:nvSpPr>
          <p:cNvPr id="10" name="Slide Number Placeholder 9"/>
          <p:cNvSpPr>
            <a:spLocks noGrp="1"/>
          </p:cNvSpPr>
          <p:nvPr>
            <p:ph type="sldNum" sz="quarter" idx="10"/>
          </p:nvPr>
        </p:nvSpPr>
        <p:spPr/>
        <p:txBody>
          <a:bodyPr/>
          <a:lstStyle/>
          <a:p>
            <a:r>
              <a:rPr lang="en-US" smtClean="0"/>
              <a:t>Chart </a:t>
            </a:r>
            <a:fld id="{4CBF50E3-ED67-46F2-ABFC-A36EE1082CF7}" type="slidenum">
              <a:rPr lang="en-US" b="1" smtClean="0"/>
              <a:pPr/>
              <a:t>59</a:t>
            </a:fld>
            <a:endParaRPr lang="en-US" b="1" dirty="0"/>
          </a:p>
        </p:txBody>
      </p:sp>
    </p:spTree>
    <p:extLst>
      <p:ext uri="{BB962C8B-B14F-4D97-AF65-F5344CB8AC3E}">
        <p14:creationId xmlns:p14="http://schemas.microsoft.com/office/powerpoint/2010/main" val="1875456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bwMode="gray">
          <a:xfrm>
            <a:off x="876300" y="885825"/>
            <a:ext cx="5576888" cy="3136900"/>
          </a:xfrm>
        </p:spPr>
      </p:sp>
      <p:sp>
        <p:nvSpPr>
          <p:cNvPr id="9" name="Notes Placeholder 8"/>
          <p:cNvSpPr>
            <a:spLocks noGrp="1"/>
          </p:cNvSpPr>
          <p:nvPr>
            <p:ph type="body" idx="1"/>
          </p:nvPr>
        </p:nvSpPr>
        <p:spPr bwMode="gray"/>
        <p:txBody>
          <a:bodyPr/>
          <a:lstStyle/>
          <a:p>
            <a:endParaRPr lang="en-US"/>
          </a:p>
        </p:txBody>
      </p:sp>
      <p:sp>
        <p:nvSpPr>
          <p:cNvPr id="10" name="Slide Number Placeholder 9"/>
          <p:cNvSpPr>
            <a:spLocks noGrp="1"/>
          </p:cNvSpPr>
          <p:nvPr>
            <p:ph type="sldNum" sz="quarter" idx="10"/>
          </p:nvPr>
        </p:nvSpPr>
        <p:spPr/>
        <p:txBody>
          <a:bodyPr/>
          <a:lstStyle/>
          <a:p>
            <a:r>
              <a:rPr lang="en-US" smtClean="0"/>
              <a:t>Chart </a:t>
            </a:r>
            <a:fld id="{4CBF50E3-ED67-46F2-ABFC-A36EE1082CF7}" type="slidenum">
              <a:rPr lang="en-US" b="1" smtClean="0"/>
              <a:pPr/>
              <a:t>60</a:t>
            </a:fld>
            <a:endParaRPr lang="en-US" b="1" dirty="0"/>
          </a:p>
        </p:txBody>
      </p:sp>
    </p:spTree>
    <p:extLst>
      <p:ext uri="{BB962C8B-B14F-4D97-AF65-F5344CB8AC3E}">
        <p14:creationId xmlns:p14="http://schemas.microsoft.com/office/powerpoint/2010/main" val="577263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bwMode="gray">
          <a:xfrm>
            <a:off x="876300" y="885825"/>
            <a:ext cx="5576888" cy="3136900"/>
          </a:xfrm>
        </p:spPr>
      </p:sp>
      <p:sp>
        <p:nvSpPr>
          <p:cNvPr id="9" name="Notes Placeholder 8"/>
          <p:cNvSpPr>
            <a:spLocks noGrp="1"/>
          </p:cNvSpPr>
          <p:nvPr>
            <p:ph type="body" idx="1"/>
          </p:nvPr>
        </p:nvSpPr>
        <p:spPr bwMode="gray"/>
        <p:txBody>
          <a:bodyPr/>
          <a:lstStyle/>
          <a:p>
            <a:endParaRPr lang="en-US"/>
          </a:p>
        </p:txBody>
      </p:sp>
      <p:sp>
        <p:nvSpPr>
          <p:cNvPr id="10" name="Slide Number Placeholder 9"/>
          <p:cNvSpPr>
            <a:spLocks noGrp="1"/>
          </p:cNvSpPr>
          <p:nvPr>
            <p:ph type="sldNum" sz="quarter" idx="10"/>
          </p:nvPr>
        </p:nvSpPr>
        <p:spPr/>
        <p:txBody>
          <a:bodyPr/>
          <a:lstStyle/>
          <a:p>
            <a:r>
              <a:rPr lang="en-US" smtClean="0"/>
              <a:t>Chart </a:t>
            </a:r>
            <a:fld id="{4CBF50E3-ED67-46F2-ABFC-A36EE1082CF7}" type="slidenum">
              <a:rPr lang="en-US" b="1" smtClean="0"/>
              <a:pPr/>
              <a:t>61</a:t>
            </a:fld>
            <a:endParaRPr lang="en-US" b="1" dirty="0"/>
          </a:p>
        </p:txBody>
      </p:sp>
    </p:spTree>
    <p:extLst>
      <p:ext uri="{BB962C8B-B14F-4D97-AF65-F5344CB8AC3E}">
        <p14:creationId xmlns:p14="http://schemas.microsoft.com/office/powerpoint/2010/main" val="125493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bwMode="gray">
          <a:xfrm>
            <a:off x="876300" y="885825"/>
            <a:ext cx="5576888" cy="3136900"/>
          </a:xfrm>
        </p:spPr>
      </p:sp>
      <p:sp>
        <p:nvSpPr>
          <p:cNvPr id="9" name="Notes Placeholder 8"/>
          <p:cNvSpPr>
            <a:spLocks noGrp="1"/>
          </p:cNvSpPr>
          <p:nvPr>
            <p:ph type="body" idx="1"/>
          </p:nvPr>
        </p:nvSpPr>
        <p:spPr bwMode="gray"/>
        <p:txBody>
          <a:bodyPr/>
          <a:lstStyle/>
          <a:p>
            <a:endParaRPr lang="en-US" dirty="0"/>
          </a:p>
        </p:txBody>
      </p:sp>
      <p:sp>
        <p:nvSpPr>
          <p:cNvPr id="11" name="Slide Number Placeholder 10"/>
          <p:cNvSpPr>
            <a:spLocks noGrp="1"/>
          </p:cNvSpPr>
          <p:nvPr>
            <p:ph type="sldNum" sz="quarter" idx="10"/>
          </p:nvPr>
        </p:nvSpPr>
        <p:spPr/>
        <p:txBody>
          <a:bodyPr/>
          <a:lstStyle/>
          <a:p>
            <a:r>
              <a:rPr lang="en-US" smtClean="0"/>
              <a:t>Chart </a:t>
            </a:r>
            <a:fld id="{4CBF50E3-ED67-46F2-ABFC-A36EE1082CF7}" type="slidenum">
              <a:rPr lang="en-US" b="1" smtClean="0"/>
              <a:pPr/>
              <a:t>2</a:t>
            </a:fld>
            <a:endParaRPr lang="en-US" b="1" dirty="0"/>
          </a:p>
        </p:txBody>
      </p:sp>
    </p:spTree>
    <p:extLst>
      <p:ext uri="{BB962C8B-B14F-4D97-AF65-F5344CB8AC3E}">
        <p14:creationId xmlns:p14="http://schemas.microsoft.com/office/powerpoint/2010/main" val="378095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885825"/>
            <a:ext cx="5576888"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Chart </a:t>
            </a:r>
            <a:fld id="{4CBF50E3-ED67-46F2-ABFC-A36EE1082CF7}" type="slidenum">
              <a:rPr lang="en-US" b="1" smtClean="0"/>
              <a:pPr/>
              <a:t>62</a:t>
            </a:fld>
            <a:endParaRPr lang="en-US" b="1" dirty="0"/>
          </a:p>
        </p:txBody>
      </p:sp>
    </p:spTree>
    <p:extLst>
      <p:ext uri="{BB962C8B-B14F-4D97-AF65-F5344CB8AC3E}">
        <p14:creationId xmlns:p14="http://schemas.microsoft.com/office/powerpoint/2010/main" val="1584324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885825"/>
            <a:ext cx="5576888"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Chart </a:t>
            </a:r>
            <a:fld id="{4CBF50E3-ED67-46F2-ABFC-A36EE1082CF7}" type="slidenum">
              <a:rPr lang="en-US" b="1" smtClean="0"/>
              <a:pPr/>
              <a:t>63</a:t>
            </a:fld>
            <a:endParaRPr lang="en-US" b="1" dirty="0"/>
          </a:p>
        </p:txBody>
      </p:sp>
    </p:spTree>
    <p:extLst>
      <p:ext uri="{BB962C8B-B14F-4D97-AF65-F5344CB8AC3E}">
        <p14:creationId xmlns:p14="http://schemas.microsoft.com/office/powerpoint/2010/main" val="128533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885825"/>
            <a:ext cx="5576888"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Chart </a:t>
            </a:r>
            <a:fld id="{4CBF50E3-ED67-46F2-ABFC-A36EE1082CF7}" type="slidenum">
              <a:rPr lang="en-US" b="1" smtClean="0"/>
              <a:pPr/>
              <a:t>64</a:t>
            </a:fld>
            <a:endParaRPr lang="en-US" b="1" dirty="0"/>
          </a:p>
        </p:txBody>
      </p:sp>
    </p:spTree>
    <p:extLst>
      <p:ext uri="{BB962C8B-B14F-4D97-AF65-F5344CB8AC3E}">
        <p14:creationId xmlns:p14="http://schemas.microsoft.com/office/powerpoint/2010/main" val="691679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885825"/>
            <a:ext cx="5576888"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Chart </a:t>
            </a:r>
            <a:fld id="{4CBF50E3-ED67-46F2-ABFC-A36EE1082CF7}" type="slidenum">
              <a:rPr lang="en-US" b="1" smtClean="0"/>
              <a:pPr/>
              <a:t>65</a:t>
            </a:fld>
            <a:endParaRPr lang="en-US" b="1" dirty="0"/>
          </a:p>
        </p:txBody>
      </p:sp>
    </p:spTree>
    <p:extLst>
      <p:ext uri="{BB962C8B-B14F-4D97-AF65-F5344CB8AC3E}">
        <p14:creationId xmlns:p14="http://schemas.microsoft.com/office/powerpoint/2010/main" val="1688991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6300" y="885825"/>
            <a:ext cx="5576888" cy="31369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r>
              <a:rPr lang="en-US" smtClean="0"/>
              <a:t>Chart </a:t>
            </a:r>
            <a:fld id="{4CBF50E3-ED67-46F2-ABFC-A36EE1082CF7}" type="slidenum">
              <a:rPr lang="en-US" b="1" smtClean="0"/>
              <a:pPr/>
              <a:t>66</a:t>
            </a:fld>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p:cNvSpPr>
            <a:spLocks noGrp="1" noRot="1" noChangeAspect="1"/>
          </p:cNvSpPr>
          <p:nvPr>
            <p:ph type="sldImg"/>
          </p:nvPr>
        </p:nvSpPr>
        <p:spPr bwMode="gray">
          <a:xfrm>
            <a:off x="876300" y="885825"/>
            <a:ext cx="5576888" cy="3136900"/>
          </a:xfrm>
        </p:spPr>
      </p:sp>
      <p:sp>
        <p:nvSpPr>
          <p:cNvPr id="8" name="Notes Placeholder 7"/>
          <p:cNvSpPr>
            <a:spLocks noGrp="1"/>
          </p:cNvSpPr>
          <p:nvPr>
            <p:ph type="body" idx="1"/>
          </p:nvPr>
        </p:nvSpPr>
        <p:spPr bwMode="gray"/>
        <p:txBody>
          <a:bodyPr/>
          <a:lstStyle/>
          <a:p>
            <a:endParaRPr lang="en-US"/>
          </a:p>
        </p:txBody>
      </p:sp>
      <p:sp>
        <p:nvSpPr>
          <p:cNvPr id="10" name="Slide Number Placeholder 9"/>
          <p:cNvSpPr>
            <a:spLocks noGrp="1"/>
          </p:cNvSpPr>
          <p:nvPr>
            <p:ph type="sldNum" sz="quarter" idx="10"/>
          </p:nvPr>
        </p:nvSpPr>
        <p:spPr/>
        <p:txBody>
          <a:bodyPr/>
          <a:lstStyle/>
          <a:p>
            <a:r>
              <a:rPr lang="en-US" smtClean="0"/>
              <a:t>Chart </a:t>
            </a:r>
            <a:fld id="{4CBF50E3-ED67-46F2-ABFC-A36EE1082CF7}" type="slidenum">
              <a:rPr lang="en-US" b="1" smtClean="0"/>
              <a:pPr/>
              <a:t>3</a:t>
            </a:fld>
            <a:endParaRPr lang="en-US" b="1" dirty="0"/>
          </a:p>
        </p:txBody>
      </p:sp>
    </p:spTree>
    <p:extLst>
      <p:ext uri="{BB962C8B-B14F-4D97-AF65-F5344CB8AC3E}">
        <p14:creationId xmlns:p14="http://schemas.microsoft.com/office/powerpoint/2010/main" val="105365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6300" y="885825"/>
            <a:ext cx="5576888" cy="31369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r>
              <a:rPr lang="en-US" smtClean="0"/>
              <a:t>Chart </a:t>
            </a:r>
            <a:fld id="{4CBF50E3-ED67-46F2-ABFC-A36EE1082CF7}" type="slidenum">
              <a:rPr lang="en-US" b="1" smtClean="0"/>
              <a:pPr/>
              <a:t>7</a:t>
            </a:fld>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bwMode="gray">
          <a:xfrm>
            <a:off x="876300" y="885825"/>
            <a:ext cx="5576888" cy="3136900"/>
          </a:xfrm>
        </p:spPr>
      </p:sp>
      <p:sp>
        <p:nvSpPr>
          <p:cNvPr id="9" name="Notes Placeholder 8"/>
          <p:cNvSpPr>
            <a:spLocks noGrp="1"/>
          </p:cNvSpPr>
          <p:nvPr>
            <p:ph type="body" idx="1"/>
          </p:nvPr>
        </p:nvSpPr>
        <p:spPr bwMode="gray"/>
        <p:txBody>
          <a:bodyPr/>
          <a:lstStyle/>
          <a:p>
            <a:endParaRPr lang="en-US" dirty="0"/>
          </a:p>
        </p:txBody>
      </p:sp>
      <p:sp>
        <p:nvSpPr>
          <p:cNvPr id="11" name="Slide Number Placeholder 10"/>
          <p:cNvSpPr>
            <a:spLocks noGrp="1"/>
          </p:cNvSpPr>
          <p:nvPr>
            <p:ph type="sldNum" sz="quarter" idx="10"/>
          </p:nvPr>
        </p:nvSpPr>
        <p:spPr/>
        <p:txBody>
          <a:bodyPr/>
          <a:lstStyle/>
          <a:p>
            <a:r>
              <a:rPr lang="en-US" smtClean="0"/>
              <a:t>Chart </a:t>
            </a:r>
            <a:fld id="{4CBF50E3-ED67-46F2-ABFC-A36EE1082CF7}" type="slidenum">
              <a:rPr lang="en-US" b="1" smtClean="0"/>
              <a:pPr/>
              <a:t>12</a:t>
            </a:fld>
            <a:endParaRPr lang="en-US" b="1" dirty="0"/>
          </a:p>
        </p:txBody>
      </p:sp>
    </p:spTree>
    <p:extLst>
      <p:ext uri="{BB962C8B-B14F-4D97-AF65-F5344CB8AC3E}">
        <p14:creationId xmlns:p14="http://schemas.microsoft.com/office/powerpoint/2010/main" val="378095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6300" y="885825"/>
            <a:ext cx="5576888" cy="31369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r>
              <a:rPr lang="en-US" smtClean="0"/>
              <a:t>Chart </a:t>
            </a:r>
            <a:fld id="{4CBF50E3-ED67-46F2-ABFC-A36EE1082CF7}" type="slidenum">
              <a:rPr lang="en-US" b="1" smtClean="0"/>
              <a:pPr/>
              <a:t>17</a:t>
            </a:fld>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bwMode="gray">
          <a:xfrm>
            <a:off x="876300" y="885825"/>
            <a:ext cx="5576888" cy="3136900"/>
          </a:xfrm>
        </p:spPr>
      </p:sp>
      <p:sp>
        <p:nvSpPr>
          <p:cNvPr id="9" name="Notes Placeholder 8"/>
          <p:cNvSpPr>
            <a:spLocks noGrp="1"/>
          </p:cNvSpPr>
          <p:nvPr>
            <p:ph type="body" idx="1"/>
          </p:nvPr>
        </p:nvSpPr>
        <p:spPr bwMode="gray"/>
        <p:txBody>
          <a:bodyPr/>
          <a:lstStyle/>
          <a:p>
            <a:endParaRPr lang="en-US" dirty="0"/>
          </a:p>
        </p:txBody>
      </p:sp>
      <p:sp>
        <p:nvSpPr>
          <p:cNvPr id="11" name="Slide Number Placeholder 10"/>
          <p:cNvSpPr>
            <a:spLocks noGrp="1"/>
          </p:cNvSpPr>
          <p:nvPr>
            <p:ph type="sldNum" sz="quarter" idx="10"/>
          </p:nvPr>
        </p:nvSpPr>
        <p:spPr/>
        <p:txBody>
          <a:bodyPr/>
          <a:lstStyle/>
          <a:p>
            <a:r>
              <a:rPr lang="en-US" smtClean="0"/>
              <a:t>Chart </a:t>
            </a:r>
            <a:fld id="{4CBF50E3-ED67-46F2-ABFC-A36EE1082CF7}" type="slidenum">
              <a:rPr lang="en-US" b="1" smtClean="0"/>
              <a:pPr/>
              <a:t>20</a:t>
            </a:fld>
            <a:endParaRPr lang="en-US" b="1" dirty="0"/>
          </a:p>
        </p:txBody>
      </p:sp>
    </p:spTree>
    <p:extLst>
      <p:ext uri="{BB962C8B-B14F-4D97-AF65-F5344CB8AC3E}">
        <p14:creationId xmlns:p14="http://schemas.microsoft.com/office/powerpoint/2010/main" val="3780952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885825"/>
            <a:ext cx="5576888"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mtClean="0"/>
              <a:t>Chart </a:t>
            </a:r>
            <a:fld id="{4CBF50E3-ED67-46F2-ABFC-A36EE1082CF7}" type="slidenum">
              <a:rPr lang="en-US" b="1" smtClean="0"/>
              <a:pPr/>
              <a:t>30</a:t>
            </a:fld>
            <a:endParaRPr lang="en-US" b="1" dirty="0"/>
          </a:p>
        </p:txBody>
      </p:sp>
    </p:spTree>
    <p:extLst>
      <p:ext uri="{BB962C8B-B14F-4D97-AF65-F5344CB8AC3E}">
        <p14:creationId xmlns:p14="http://schemas.microsoft.com/office/powerpoint/2010/main" val="322267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bwMode="gray">
          <a:xfrm>
            <a:off x="876300" y="885825"/>
            <a:ext cx="5576888" cy="3136900"/>
          </a:xfrm>
        </p:spPr>
      </p:sp>
      <p:sp>
        <p:nvSpPr>
          <p:cNvPr id="9" name="Notes Placeholder 8"/>
          <p:cNvSpPr>
            <a:spLocks noGrp="1"/>
          </p:cNvSpPr>
          <p:nvPr>
            <p:ph type="body" idx="1"/>
          </p:nvPr>
        </p:nvSpPr>
        <p:spPr bwMode="gray"/>
        <p:txBody>
          <a:bodyPr/>
          <a:lstStyle/>
          <a:p>
            <a:endParaRPr lang="en-US" dirty="0"/>
          </a:p>
        </p:txBody>
      </p:sp>
      <p:sp>
        <p:nvSpPr>
          <p:cNvPr id="11" name="Slide Number Placeholder 10"/>
          <p:cNvSpPr>
            <a:spLocks noGrp="1"/>
          </p:cNvSpPr>
          <p:nvPr>
            <p:ph type="sldNum" sz="quarter" idx="10"/>
          </p:nvPr>
        </p:nvSpPr>
        <p:spPr/>
        <p:txBody>
          <a:bodyPr/>
          <a:lstStyle/>
          <a:p>
            <a:r>
              <a:rPr lang="en-US" smtClean="0"/>
              <a:t>Chart </a:t>
            </a:r>
            <a:fld id="{4CBF50E3-ED67-46F2-ABFC-A36EE1082CF7}" type="slidenum">
              <a:rPr lang="en-US" b="1" smtClean="0"/>
              <a:pPr/>
              <a:t>37</a:t>
            </a:fld>
            <a:endParaRPr lang="en-US" b="1" dirty="0"/>
          </a:p>
        </p:txBody>
      </p:sp>
    </p:spTree>
    <p:extLst>
      <p:ext uri="{BB962C8B-B14F-4D97-AF65-F5344CB8AC3E}">
        <p14:creationId xmlns:p14="http://schemas.microsoft.com/office/powerpoint/2010/main" val="378095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hteck 3"/>
          <p:cNvSpPr/>
          <p:nvPr userDrawn="1"/>
        </p:nvSpPr>
        <p:spPr bwMode="gray">
          <a:xfrm>
            <a:off x="7128284" y="203047"/>
            <a:ext cx="2015716" cy="118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de-DE" sz="1200" b="1" dirty="0" err="1" smtClean="0">
              <a:solidFill>
                <a:schemeClr val="bg1"/>
              </a:solidFill>
            </a:endParaRPr>
          </a:p>
        </p:txBody>
      </p:sp>
      <p:sp>
        <p:nvSpPr>
          <p:cNvPr id="14" name="Rectangle 13"/>
          <p:cNvSpPr/>
          <p:nvPr userDrawn="1"/>
        </p:nvSpPr>
        <p:spPr bwMode="gray">
          <a:xfrm>
            <a:off x="107505" y="1"/>
            <a:ext cx="7380820" cy="1167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1"/>
          <p:cNvGrpSpPr>
            <a:grpSpLocks noChangeAspect="1"/>
          </p:cNvGrpSpPr>
          <p:nvPr userDrawn="1"/>
        </p:nvGrpSpPr>
        <p:grpSpPr bwMode="gray">
          <a:xfrm>
            <a:off x="7632340" y="203047"/>
            <a:ext cx="1368153" cy="781408"/>
            <a:chOff x="2109" y="940"/>
            <a:chExt cx="991" cy="566"/>
          </a:xfrm>
        </p:grpSpPr>
        <p:sp>
          <p:nvSpPr>
            <p:cNvPr id="12" name="AutoShape 10"/>
            <p:cNvSpPr>
              <a:spLocks noChangeAspect="1" noChangeArrowheads="1" noTextEdit="1"/>
            </p:cNvSpPr>
            <p:nvPr/>
          </p:nvSpPr>
          <p:spPr bwMode="gray">
            <a:xfrm>
              <a:off x="2109" y="940"/>
              <a:ext cx="99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35"/>
            <a:stretch/>
          </p:blipFill>
          <p:spPr bwMode="gray">
            <a:xfrm>
              <a:off x="2109" y="940"/>
              <a:ext cx="991"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20"/>
          <p:cNvSpPr/>
          <p:nvPr userDrawn="1"/>
        </p:nvSpPr>
        <p:spPr bwMode="gray">
          <a:xfrm>
            <a:off x="179389" y="2932113"/>
            <a:ext cx="8601073" cy="2052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p:cNvSpPr>
            <a:spLocks noGrp="1"/>
          </p:cNvSpPr>
          <p:nvPr>
            <p:ph type="pic" sz="quarter" idx="10" hasCustomPrompt="1"/>
          </p:nvPr>
        </p:nvSpPr>
        <p:spPr bwMode="gray">
          <a:xfrm>
            <a:off x="358775" y="1058862"/>
            <a:ext cx="8605838" cy="3744913"/>
          </a:xfrm>
          <a:noFill/>
          <a:ln>
            <a:noFill/>
          </a:ln>
        </p:spPr>
        <p:txBody>
          <a:bodyPr anchor="ctr"/>
          <a:lstStyle>
            <a:lvl1pPr algn="ctr">
              <a:defRPr i="1"/>
            </a:lvl1pPr>
          </a:lstStyle>
          <a:p>
            <a:r>
              <a:rPr lang="de-DE" dirty="0" smtClean="0"/>
              <a:t>Insert </a:t>
            </a:r>
            <a:r>
              <a:rPr lang="de-DE" dirty="0" err="1" smtClean="0"/>
              <a:t>picture</a:t>
            </a:r>
            <a:r>
              <a:rPr lang="de-DE" dirty="0" smtClean="0"/>
              <a:t> </a:t>
            </a:r>
            <a:r>
              <a:rPr lang="de-DE" dirty="0" err="1" smtClean="0"/>
              <a:t>by</a:t>
            </a:r>
            <a:r>
              <a:rPr lang="de-DE" dirty="0" smtClean="0"/>
              <a:t> </a:t>
            </a:r>
            <a:br>
              <a:rPr lang="de-DE" dirty="0" smtClean="0"/>
            </a:br>
            <a:r>
              <a:rPr lang="de-DE" dirty="0" err="1" smtClean="0"/>
              <a:t>clicking</a:t>
            </a:r>
            <a:r>
              <a:rPr lang="de-DE" dirty="0" smtClean="0"/>
              <a:t> </a:t>
            </a:r>
            <a:r>
              <a:rPr lang="de-DE" dirty="0" err="1" smtClean="0"/>
              <a:t>the</a:t>
            </a:r>
            <a:r>
              <a:rPr lang="de-DE" dirty="0" smtClean="0"/>
              <a:t> </a:t>
            </a:r>
            <a:r>
              <a:rPr lang="de-DE" dirty="0" err="1" smtClean="0"/>
              <a:t>icon</a:t>
            </a:r>
            <a:endParaRPr lang="de-DE" dirty="0" smtClean="0"/>
          </a:p>
          <a:p>
            <a:endParaRPr lang="de-DE" dirty="0" smtClean="0"/>
          </a:p>
          <a:p>
            <a:endParaRPr lang="de-DE" dirty="0" smtClean="0"/>
          </a:p>
          <a:p>
            <a:endParaRPr lang="de-DE" dirty="0" smtClean="0"/>
          </a:p>
          <a:p>
            <a:endParaRPr lang="en-US" dirty="0"/>
          </a:p>
        </p:txBody>
      </p:sp>
      <p:sp>
        <p:nvSpPr>
          <p:cNvPr id="6" name="Textplatzhalter 5"/>
          <p:cNvSpPr>
            <a:spLocks noGrp="1"/>
          </p:cNvSpPr>
          <p:nvPr>
            <p:ph type="body" sz="quarter" idx="11" hasCustomPrompt="1"/>
          </p:nvPr>
        </p:nvSpPr>
        <p:spPr>
          <a:xfrm>
            <a:off x="179389" y="2926794"/>
            <a:ext cx="8601073" cy="2057956"/>
          </a:xfrm>
          <a:solidFill>
            <a:schemeClr val="accent1">
              <a:alpha val="70000"/>
            </a:schemeClr>
          </a:solidFill>
        </p:spPr>
        <p:txBody>
          <a:bodyPr vert="horz" lIns="108000" tIns="252000" rIns="0" bIns="0" rtlCol="0" anchor="t" anchorCtr="0">
            <a:noAutofit/>
          </a:bodyPr>
          <a:lstStyle>
            <a:lvl1pPr>
              <a:defRPr lang="de-DE" sz="2000" baseline="0" dirty="0">
                <a:solidFill>
                  <a:schemeClr val="bg1"/>
                </a:solidFill>
                <a:latin typeface="+mj-lt"/>
                <a:ea typeface="+mj-ea"/>
                <a:cs typeface="+mj-cs"/>
              </a:defRPr>
            </a:lvl1pPr>
          </a:lstStyle>
          <a:p>
            <a:pPr lvl="0">
              <a:spcBef>
                <a:spcPct val="0"/>
              </a:spcBef>
            </a:pPr>
            <a:r>
              <a:rPr lang="de-DE" dirty="0" smtClean="0"/>
              <a:t>   </a:t>
            </a:r>
            <a:endParaRPr lang="de-DE" dirty="0"/>
          </a:p>
        </p:txBody>
      </p:sp>
      <p:sp>
        <p:nvSpPr>
          <p:cNvPr id="2" name="Title 1"/>
          <p:cNvSpPr>
            <a:spLocks noGrp="1"/>
          </p:cNvSpPr>
          <p:nvPr>
            <p:ph type="ctrTitle" hasCustomPrompt="1"/>
          </p:nvPr>
        </p:nvSpPr>
        <p:spPr bwMode="gray">
          <a:xfrm>
            <a:off x="358773" y="2926794"/>
            <a:ext cx="8421689" cy="1031637"/>
          </a:xfrm>
          <a:noFill/>
        </p:spPr>
        <p:txBody>
          <a:bodyPr lIns="108000" tIns="0"/>
          <a:lstStyle>
            <a:lvl1pPr>
              <a:defRPr sz="2000">
                <a:solidFill>
                  <a:schemeClr val="bg1"/>
                </a:solidFill>
              </a:defRPr>
            </a:lvl1pPr>
          </a:lstStyle>
          <a:p>
            <a:r>
              <a:rPr lang="en-US" dirty="0" err="1" smtClean="0"/>
              <a:t>Presentationtitle</a:t>
            </a:r>
            <a:r>
              <a:rPr lang="en-US" dirty="0" smtClean="0"/>
              <a:t/>
            </a:r>
            <a:br>
              <a:rPr lang="en-US" dirty="0" smtClean="0"/>
            </a:br>
            <a:r>
              <a:rPr lang="en-US" dirty="0" smtClean="0"/>
              <a:t>up to maximum 2 lines</a:t>
            </a:r>
            <a:endParaRPr lang="en-US" dirty="0"/>
          </a:p>
        </p:txBody>
      </p:sp>
      <p:sp>
        <p:nvSpPr>
          <p:cNvPr id="3" name="Subtitle 2"/>
          <p:cNvSpPr>
            <a:spLocks noGrp="1"/>
          </p:cNvSpPr>
          <p:nvPr>
            <p:ph type="subTitle" idx="1" hasCustomPrompt="1"/>
          </p:nvPr>
        </p:nvSpPr>
        <p:spPr bwMode="gray">
          <a:xfrm>
            <a:off x="358773" y="3958431"/>
            <a:ext cx="8421689" cy="840025"/>
          </a:xfrm>
        </p:spPr>
        <p:txBody>
          <a:bodyPr rIns="108000"/>
          <a:lstStyle>
            <a:lvl1pPr marL="0" indent="0" algn="r">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a:t>
            </a:r>
            <a:br>
              <a:rPr lang="en-US" dirty="0" smtClean="0"/>
            </a:br>
            <a:r>
              <a:rPr lang="en-US" dirty="0" smtClean="0"/>
              <a:t>Job Description</a:t>
            </a:r>
            <a:br>
              <a:rPr lang="en-US" dirty="0" smtClean="0"/>
            </a:br>
            <a:r>
              <a:rPr lang="en-US" dirty="0" smtClean="0"/>
              <a:t>Institute</a:t>
            </a:r>
            <a:endParaRPr lang="en-US" dirty="0"/>
          </a:p>
        </p:txBody>
      </p:sp>
    </p:spTree>
    <p:extLst>
      <p:ext uri="{BB962C8B-B14F-4D97-AF65-F5344CB8AC3E}">
        <p14:creationId xmlns:p14="http://schemas.microsoft.com/office/powerpoint/2010/main" val="14979282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x Text (Boxe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bwMode="gray">
          <a:xfrm>
            <a:off x="358776" y="1671649"/>
            <a:ext cx="1584325" cy="3132125"/>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10" name="Text Placeholder 10"/>
          <p:cNvSpPr>
            <a:spLocks noGrp="1"/>
          </p:cNvSpPr>
          <p:nvPr>
            <p:ph type="body" sz="quarter" idx="14"/>
          </p:nvPr>
        </p:nvSpPr>
        <p:spPr bwMode="gray">
          <a:xfrm>
            <a:off x="2124076" y="1671649"/>
            <a:ext cx="1585913" cy="3132125"/>
          </a:xfrm>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defRPr>
                <a:solidFill>
                  <a:schemeClr val="accent2"/>
                </a:solidFill>
              </a:defRPr>
            </a:lvl8pPr>
            <a:lvl9pPr>
              <a:defRPr>
                <a:solidFill>
                  <a:schemeClr val="accent2"/>
                </a:solidFill>
              </a:defRPr>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smtClean="0"/>
          </a:p>
        </p:txBody>
      </p:sp>
      <p:sp>
        <p:nvSpPr>
          <p:cNvPr id="12" name="Text Placeholder 10"/>
          <p:cNvSpPr>
            <a:spLocks noGrp="1"/>
          </p:cNvSpPr>
          <p:nvPr>
            <p:ph type="body" sz="quarter" idx="15"/>
          </p:nvPr>
        </p:nvSpPr>
        <p:spPr bwMode="gray">
          <a:xfrm>
            <a:off x="3886985" y="1671649"/>
            <a:ext cx="1585913" cy="3132125"/>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defRPr>
                <a:solidFill>
                  <a:schemeClr val="accent3"/>
                </a:solidFill>
              </a:defRPr>
            </a:lvl8pPr>
            <a:lvl9pPr>
              <a:defRPr>
                <a:solidFill>
                  <a:schemeClr val="accent3"/>
                </a:solidFill>
              </a:defRPr>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smtClean="0"/>
          </a:p>
        </p:txBody>
      </p:sp>
      <p:sp>
        <p:nvSpPr>
          <p:cNvPr id="13" name="Text Placeholder 10"/>
          <p:cNvSpPr>
            <a:spLocks noGrp="1"/>
          </p:cNvSpPr>
          <p:nvPr>
            <p:ph type="body" sz="quarter" idx="16"/>
          </p:nvPr>
        </p:nvSpPr>
        <p:spPr bwMode="gray">
          <a:xfrm>
            <a:off x="5649913" y="1671649"/>
            <a:ext cx="1585913" cy="3132125"/>
          </a:xfrm>
        </p:spPr>
        <p:txBody>
          <a:bodyPr/>
          <a:lstStyle>
            <a:lvl2pPr>
              <a:buClr>
                <a:schemeClr val="accent4"/>
              </a:buClr>
              <a:defRPr/>
            </a:lvl2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defRPr>
                <a:solidFill>
                  <a:schemeClr val="accent4"/>
                </a:solidFill>
              </a:defRPr>
            </a:lvl8pPr>
            <a:lvl9pPr>
              <a:defRPr>
                <a:solidFill>
                  <a:schemeClr val="accent4"/>
                </a:solidFill>
              </a:defRPr>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smtClean="0"/>
          </a:p>
        </p:txBody>
      </p:sp>
      <p:sp>
        <p:nvSpPr>
          <p:cNvPr id="4" name="Text Placeholder 3"/>
          <p:cNvSpPr>
            <a:spLocks noGrp="1"/>
          </p:cNvSpPr>
          <p:nvPr>
            <p:ph type="body" sz="quarter" idx="17" hasCustomPrompt="1"/>
          </p:nvPr>
        </p:nvSpPr>
        <p:spPr bwMode="gray">
          <a:xfrm>
            <a:off x="358776" y="1239838"/>
            <a:ext cx="1584325" cy="287797"/>
          </a:xfrm>
          <a:solidFill>
            <a:schemeClr val="accent1"/>
          </a:solidFill>
        </p:spPr>
        <p:txBody>
          <a:bodyPr wrap="square" lIns="72000" tIns="36000" rIns="72000" bIns="36000" anchor="ctr" anchorCtr="0"/>
          <a:lstStyle>
            <a:lvl1pPr marL="0" indent="0" algn="l">
              <a:spcBef>
                <a:spcPts val="300"/>
              </a:spcBef>
              <a:spcAft>
                <a:spcPts val="300"/>
              </a:spcAft>
              <a:buFont typeface="Arial" panose="020B0604020202020204" pitchFamily="34" charset="0"/>
              <a:buNone/>
              <a:defRPr sz="1200" b="1" baseline="0">
                <a:solidFill>
                  <a:schemeClr val="bg1"/>
                </a:solidFill>
              </a:defRPr>
            </a:lvl1pPr>
            <a:lvl2pPr marL="0" indent="0" algn="l">
              <a:spcBef>
                <a:spcPts val="300"/>
              </a:spcBef>
              <a:spcAft>
                <a:spcPts val="300"/>
              </a:spcAft>
              <a:buNone/>
              <a:defRPr sz="1200" b="1">
                <a:solidFill>
                  <a:schemeClr val="bg1"/>
                </a:solidFill>
              </a:defRPr>
            </a:lvl2pPr>
            <a:lvl3pPr marL="0" indent="0" algn="l">
              <a:spcBef>
                <a:spcPts val="300"/>
              </a:spcBef>
              <a:spcAft>
                <a:spcPts val="300"/>
              </a:spcAft>
              <a:buNone/>
              <a:defRPr sz="1200" b="1">
                <a:solidFill>
                  <a:schemeClr val="bg1"/>
                </a:solidFill>
              </a:defRPr>
            </a:lvl3pPr>
            <a:lvl4pPr marL="0" indent="0" algn="l">
              <a:spcBef>
                <a:spcPts val="300"/>
              </a:spcBef>
              <a:spcAft>
                <a:spcPts val="300"/>
              </a:spcAft>
              <a:buNone/>
              <a:defRPr sz="1200" b="1">
                <a:solidFill>
                  <a:schemeClr val="bg1"/>
                </a:solidFill>
              </a:defRPr>
            </a:lvl4pPr>
            <a:lvl5pPr marL="0" indent="0" algn="l">
              <a:spcBef>
                <a:spcPts val="300"/>
              </a:spcBef>
              <a:spcAft>
                <a:spcPts val="300"/>
              </a:spcAft>
              <a:buNone/>
              <a:defRPr sz="1200" b="1">
                <a:solidFill>
                  <a:schemeClr val="bg1"/>
                </a:solidFill>
              </a:defRPr>
            </a:lvl5pPr>
            <a:lvl6pPr marL="0" indent="0" algn="l">
              <a:spcBef>
                <a:spcPts val="300"/>
              </a:spcBef>
              <a:spcAft>
                <a:spcPts val="300"/>
              </a:spcAft>
              <a:buNone/>
              <a:defRPr sz="1200" b="1">
                <a:solidFill>
                  <a:schemeClr val="bg1"/>
                </a:solidFill>
              </a:defRPr>
            </a:lvl6pPr>
            <a:lvl7pPr marL="0" indent="0" algn="l">
              <a:spcBef>
                <a:spcPts val="300"/>
              </a:spcBef>
              <a:spcAft>
                <a:spcPts val="300"/>
              </a:spcAft>
              <a:buNone/>
              <a:defRPr sz="1200" b="1">
                <a:solidFill>
                  <a:schemeClr val="bg1"/>
                </a:solidFill>
              </a:defRPr>
            </a:lvl7pPr>
            <a:lvl8pPr marL="0" indent="0" algn="l">
              <a:spcBef>
                <a:spcPts val="300"/>
              </a:spcBef>
              <a:spcAft>
                <a:spcPts val="300"/>
              </a:spcAft>
              <a:buFont typeface="Arial" panose="020B0604020202020204" pitchFamily="34" charset="0"/>
              <a:buNone/>
              <a:defRPr sz="1200" b="1">
                <a:solidFill>
                  <a:schemeClr val="bg1"/>
                </a:solidFill>
              </a:defRPr>
            </a:lvl8pPr>
            <a:lvl9pPr marL="0" indent="0" algn="l">
              <a:spcBef>
                <a:spcPts val="300"/>
              </a:spcBef>
              <a:spcAft>
                <a:spcPts val="300"/>
              </a:spcAft>
              <a:buFont typeface="Arial" panose="020B0604020202020204" pitchFamily="34" charset="0"/>
              <a:buNone/>
              <a:defRPr sz="1200" b="1">
                <a:solidFill>
                  <a:schemeClr val="bg1"/>
                </a:solidFill>
              </a:defRPr>
            </a:lvl9pPr>
          </a:lstStyle>
          <a:p>
            <a:pPr lvl="0"/>
            <a:r>
              <a:rPr lang="en-US" dirty="0" smtClean="0"/>
              <a:t>Topic 1</a:t>
            </a:r>
          </a:p>
        </p:txBody>
      </p:sp>
      <p:sp>
        <p:nvSpPr>
          <p:cNvPr id="14" name="Text Placeholder 3"/>
          <p:cNvSpPr>
            <a:spLocks noGrp="1"/>
          </p:cNvSpPr>
          <p:nvPr>
            <p:ph type="body" sz="quarter" idx="18" hasCustomPrompt="1"/>
          </p:nvPr>
        </p:nvSpPr>
        <p:spPr bwMode="gray">
          <a:xfrm>
            <a:off x="2124076" y="1239838"/>
            <a:ext cx="1584325" cy="287797"/>
          </a:xfrm>
          <a:solidFill>
            <a:schemeClr val="accent2"/>
          </a:solidFill>
        </p:spPr>
        <p:txBody>
          <a:bodyPr wrap="square" lIns="72000" tIns="36000" rIns="72000" bIns="36000" anchor="ctr" anchorCtr="0"/>
          <a:lstStyle>
            <a:lvl1pPr marL="0" indent="0" algn="l">
              <a:spcBef>
                <a:spcPts val="300"/>
              </a:spcBef>
              <a:spcAft>
                <a:spcPts val="300"/>
              </a:spcAft>
              <a:buFont typeface="Arial" panose="020B0604020202020204" pitchFamily="34" charset="0"/>
              <a:buNone/>
              <a:defRPr sz="1200" b="1" baseline="0">
                <a:solidFill>
                  <a:schemeClr val="bg1"/>
                </a:solidFill>
              </a:defRPr>
            </a:lvl1pPr>
            <a:lvl2pPr marL="0" indent="0" algn="l">
              <a:spcBef>
                <a:spcPts val="300"/>
              </a:spcBef>
              <a:spcAft>
                <a:spcPts val="300"/>
              </a:spcAft>
              <a:buNone/>
              <a:defRPr sz="1200" b="1">
                <a:solidFill>
                  <a:schemeClr val="bg1"/>
                </a:solidFill>
              </a:defRPr>
            </a:lvl2pPr>
            <a:lvl3pPr marL="0" indent="0" algn="l">
              <a:spcBef>
                <a:spcPts val="300"/>
              </a:spcBef>
              <a:spcAft>
                <a:spcPts val="300"/>
              </a:spcAft>
              <a:buNone/>
              <a:defRPr sz="1200" b="1">
                <a:solidFill>
                  <a:schemeClr val="bg1"/>
                </a:solidFill>
              </a:defRPr>
            </a:lvl3pPr>
            <a:lvl4pPr marL="0" indent="0" algn="l">
              <a:spcBef>
                <a:spcPts val="300"/>
              </a:spcBef>
              <a:spcAft>
                <a:spcPts val="300"/>
              </a:spcAft>
              <a:buNone/>
              <a:defRPr sz="1200" b="1">
                <a:solidFill>
                  <a:schemeClr val="bg1"/>
                </a:solidFill>
              </a:defRPr>
            </a:lvl4pPr>
            <a:lvl5pPr marL="0" indent="0" algn="l">
              <a:spcBef>
                <a:spcPts val="300"/>
              </a:spcBef>
              <a:spcAft>
                <a:spcPts val="300"/>
              </a:spcAft>
              <a:buNone/>
              <a:defRPr sz="1200" b="1">
                <a:solidFill>
                  <a:schemeClr val="bg1"/>
                </a:solidFill>
              </a:defRPr>
            </a:lvl5pPr>
            <a:lvl6pPr marL="0" indent="0" algn="l">
              <a:spcBef>
                <a:spcPts val="300"/>
              </a:spcBef>
              <a:spcAft>
                <a:spcPts val="300"/>
              </a:spcAft>
              <a:buNone/>
              <a:defRPr sz="1200" b="1">
                <a:solidFill>
                  <a:schemeClr val="bg1"/>
                </a:solidFill>
              </a:defRPr>
            </a:lvl6pPr>
            <a:lvl7pPr marL="0" indent="0" algn="l">
              <a:spcBef>
                <a:spcPts val="300"/>
              </a:spcBef>
              <a:spcAft>
                <a:spcPts val="300"/>
              </a:spcAft>
              <a:buNone/>
              <a:defRPr sz="1200" b="1">
                <a:solidFill>
                  <a:schemeClr val="bg1"/>
                </a:solidFill>
              </a:defRPr>
            </a:lvl7pPr>
            <a:lvl8pPr marL="0" indent="0" algn="l">
              <a:spcBef>
                <a:spcPts val="300"/>
              </a:spcBef>
              <a:spcAft>
                <a:spcPts val="300"/>
              </a:spcAft>
              <a:buFont typeface="Arial" panose="020B0604020202020204" pitchFamily="34" charset="0"/>
              <a:buNone/>
              <a:defRPr sz="1200" b="1">
                <a:solidFill>
                  <a:schemeClr val="bg1"/>
                </a:solidFill>
              </a:defRPr>
            </a:lvl8pPr>
            <a:lvl9pPr marL="0" indent="0" algn="l">
              <a:spcBef>
                <a:spcPts val="300"/>
              </a:spcBef>
              <a:spcAft>
                <a:spcPts val="300"/>
              </a:spcAft>
              <a:buFont typeface="Arial" panose="020B0604020202020204" pitchFamily="34" charset="0"/>
              <a:buNone/>
              <a:defRPr sz="1200" b="1">
                <a:solidFill>
                  <a:schemeClr val="bg1"/>
                </a:solidFill>
              </a:defRPr>
            </a:lvl9pPr>
          </a:lstStyle>
          <a:p>
            <a:pPr lvl="0"/>
            <a:r>
              <a:rPr lang="en-US" dirty="0" smtClean="0"/>
              <a:t>Topic 2</a:t>
            </a:r>
          </a:p>
        </p:txBody>
      </p:sp>
      <p:sp>
        <p:nvSpPr>
          <p:cNvPr id="15" name="Text Placeholder 3"/>
          <p:cNvSpPr>
            <a:spLocks noGrp="1"/>
          </p:cNvSpPr>
          <p:nvPr>
            <p:ph type="body" sz="quarter" idx="19" hasCustomPrompt="1"/>
          </p:nvPr>
        </p:nvSpPr>
        <p:spPr bwMode="gray">
          <a:xfrm>
            <a:off x="3888573" y="1239838"/>
            <a:ext cx="1584325" cy="287797"/>
          </a:xfrm>
          <a:solidFill>
            <a:schemeClr val="accent3"/>
          </a:solidFill>
        </p:spPr>
        <p:txBody>
          <a:bodyPr wrap="square" lIns="72000" tIns="36000" rIns="72000" bIns="36000" anchor="ctr" anchorCtr="0"/>
          <a:lstStyle>
            <a:lvl1pPr marL="0" indent="0" algn="l">
              <a:spcBef>
                <a:spcPts val="300"/>
              </a:spcBef>
              <a:spcAft>
                <a:spcPts val="300"/>
              </a:spcAft>
              <a:buFont typeface="Arial" panose="020B0604020202020204" pitchFamily="34" charset="0"/>
              <a:buNone/>
              <a:defRPr sz="1200" b="1" baseline="0">
                <a:solidFill>
                  <a:schemeClr val="bg1"/>
                </a:solidFill>
              </a:defRPr>
            </a:lvl1pPr>
            <a:lvl2pPr marL="0" indent="0" algn="l">
              <a:spcBef>
                <a:spcPts val="300"/>
              </a:spcBef>
              <a:spcAft>
                <a:spcPts val="300"/>
              </a:spcAft>
              <a:buNone/>
              <a:defRPr sz="1200" b="1">
                <a:solidFill>
                  <a:schemeClr val="bg1"/>
                </a:solidFill>
              </a:defRPr>
            </a:lvl2pPr>
            <a:lvl3pPr marL="0" indent="0" algn="l">
              <a:spcBef>
                <a:spcPts val="300"/>
              </a:spcBef>
              <a:spcAft>
                <a:spcPts val="300"/>
              </a:spcAft>
              <a:buNone/>
              <a:defRPr sz="1200" b="1">
                <a:solidFill>
                  <a:schemeClr val="bg1"/>
                </a:solidFill>
              </a:defRPr>
            </a:lvl3pPr>
            <a:lvl4pPr marL="0" indent="0" algn="l">
              <a:spcBef>
                <a:spcPts val="300"/>
              </a:spcBef>
              <a:spcAft>
                <a:spcPts val="300"/>
              </a:spcAft>
              <a:buNone/>
              <a:defRPr sz="1200" b="1">
                <a:solidFill>
                  <a:schemeClr val="bg1"/>
                </a:solidFill>
              </a:defRPr>
            </a:lvl4pPr>
            <a:lvl5pPr marL="0" indent="0" algn="l">
              <a:spcBef>
                <a:spcPts val="300"/>
              </a:spcBef>
              <a:spcAft>
                <a:spcPts val="300"/>
              </a:spcAft>
              <a:buNone/>
              <a:defRPr sz="1200" b="1">
                <a:solidFill>
                  <a:schemeClr val="bg1"/>
                </a:solidFill>
              </a:defRPr>
            </a:lvl5pPr>
            <a:lvl6pPr marL="0" indent="0" algn="l">
              <a:spcBef>
                <a:spcPts val="300"/>
              </a:spcBef>
              <a:spcAft>
                <a:spcPts val="300"/>
              </a:spcAft>
              <a:buNone/>
              <a:defRPr sz="1200" b="1">
                <a:solidFill>
                  <a:schemeClr val="bg1"/>
                </a:solidFill>
              </a:defRPr>
            </a:lvl6pPr>
            <a:lvl7pPr marL="0" indent="0" algn="l">
              <a:spcBef>
                <a:spcPts val="300"/>
              </a:spcBef>
              <a:spcAft>
                <a:spcPts val="300"/>
              </a:spcAft>
              <a:buNone/>
              <a:defRPr sz="1200" b="1">
                <a:solidFill>
                  <a:schemeClr val="bg1"/>
                </a:solidFill>
              </a:defRPr>
            </a:lvl7pPr>
            <a:lvl8pPr marL="0" indent="0" algn="l">
              <a:spcBef>
                <a:spcPts val="300"/>
              </a:spcBef>
              <a:spcAft>
                <a:spcPts val="300"/>
              </a:spcAft>
              <a:buFont typeface="Arial" panose="020B0604020202020204" pitchFamily="34" charset="0"/>
              <a:buNone/>
              <a:defRPr sz="1200" b="1">
                <a:solidFill>
                  <a:schemeClr val="bg1"/>
                </a:solidFill>
              </a:defRPr>
            </a:lvl8pPr>
            <a:lvl9pPr marL="0" indent="0" algn="l">
              <a:spcBef>
                <a:spcPts val="300"/>
              </a:spcBef>
              <a:spcAft>
                <a:spcPts val="300"/>
              </a:spcAft>
              <a:buFont typeface="Arial" panose="020B0604020202020204" pitchFamily="34" charset="0"/>
              <a:buNone/>
              <a:defRPr sz="1200" b="1">
                <a:solidFill>
                  <a:schemeClr val="bg1"/>
                </a:solidFill>
              </a:defRPr>
            </a:lvl9pPr>
          </a:lstStyle>
          <a:p>
            <a:pPr lvl="0"/>
            <a:r>
              <a:rPr lang="en-US" dirty="0" smtClean="0"/>
              <a:t>Topic 3</a:t>
            </a:r>
          </a:p>
        </p:txBody>
      </p:sp>
      <p:sp>
        <p:nvSpPr>
          <p:cNvPr id="16" name="Text Placeholder 3"/>
          <p:cNvSpPr>
            <a:spLocks noGrp="1"/>
          </p:cNvSpPr>
          <p:nvPr>
            <p:ph type="body" sz="quarter" idx="20" hasCustomPrompt="1"/>
          </p:nvPr>
        </p:nvSpPr>
        <p:spPr bwMode="gray">
          <a:xfrm>
            <a:off x="5644193" y="1239838"/>
            <a:ext cx="1584325" cy="287797"/>
          </a:xfrm>
          <a:solidFill>
            <a:schemeClr val="accent4"/>
          </a:solidFill>
        </p:spPr>
        <p:txBody>
          <a:bodyPr wrap="square" lIns="72000" tIns="36000" rIns="72000" bIns="36000" anchor="ctr" anchorCtr="0"/>
          <a:lstStyle>
            <a:lvl1pPr marL="0" indent="0" algn="l">
              <a:spcBef>
                <a:spcPts val="300"/>
              </a:spcBef>
              <a:spcAft>
                <a:spcPts val="300"/>
              </a:spcAft>
              <a:buFont typeface="Arial" panose="020B0604020202020204" pitchFamily="34" charset="0"/>
              <a:buNone/>
              <a:defRPr sz="1200" b="1" baseline="0">
                <a:solidFill>
                  <a:schemeClr val="bg1"/>
                </a:solidFill>
              </a:defRPr>
            </a:lvl1pPr>
            <a:lvl2pPr marL="0" indent="0" algn="l">
              <a:spcBef>
                <a:spcPts val="300"/>
              </a:spcBef>
              <a:spcAft>
                <a:spcPts val="300"/>
              </a:spcAft>
              <a:buNone/>
              <a:defRPr sz="1200" b="1">
                <a:solidFill>
                  <a:schemeClr val="bg1"/>
                </a:solidFill>
              </a:defRPr>
            </a:lvl2pPr>
            <a:lvl3pPr marL="0" indent="0" algn="l">
              <a:spcBef>
                <a:spcPts val="300"/>
              </a:spcBef>
              <a:spcAft>
                <a:spcPts val="300"/>
              </a:spcAft>
              <a:buNone/>
              <a:defRPr sz="1200" b="1">
                <a:solidFill>
                  <a:schemeClr val="bg1"/>
                </a:solidFill>
              </a:defRPr>
            </a:lvl3pPr>
            <a:lvl4pPr marL="0" indent="0" algn="l">
              <a:spcBef>
                <a:spcPts val="300"/>
              </a:spcBef>
              <a:spcAft>
                <a:spcPts val="300"/>
              </a:spcAft>
              <a:buNone/>
              <a:defRPr sz="1200" b="1">
                <a:solidFill>
                  <a:schemeClr val="bg1"/>
                </a:solidFill>
              </a:defRPr>
            </a:lvl4pPr>
            <a:lvl5pPr marL="0" indent="0" algn="l">
              <a:spcBef>
                <a:spcPts val="300"/>
              </a:spcBef>
              <a:spcAft>
                <a:spcPts val="300"/>
              </a:spcAft>
              <a:buNone/>
              <a:defRPr sz="1200" b="1">
                <a:solidFill>
                  <a:schemeClr val="bg1"/>
                </a:solidFill>
              </a:defRPr>
            </a:lvl5pPr>
            <a:lvl6pPr marL="0" indent="0" algn="l">
              <a:spcBef>
                <a:spcPts val="300"/>
              </a:spcBef>
              <a:spcAft>
                <a:spcPts val="300"/>
              </a:spcAft>
              <a:buNone/>
              <a:defRPr sz="1200" b="1">
                <a:solidFill>
                  <a:schemeClr val="bg1"/>
                </a:solidFill>
              </a:defRPr>
            </a:lvl6pPr>
            <a:lvl7pPr marL="0" indent="0" algn="l">
              <a:spcBef>
                <a:spcPts val="300"/>
              </a:spcBef>
              <a:spcAft>
                <a:spcPts val="300"/>
              </a:spcAft>
              <a:buNone/>
              <a:defRPr sz="1200" b="1">
                <a:solidFill>
                  <a:schemeClr val="bg1"/>
                </a:solidFill>
              </a:defRPr>
            </a:lvl7pPr>
            <a:lvl8pPr marL="0" indent="0" algn="l">
              <a:spcBef>
                <a:spcPts val="300"/>
              </a:spcBef>
              <a:spcAft>
                <a:spcPts val="300"/>
              </a:spcAft>
              <a:buFont typeface="Arial" panose="020B0604020202020204" pitchFamily="34" charset="0"/>
              <a:buNone/>
              <a:defRPr sz="1200" b="1">
                <a:solidFill>
                  <a:schemeClr val="bg1"/>
                </a:solidFill>
              </a:defRPr>
            </a:lvl8pPr>
            <a:lvl9pPr marL="0" indent="0" algn="l">
              <a:spcBef>
                <a:spcPts val="300"/>
              </a:spcBef>
              <a:spcAft>
                <a:spcPts val="300"/>
              </a:spcAft>
              <a:buFont typeface="Arial" panose="020B0604020202020204" pitchFamily="34" charset="0"/>
              <a:buNone/>
              <a:defRPr sz="1200" b="1">
                <a:solidFill>
                  <a:schemeClr val="bg1"/>
                </a:solidFill>
              </a:defRPr>
            </a:lvl9pPr>
          </a:lstStyle>
          <a:p>
            <a:pPr lvl="0"/>
            <a:r>
              <a:rPr lang="en-US" dirty="0" smtClean="0"/>
              <a:t>Topic 4</a:t>
            </a:r>
          </a:p>
        </p:txBody>
      </p:sp>
      <p:sp>
        <p:nvSpPr>
          <p:cNvPr id="3" name="Date Placeholder 2"/>
          <p:cNvSpPr>
            <a:spLocks noGrp="1"/>
          </p:cNvSpPr>
          <p:nvPr>
            <p:ph type="dt" sz="half" idx="21"/>
          </p:nvPr>
        </p:nvSpPr>
        <p:spPr/>
        <p:txBody>
          <a:bodyPr/>
          <a:lstStyle/>
          <a:p>
            <a:r>
              <a:rPr lang="en-US" smtClean="0"/>
              <a:t>Speaker, Job Description, Date if needed</a:t>
            </a:r>
            <a:endParaRPr lang="en-US" dirty="0"/>
          </a:p>
        </p:txBody>
      </p:sp>
      <p:sp>
        <p:nvSpPr>
          <p:cNvPr id="5" name="Footer Placeholder 4"/>
          <p:cNvSpPr>
            <a:spLocks noGrp="1"/>
          </p:cNvSpPr>
          <p:nvPr>
            <p:ph type="ftr" sz="quarter" idx="22"/>
          </p:nvPr>
        </p:nvSpPr>
        <p:spPr/>
        <p:txBody>
          <a:bodyPr/>
          <a:lstStyle/>
          <a:p>
            <a:r>
              <a:rPr lang="en-US" smtClean="0"/>
              <a:t>Presentation Title</a:t>
            </a:r>
            <a:endParaRPr lang="en-US" dirty="0"/>
          </a:p>
        </p:txBody>
      </p:sp>
      <p:sp>
        <p:nvSpPr>
          <p:cNvPr id="6" name="Slide Number Placeholder 5"/>
          <p:cNvSpPr>
            <a:spLocks noGrp="1"/>
          </p:cNvSpPr>
          <p:nvPr>
            <p:ph type="sldNum" sz="quarter" idx="23"/>
          </p:nvPr>
        </p:nvSpPr>
        <p:spPr/>
        <p:txBody>
          <a:bodyPr/>
          <a:lstStyle/>
          <a:p>
            <a:r>
              <a:rPr lang="en-US" smtClean="0"/>
              <a:t>Chart </a:t>
            </a:r>
            <a:fld id="{91D913BA-B0D8-4B51-9328-DFAA0B370309}" type="slidenum">
              <a:rPr lang="en-US" b="1" smtClean="0"/>
              <a:pPr/>
              <a:t>‹#›</a:t>
            </a:fld>
            <a:endParaRPr lang="en-US" b="1" dirty="0"/>
          </a:p>
        </p:txBody>
      </p:sp>
      <p:sp>
        <p:nvSpPr>
          <p:cNvPr id="7" name="Titel 6"/>
          <p:cNvSpPr>
            <a:spLocks noGrp="1"/>
          </p:cNvSpPr>
          <p:nvPr>
            <p:ph type="title" hasCustomPrompt="1"/>
          </p:nvPr>
        </p:nvSpPr>
        <p:spPr/>
        <p:txBody>
          <a:bodyPr/>
          <a:lstStyle/>
          <a:p>
            <a:r>
              <a:rPr lang="de-DE" dirty="0" smtClean="0"/>
              <a:t>Write </a:t>
            </a:r>
            <a:r>
              <a:rPr lang="de-DE" dirty="0" err="1" smtClean="0"/>
              <a:t>your</a:t>
            </a:r>
            <a:r>
              <a:rPr lang="de-DE" dirty="0" smtClean="0"/>
              <a:t> title</a:t>
            </a:r>
            <a:br>
              <a:rPr lang="de-DE" dirty="0" smtClean="0"/>
            </a:br>
            <a:r>
              <a:rPr lang="de-DE" dirty="0" smtClean="0"/>
              <a:t>- </a:t>
            </a:r>
            <a:r>
              <a:rPr lang="de-DE" dirty="0" err="1" smtClean="0"/>
              <a:t>maximum</a:t>
            </a:r>
            <a:r>
              <a:rPr lang="de-DE" dirty="0" smtClean="0"/>
              <a:t> 2 </a:t>
            </a:r>
            <a:r>
              <a:rPr lang="de-DE" dirty="0" err="1" smtClean="0"/>
              <a:t>lines</a:t>
            </a:r>
            <a:endParaRPr lang="de-DE" dirty="0"/>
          </a:p>
        </p:txBody>
      </p:sp>
    </p:spTree>
    <p:extLst>
      <p:ext uri="{BB962C8B-B14F-4D97-AF65-F5344CB8AC3E}">
        <p14:creationId xmlns:p14="http://schemas.microsoft.com/office/powerpoint/2010/main" val="6843598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icture 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bwMode="gray">
          <a:xfrm>
            <a:off x="2124075" y="1239837"/>
            <a:ext cx="5111751" cy="3563938"/>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Picture Placeholder 3"/>
          <p:cNvSpPr>
            <a:spLocks noGrp="1"/>
          </p:cNvSpPr>
          <p:nvPr>
            <p:ph type="pic" sz="quarter" idx="14" hasCustomPrompt="1"/>
          </p:nvPr>
        </p:nvSpPr>
        <p:spPr bwMode="gray">
          <a:xfrm>
            <a:off x="179388" y="1239838"/>
            <a:ext cx="1763712" cy="3563937"/>
          </a:xfrm>
          <a:noFill/>
        </p:spPr>
        <p:txBody>
          <a:bodyPr anchor="ctr"/>
          <a:lstStyle>
            <a:lvl1pPr algn="ctr">
              <a:defRPr i="1"/>
            </a:lvl1pPr>
          </a:lstStyle>
          <a:p>
            <a:r>
              <a:rPr lang="de-DE" dirty="0" smtClean="0"/>
              <a:t>Insert </a:t>
            </a:r>
            <a:r>
              <a:rPr lang="de-DE" dirty="0" err="1" smtClean="0"/>
              <a:t>picture</a:t>
            </a:r>
            <a:r>
              <a:rPr lang="de-DE" dirty="0" smtClean="0"/>
              <a:t> </a:t>
            </a:r>
            <a:r>
              <a:rPr lang="de-DE" dirty="0" err="1" smtClean="0"/>
              <a:t>by</a:t>
            </a:r>
            <a:r>
              <a:rPr lang="de-DE" dirty="0" smtClean="0"/>
              <a:t> </a:t>
            </a:r>
            <a:br>
              <a:rPr lang="de-DE" dirty="0" smtClean="0"/>
            </a:br>
            <a:r>
              <a:rPr lang="de-DE" dirty="0" err="1" smtClean="0"/>
              <a:t>clicking</a:t>
            </a:r>
            <a:r>
              <a:rPr lang="de-DE" dirty="0" smtClean="0"/>
              <a:t> </a:t>
            </a:r>
            <a:r>
              <a:rPr lang="de-DE" dirty="0" err="1" smtClean="0"/>
              <a:t>the</a:t>
            </a:r>
            <a:r>
              <a:rPr lang="de-DE" dirty="0" smtClean="0"/>
              <a:t> </a:t>
            </a:r>
            <a:r>
              <a:rPr lang="de-DE" dirty="0" err="1" smtClean="0"/>
              <a:t>icon</a:t>
            </a:r>
            <a:endParaRPr lang="de-DE" dirty="0" smtClean="0"/>
          </a:p>
          <a:p>
            <a:endParaRPr lang="de-DE" dirty="0" smtClean="0"/>
          </a:p>
          <a:p>
            <a:endParaRPr lang="de-DE" dirty="0" smtClean="0"/>
          </a:p>
          <a:p>
            <a:endParaRPr lang="de-DE" dirty="0" smtClean="0"/>
          </a:p>
          <a:p>
            <a:endParaRPr lang="en-US" dirty="0"/>
          </a:p>
        </p:txBody>
      </p:sp>
      <p:sp>
        <p:nvSpPr>
          <p:cNvPr id="3" name="Date Placeholder 2"/>
          <p:cNvSpPr>
            <a:spLocks noGrp="1"/>
          </p:cNvSpPr>
          <p:nvPr>
            <p:ph type="dt" sz="half" idx="15"/>
          </p:nvPr>
        </p:nvSpPr>
        <p:spPr/>
        <p:txBody>
          <a:bodyPr/>
          <a:lstStyle/>
          <a:p>
            <a:r>
              <a:rPr lang="en-US" smtClean="0"/>
              <a:t>Speaker, Job Description, Date if needed</a:t>
            </a:r>
            <a:endParaRPr lang="en-US" dirty="0"/>
          </a:p>
        </p:txBody>
      </p:sp>
      <p:sp>
        <p:nvSpPr>
          <p:cNvPr id="5" name="Footer Placeholder 4"/>
          <p:cNvSpPr>
            <a:spLocks noGrp="1"/>
          </p:cNvSpPr>
          <p:nvPr>
            <p:ph type="ftr" sz="quarter" idx="16"/>
          </p:nvPr>
        </p:nvSpPr>
        <p:spPr/>
        <p:txBody>
          <a:bodyPr/>
          <a:lstStyle/>
          <a:p>
            <a:r>
              <a:rPr lang="en-US" smtClean="0"/>
              <a:t>Presentation Title</a:t>
            </a:r>
            <a:endParaRPr lang="en-US" dirty="0"/>
          </a:p>
        </p:txBody>
      </p:sp>
      <p:sp>
        <p:nvSpPr>
          <p:cNvPr id="6" name="Slide Number Placeholder 5"/>
          <p:cNvSpPr>
            <a:spLocks noGrp="1"/>
          </p:cNvSpPr>
          <p:nvPr>
            <p:ph type="sldNum" sz="quarter" idx="17"/>
          </p:nvPr>
        </p:nvSpPr>
        <p:spPr/>
        <p:txBody>
          <a:bodyPr/>
          <a:lstStyle/>
          <a:p>
            <a:r>
              <a:rPr lang="en-US" smtClean="0"/>
              <a:t>Chart </a:t>
            </a:r>
            <a:fld id="{91D913BA-B0D8-4B51-9328-DFAA0B370309}" type="slidenum">
              <a:rPr lang="en-US" b="1" smtClean="0"/>
              <a:pPr/>
              <a:t>‹#›</a:t>
            </a:fld>
            <a:endParaRPr lang="en-US" b="1" dirty="0"/>
          </a:p>
        </p:txBody>
      </p:sp>
      <p:sp>
        <p:nvSpPr>
          <p:cNvPr id="7" name="Titel 6"/>
          <p:cNvSpPr>
            <a:spLocks noGrp="1"/>
          </p:cNvSpPr>
          <p:nvPr>
            <p:ph type="title" hasCustomPrompt="1"/>
          </p:nvPr>
        </p:nvSpPr>
        <p:spPr/>
        <p:txBody>
          <a:bodyPr/>
          <a:lstStyle/>
          <a:p>
            <a:r>
              <a:rPr lang="de-DE" dirty="0" smtClean="0"/>
              <a:t>Write </a:t>
            </a:r>
            <a:r>
              <a:rPr lang="de-DE" dirty="0" err="1" smtClean="0"/>
              <a:t>your</a:t>
            </a:r>
            <a:r>
              <a:rPr lang="de-DE" dirty="0" smtClean="0"/>
              <a:t> title</a:t>
            </a:r>
            <a:br>
              <a:rPr lang="de-DE" dirty="0" smtClean="0"/>
            </a:br>
            <a:r>
              <a:rPr lang="de-DE" dirty="0" smtClean="0"/>
              <a:t>- </a:t>
            </a:r>
            <a:r>
              <a:rPr lang="de-DE" dirty="0" err="1" smtClean="0"/>
              <a:t>maximum</a:t>
            </a:r>
            <a:r>
              <a:rPr lang="de-DE" dirty="0" smtClean="0"/>
              <a:t> 2 </a:t>
            </a:r>
            <a:r>
              <a:rPr lang="de-DE" dirty="0" err="1" smtClean="0"/>
              <a:t>lines</a:t>
            </a:r>
            <a:endParaRPr lang="de-DE" dirty="0"/>
          </a:p>
        </p:txBody>
      </p:sp>
    </p:spTree>
    <p:extLst>
      <p:ext uri="{BB962C8B-B14F-4D97-AF65-F5344CB8AC3E}">
        <p14:creationId xmlns:p14="http://schemas.microsoft.com/office/powerpoint/2010/main" val="17516719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icture M">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bwMode="gray">
          <a:xfrm>
            <a:off x="3887790" y="1239837"/>
            <a:ext cx="3348037" cy="3563938"/>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Picture Placeholder 3"/>
          <p:cNvSpPr>
            <a:spLocks noGrp="1"/>
          </p:cNvSpPr>
          <p:nvPr>
            <p:ph type="pic" sz="quarter" idx="14" hasCustomPrompt="1"/>
          </p:nvPr>
        </p:nvSpPr>
        <p:spPr bwMode="gray">
          <a:xfrm>
            <a:off x="179389" y="1239838"/>
            <a:ext cx="3529012" cy="3563937"/>
          </a:xfrm>
          <a:noFill/>
        </p:spPr>
        <p:txBody>
          <a:bodyPr anchor="ctr"/>
          <a:lstStyle>
            <a:lvl1pPr algn="ctr">
              <a:defRPr i="1"/>
            </a:lvl1pPr>
          </a:lstStyle>
          <a:p>
            <a:r>
              <a:rPr lang="de-DE" dirty="0" smtClean="0"/>
              <a:t>Insert </a:t>
            </a:r>
            <a:r>
              <a:rPr lang="de-DE" dirty="0" err="1" smtClean="0"/>
              <a:t>picture</a:t>
            </a:r>
            <a:r>
              <a:rPr lang="de-DE" dirty="0" smtClean="0"/>
              <a:t> </a:t>
            </a:r>
            <a:r>
              <a:rPr lang="de-DE" dirty="0" err="1" smtClean="0"/>
              <a:t>by</a:t>
            </a:r>
            <a:r>
              <a:rPr lang="de-DE" dirty="0" smtClean="0"/>
              <a:t> </a:t>
            </a:r>
            <a:br>
              <a:rPr lang="de-DE" dirty="0" smtClean="0"/>
            </a:br>
            <a:r>
              <a:rPr lang="de-DE" dirty="0" err="1" smtClean="0"/>
              <a:t>clicking</a:t>
            </a:r>
            <a:r>
              <a:rPr lang="de-DE" dirty="0" smtClean="0"/>
              <a:t> </a:t>
            </a:r>
            <a:r>
              <a:rPr lang="de-DE" dirty="0" err="1" smtClean="0"/>
              <a:t>the</a:t>
            </a:r>
            <a:r>
              <a:rPr lang="de-DE" dirty="0" smtClean="0"/>
              <a:t> </a:t>
            </a:r>
            <a:r>
              <a:rPr lang="de-DE" dirty="0" err="1" smtClean="0"/>
              <a:t>icon</a:t>
            </a:r>
            <a:endParaRPr lang="de-DE" dirty="0" smtClean="0"/>
          </a:p>
          <a:p>
            <a:endParaRPr lang="de-DE" dirty="0" smtClean="0"/>
          </a:p>
          <a:p>
            <a:endParaRPr lang="de-DE" dirty="0" smtClean="0"/>
          </a:p>
          <a:p>
            <a:endParaRPr lang="de-DE" dirty="0" smtClean="0"/>
          </a:p>
          <a:p>
            <a:endParaRPr lang="en-US" dirty="0"/>
          </a:p>
        </p:txBody>
      </p:sp>
      <p:sp>
        <p:nvSpPr>
          <p:cNvPr id="3" name="Date Placeholder 2"/>
          <p:cNvSpPr>
            <a:spLocks noGrp="1"/>
          </p:cNvSpPr>
          <p:nvPr>
            <p:ph type="dt" sz="half" idx="15"/>
          </p:nvPr>
        </p:nvSpPr>
        <p:spPr/>
        <p:txBody>
          <a:bodyPr/>
          <a:lstStyle/>
          <a:p>
            <a:r>
              <a:rPr lang="en-US" smtClean="0"/>
              <a:t>Speaker, Job Description, Date if needed</a:t>
            </a:r>
            <a:endParaRPr lang="en-US" dirty="0"/>
          </a:p>
        </p:txBody>
      </p:sp>
      <p:sp>
        <p:nvSpPr>
          <p:cNvPr id="5" name="Footer Placeholder 4"/>
          <p:cNvSpPr>
            <a:spLocks noGrp="1"/>
          </p:cNvSpPr>
          <p:nvPr>
            <p:ph type="ftr" sz="quarter" idx="16"/>
          </p:nvPr>
        </p:nvSpPr>
        <p:spPr/>
        <p:txBody>
          <a:bodyPr/>
          <a:lstStyle/>
          <a:p>
            <a:r>
              <a:rPr lang="en-US" smtClean="0"/>
              <a:t>Presentation Title</a:t>
            </a:r>
            <a:endParaRPr lang="en-US" dirty="0"/>
          </a:p>
        </p:txBody>
      </p:sp>
      <p:sp>
        <p:nvSpPr>
          <p:cNvPr id="6" name="Slide Number Placeholder 5"/>
          <p:cNvSpPr>
            <a:spLocks noGrp="1"/>
          </p:cNvSpPr>
          <p:nvPr>
            <p:ph type="sldNum" sz="quarter" idx="17"/>
          </p:nvPr>
        </p:nvSpPr>
        <p:spPr/>
        <p:txBody>
          <a:bodyPr/>
          <a:lstStyle/>
          <a:p>
            <a:r>
              <a:rPr lang="en-US" smtClean="0"/>
              <a:t>Chart </a:t>
            </a:r>
            <a:fld id="{91D913BA-B0D8-4B51-9328-DFAA0B370309}" type="slidenum">
              <a:rPr lang="en-US" b="1" smtClean="0"/>
              <a:pPr/>
              <a:t>‹#›</a:t>
            </a:fld>
            <a:endParaRPr lang="en-US" b="1" dirty="0"/>
          </a:p>
        </p:txBody>
      </p:sp>
      <p:sp>
        <p:nvSpPr>
          <p:cNvPr id="7" name="Titel 6"/>
          <p:cNvSpPr>
            <a:spLocks noGrp="1"/>
          </p:cNvSpPr>
          <p:nvPr>
            <p:ph type="title" hasCustomPrompt="1"/>
          </p:nvPr>
        </p:nvSpPr>
        <p:spPr/>
        <p:txBody>
          <a:bodyPr/>
          <a:lstStyle/>
          <a:p>
            <a:r>
              <a:rPr lang="de-DE" dirty="0" smtClean="0"/>
              <a:t>Write </a:t>
            </a:r>
            <a:r>
              <a:rPr lang="de-DE" dirty="0" err="1" smtClean="0"/>
              <a:t>your</a:t>
            </a:r>
            <a:r>
              <a:rPr lang="de-DE" dirty="0" smtClean="0"/>
              <a:t> title</a:t>
            </a:r>
            <a:br>
              <a:rPr lang="de-DE" dirty="0" smtClean="0"/>
            </a:br>
            <a:r>
              <a:rPr lang="de-DE" dirty="0" smtClean="0"/>
              <a:t>- </a:t>
            </a:r>
            <a:r>
              <a:rPr lang="de-DE" dirty="0" err="1" smtClean="0"/>
              <a:t>maximum</a:t>
            </a:r>
            <a:r>
              <a:rPr lang="de-DE" dirty="0" smtClean="0"/>
              <a:t> 2 </a:t>
            </a:r>
            <a:r>
              <a:rPr lang="de-DE" dirty="0" err="1" smtClean="0"/>
              <a:t>lines</a:t>
            </a:r>
            <a:endParaRPr lang="de-DE" dirty="0"/>
          </a:p>
        </p:txBody>
      </p:sp>
    </p:spTree>
    <p:extLst>
      <p:ext uri="{BB962C8B-B14F-4D97-AF65-F5344CB8AC3E}">
        <p14:creationId xmlns:p14="http://schemas.microsoft.com/office/powerpoint/2010/main" val="18233561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icture L">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bwMode="gray">
          <a:xfrm>
            <a:off x="5651502" y="1239837"/>
            <a:ext cx="1584325" cy="3563938"/>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Picture Placeholder 3"/>
          <p:cNvSpPr>
            <a:spLocks noGrp="1"/>
          </p:cNvSpPr>
          <p:nvPr>
            <p:ph type="pic" sz="quarter" idx="14" hasCustomPrompt="1"/>
          </p:nvPr>
        </p:nvSpPr>
        <p:spPr bwMode="gray">
          <a:xfrm>
            <a:off x="179387" y="1239838"/>
            <a:ext cx="5292725" cy="3563937"/>
          </a:xfrm>
          <a:noFill/>
        </p:spPr>
        <p:txBody>
          <a:bodyPr anchor="ctr"/>
          <a:lstStyle>
            <a:lvl1pPr algn="ctr">
              <a:defRPr i="1"/>
            </a:lvl1pPr>
          </a:lstStyle>
          <a:p>
            <a:r>
              <a:rPr lang="de-DE" dirty="0" smtClean="0"/>
              <a:t>Insert </a:t>
            </a:r>
            <a:r>
              <a:rPr lang="de-DE" dirty="0" err="1" smtClean="0"/>
              <a:t>picture</a:t>
            </a:r>
            <a:r>
              <a:rPr lang="de-DE" dirty="0" smtClean="0"/>
              <a:t> </a:t>
            </a:r>
            <a:r>
              <a:rPr lang="de-DE" dirty="0" err="1" smtClean="0"/>
              <a:t>by</a:t>
            </a:r>
            <a:r>
              <a:rPr lang="de-DE" dirty="0" smtClean="0"/>
              <a:t> </a:t>
            </a:r>
            <a:br>
              <a:rPr lang="de-DE" dirty="0" smtClean="0"/>
            </a:br>
            <a:r>
              <a:rPr lang="de-DE" dirty="0" err="1" smtClean="0"/>
              <a:t>clicking</a:t>
            </a:r>
            <a:r>
              <a:rPr lang="de-DE" dirty="0" smtClean="0"/>
              <a:t> </a:t>
            </a:r>
            <a:r>
              <a:rPr lang="de-DE" dirty="0" err="1" smtClean="0"/>
              <a:t>the</a:t>
            </a:r>
            <a:r>
              <a:rPr lang="de-DE" dirty="0" smtClean="0"/>
              <a:t> </a:t>
            </a:r>
            <a:r>
              <a:rPr lang="de-DE" dirty="0" err="1" smtClean="0"/>
              <a:t>icon</a:t>
            </a:r>
            <a:endParaRPr lang="de-DE" dirty="0" smtClean="0"/>
          </a:p>
          <a:p>
            <a:endParaRPr lang="de-DE" dirty="0" smtClean="0"/>
          </a:p>
          <a:p>
            <a:endParaRPr lang="de-DE" dirty="0" smtClean="0"/>
          </a:p>
          <a:p>
            <a:endParaRPr lang="de-DE" dirty="0" smtClean="0"/>
          </a:p>
          <a:p>
            <a:endParaRPr lang="en-US" dirty="0"/>
          </a:p>
        </p:txBody>
      </p:sp>
      <p:sp>
        <p:nvSpPr>
          <p:cNvPr id="3" name="Date Placeholder 2"/>
          <p:cNvSpPr>
            <a:spLocks noGrp="1"/>
          </p:cNvSpPr>
          <p:nvPr>
            <p:ph type="dt" sz="half" idx="15"/>
          </p:nvPr>
        </p:nvSpPr>
        <p:spPr/>
        <p:txBody>
          <a:bodyPr/>
          <a:lstStyle/>
          <a:p>
            <a:r>
              <a:rPr lang="en-US" smtClean="0"/>
              <a:t>Speaker, Job Description, Date if needed</a:t>
            </a:r>
            <a:endParaRPr lang="en-US" dirty="0"/>
          </a:p>
        </p:txBody>
      </p:sp>
      <p:sp>
        <p:nvSpPr>
          <p:cNvPr id="5" name="Footer Placeholder 4"/>
          <p:cNvSpPr>
            <a:spLocks noGrp="1"/>
          </p:cNvSpPr>
          <p:nvPr>
            <p:ph type="ftr" sz="quarter" idx="16"/>
          </p:nvPr>
        </p:nvSpPr>
        <p:spPr/>
        <p:txBody>
          <a:bodyPr/>
          <a:lstStyle/>
          <a:p>
            <a:r>
              <a:rPr lang="en-US" smtClean="0"/>
              <a:t>Presentation Title</a:t>
            </a:r>
            <a:endParaRPr lang="en-US" dirty="0"/>
          </a:p>
        </p:txBody>
      </p:sp>
      <p:sp>
        <p:nvSpPr>
          <p:cNvPr id="6" name="Slide Number Placeholder 5"/>
          <p:cNvSpPr>
            <a:spLocks noGrp="1"/>
          </p:cNvSpPr>
          <p:nvPr>
            <p:ph type="sldNum" sz="quarter" idx="17"/>
          </p:nvPr>
        </p:nvSpPr>
        <p:spPr/>
        <p:txBody>
          <a:bodyPr/>
          <a:lstStyle/>
          <a:p>
            <a:r>
              <a:rPr lang="en-US" smtClean="0"/>
              <a:t>Chart </a:t>
            </a:r>
            <a:fld id="{91D913BA-B0D8-4B51-9328-DFAA0B370309}" type="slidenum">
              <a:rPr lang="en-US" b="1" smtClean="0"/>
              <a:pPr/>
              <a:t>‹#›</a:t>
            </a:fld>
            <a:endParaRPr lang="en-US" b="1" dirty="0"/>
          </a:p>
        </p:txBody>
      </p:sp>
      <p:sp>
        <p:nvSpPr>
          <p:cNvPr id="7" name="Titel 6"/>
          <p:cNvSpPr>
            <a:spLocks noGrp="1"/>
          </p:cNvSpPr>
          <p:nvPr>
            <p:ph type="title" hasCustomPrompt="1"/>
          </p:nvPr>
        </p:nvSpPr>
        <p:spPr/>
        <p:txBody>
          <a:bodyPr/>
          <a:lstStyle/>
          <a:p>
            <a:r>
              <a:rPr lang="de-DE" dirty="0" smtClean="0"/>
              <a:t>Write </a:t>
            </a:r>
            <a:r>
              <a:rPr lang="de-DE" dirty="0" err="1" smtClean="0"/>
              <a:t>your</a:t>
            </a:r>
            <a:r>
              <a:rPr lang="de-DE" dirty="0" smtClean="0"/>
              <a:t> title</a:t>
            </a:r>
            <a:br>
              <a:rPr lang="de-DE" dirty="0" smtClean="0"/>
            </a:br>
            <a:r>
              <a:rPr lang="de-DE" dirty="0" smtClean="0"/>
              <a:t>- </a:t>
            </a:r>
            <a:r>
              <a:rPr lang="de-DE" dirty="0" err="1" smtClean="0"/>
              <a:t>maximum</a:t>
            </a:r>
            <a:r>
              <a:rPr lang="de-DE" dirty="0" smtClean="0"/>
              <a:t> 2 </a:t>
            </a:r>
            <a:r>
              <a:rPr lang="de-DE" dirty="0" err="1" smtClean="0"/>
              <a:t>lines</a:t>
            </a:r>
            <a:endParaRPr lang="de-DE" dirty="0"/>
          </a:p>
        </p:txBody>
      </p:sp>
    </p:spTree>
    <p:extLst>
      <p:ext uri="{BB962C8B-B14F-4D97-AF65-F5344CB8AC3E}">
        <p14:creationId xmlns:p14="http://schemas.microsoft.com/office/powerpoint/2010/main" val="11198163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XL">
    <p:bg bwMode="gray">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bwMode="gray">
          <a:xfrm>
            <a:off x="179386" y="1239838"/>
            <a:ext cx="7237412" cy="3563937"/>
          </a:xfrm>
          <a:noFill/>
        </p:spPr>
        <p:txBody>
          <a:bodyPr anchor="ctr"/>
          <a:lstStyle>
            <a:lvl1pPr algn="ctr">
              <a:defRPr i="1"/>
            </a:lvl1pPr>
          </a:lstStyle>
          <a:p>
            <a:r>
              <a:rPr lang="de-DE" dirty="0" smtClean="0"/>
              <a:t>Insert </a:t>
            </a:r>
            <a:r>
              <a:rPr lang="de-DE" dirty="0" err="1" smtClean="0"/>
              <a:t>picture</a:t>
            </a:r>
            <a:r>
              <a:rPr lang="de-DE" dirty="0" smtClean="0"/>
              <a:t> </a:t>
            </a:r>
            <a:r>
              <a:rPr lang="de-DE" dirty="0" err="1" smtClean="0"/>
              <a:t>by</a:t>
            </a:r>
            <a:r>
              <a:rPr lang="de-DE" dirty="0" smtClean="0"/>
              <a:t> </a:t>
            </a:r>
            <a:br>
              <a:rPr lang="de-DE" dirty="0" smtClean="0"/>
            </a:br>
            <a:r>
              <a:rPr lang="de-DE" dirty="0" err="1" smtClean="0"/>
              <a:t>clicking</a:t>
            </a:r>
            <a:r>
              <a:rPr lang="de-DE" dirty="0" smtClean="0"/>
              <a:t> </a:t>
            </a:r>
            <a:r>
              <a:rPr lang="de-DE" dirty="0" err="1" smtClean="0"/>
              <a:t>the</a:t>
            </a:r>
            <a:r>
              <a:rPr lang="de-DE" dirty="0" smtClean="0"/>
              <a:t> </a:t>
            </a:r>
            <a:r>
              <a:rPr lang="de-DE" dirty="0" err="1" smtClean="0"/>
              <a:t>icon</a:t>
            </a:r>
            <a:endParaRPr lang="de-DE" dirty="0" smtClean="0"/>
          </a:p>
          <a:p>
            <a:endParaRPr lang="de-DE" dirty="0" smtClean="0"/>
          </a:p>
          <a:p>
            <a:endParaRPr lang="de-DE" dirty="0" smtClean="0"/>
          </a:p>
          <a:p>
            <a:endParaRPr lang="de-DE" dirty="0" smtClean="0"/>
          </a:p>
          <a:p>
            <a:endParaRPr lang="en-US" dirty="0"/>
          </a:p>
        </p:txBody>
      </p:sp>
      <p:sp>
        <p:nvSpPr>
          <p:cNvPr id="3" name="Date Placeholder 2"/>
          <p:cNvSpPr>
            <a:spLocks noGrp="1"/>
          </p:cNvSpPr>
          <p:nvPr>
            <p:ph type="dt" sz="half" idx="15"/>
          </p:nvPr>
        </p:nvSpPr>
        <p:spPr/>
        <p:txBody>
          <a:bodyPr/>
          <a:lstStyle/>
          <a:p>
            <a:r>
              <a:rPr lang="en-US" smtClean="0"/>
              <a:t>Speaker, Job Description, Date if needed</a:t>
            </a:r>
            <a:endParaRPr lang="en-US" dirty="0"/>
          </a:p>
        </p:txBody>
      </p:sp>
      <p:sp>
        <p:nvSpPr>
          <p:cNvPr id="5" name="Footer Placeholder 4"/>
          <p:cNvSpPr>
            <a:spLocks noGrp="1"/>
          </p:cNvSpPr>
          <p:nvPr>
            <p:ph type="ftr" sz="quarter" idx="16"/>
          </p:nvPr>
        </p:nvSpPr>
        <p:spPr/>
        <p:txBody>
          <a:bodyPr/>
          <a:lstStyle/>
          <a:p>
            <a:r>
              <a:rPr lang="en-US" smtClean="0"/>
              <a:t>Presentation Title</a:t>
            </a:r>
            <a:endParaRPr lang="en-US" dirty="0"/>
          </a:p>
        </p:txBody>
      </p:sp>
      <p:sp>
        <p:nvSpPr>
          <p:cNvPr id="6" name="Slide Number Placeholder 5"/>
          <p:cNvSpPr>
            <a:spLocks noGrp="1"/>
          </p:cNvSpPr>
          <p:nvPr>
            <p:ph type="sldNum" sz="quarter" idx="17"/>
          </p:nvPr>
        </p:nvSpPr>
        <p:spPr/>
        <p:txBody>
          <a:bodyPr/>
          <a:lstStyle/>
          <a:p>
            <a:r>
              <a:rPr lang="en-US" smtClean="0"/>
              <a:t>Chart </a:t>
            </a:r>
            <a:fld id="{91D913BA-B0D8-4B51-9328-DFAA0B370309}" type="slidenum">
              <a:rPr lang="en-US" b="1" smtClean="0"/>
              <a:pPr/>
              <a:t>‹#›</a:t>
            </a:fld>
            <a:endParaRPr lang="en-US" b="1" dirty="0"/>
          </a:p>
        </p:txBody>
      </p:sp>
      <p:sp>
        <p:nvSpPr>
          <p:cNvPr id="7" name="Titel 6"/>
          <p:cNvSpPr>
            <a:spLocks noGrp="1"/>
          </p:cNvSpPr>
          <p:nvPr>
            <p:ph type="title" hasCustomPrompt="1"/>
          </p:nvPr>
        </p:nvSpPr>
        <p:spPr/>
        <p:txBody>
          <a:bodyPr/>
          <a:lstStyle/>
          <a:p>
            <a:r>
              <a:rPr lang="de-DE" dirty="0" smtClean="0"/>
              <a:t>Write </a:t>
            </a:r>
            <a:r>
              <a:rPr lang="de-DE" dirty="0" err="1" smtClean="0"/>
              <a:t>your</a:t>
            </a:r>
            <a:r>
              <a:rPr lang="de-DE" dirty="0" smtClean="0"/>
              <a:t> title</a:t>
            </a:r>
            <a:br>
              <a:rPr lang="de-DE" dirty="0" smtClean="0"/>
            </a:br>
            <a:r>
              <a:rPr lang="de-DE" dirty="0" smtClean="0"/>
              <a:t>- </a:t>
            </a:r>
            <a:r>
              <a:rPr lang="de-DE" dirty="0" err="1" smtClean="0"/>
              <a:t>maximum</a:t>
            </a:r>
            <a:r>
              <a:rPr lang="de-DE" dirty="0" smtClean="0"/>
              <a:t> 2 </a:t>
            </a:r>
            <a:r>
              <a:rPr lang="de-DE" dirty="0" err="1" smtClean="0"/>
              <a:t>lines</a:t>
            </a:r>
            <a:endParaRPr lang="de-DE" dirty="0"/>
          </a:p>
        </p:txBody>
      </p:sp>
    </p:spTree>
    <p:extLst>
      <p:ext uri="{BB962C8B-B14F-4D97-AF65-F5344CB8AC3E}">
        <p14:creationId xmlns:p14="http://schemas.microsoft.com/office/powerpoint/2010/main" val="10253160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slide">
    <p:spTree>
      <p:nvGrpSpPr>
        <p:cNvPr id="1" name=""/>
        <p:cNvGrpSpPr/>
        <p:nvPr/>
      </p:nvGrpSpPr>
      <p:grpSpPr>
        <a:xfrm>
          <a:off x="0" y="0"/>
          <a:ext cx="0" cy="0"/>
          <a:chOff x="0" y="0"/>
          <a:chExt cx="0" cy="0"/>
        </a:xfrm>
      </p:grpSpPr>
      <p:sp>
        <p:nvSpPr>
          <p:cNvPr id="21" name="Rectangle 20"/>
          <p:cNvSpPr/>
          <p:nvPr userDrawn="1"/>
        </p:nvSpPr>
        <p:spPr bwMode="gray">
          <a:xfrm>
            <a:off x="179389" y="2932113"/>
            <a:ext cx="8601075" cy="2052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bwMode="gray">
          <a:xfrm>
            <a:off x="107504" y="1"/>
            <a:ext cx="7309295" cy="1167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bwMode="gray">
          <a:xfrm>
            <a:off x="358775" y="2932113"/>
            <a:ext cx="8421685" cy="1871663"/>
          </a:xfrm>
          <a:solidFill>
            <a:srgbClr val="DD640C"/>
          </a:solidFill>
        </p:spPr>
        <p:txBody>
          <a:bodyPr lIns="108000" tIns="252000" rIns="108000" bIns="252000" anchor="ctr" anchorCtr="0"/>
          <a:lstStyle>
            <a:lvl1pPr algn="ctr">
              <a:defRPr sz="2400">
                <a:solidFill>
                  <a:schemeClr val="bg1"/>
                </a:solidFill>
              </a:defRPr>
            </a:lvl1pPr>
          </a:lstStyle>
          <a:p>
            <a:r>
              <a:rPr lang="en-US" dirty="0" err="1" smtClean="0"/>
              <a:t>Presentationtitle</a:t>
            </a:r>
            <a:r>
              <a:rPr lang="en-US" dirty="0" smtClean="0"/>
              <a:t/>
            </a:r>
            <a:br>
              <a:rPr lang="en-US" dirty="0" smtClean="0"/>
            </a:br>
            <a:r>
              <a:rPr lang="en-US" dirty="0" smtClean="0"/>
              <a:t>up to maximum 2 lines</a:t>
            </a:r>
            <a:endParaRPr lang="en-US" dirty="0"/>
          </a:p>
        </p:txBody>
      </p:sp>
      <p:sp>
        <p:nvSpPr>
          <p:cNvPr id="11" name="Rectangle 10"/>
          <p:cNvSpPr/>
          <p:nvPr userDrawn="1"/>
        </p:nvSpPr>
        <p:spPr bwMode="gray">
          <a:xfrm>
            <a:off x="358776" y="2751932"/>
            <a:ext cx="8605836" cy="1801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bwMode="gray">
          <a:xfrm>
            <a:off x="8780464" y="2934376"/>
            <a:ext cx="184149" cy="1869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18261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de-DE" smtClean="0"/>
              <a:t>Click to edit Master title style</a:t>
            </a:r>
            <a:endParaRPr lang="de-DE"/>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Click to edit Master subtitle style</a:t>
            </a:r>
            <a:endParaRPr lang="de-DE"/>
          </a:p>
        </p:txBody>
      </p:sp>
      <p:sp>
        <p:nvSpPr>
          <p:cNvPr id="4" name="Date Placeholder 3"/>
          <p:cNvSpPr>
            <a:spLocks noGrp="1"/>
          </p:cNvSpPr>
          <p:nvPr>
            <p:ph type="dt" sz="half" idx="10"/>
          </p:nvPr>
        </p:nvSpPr>
        <p:spPr/>
        <p:txBody>
          <a:bodyPr/>
          <a:lstStyle/>
          <a:p>
            <a:fld id="{1DB6BFB0-32A6-F843-9771-30349762352A}" type="datetime1">
              <a:rPr lang="de-DE" smtClean="0">
                <a:solidFill>
                  <a:prstClr val="black">
                    <a:tint val="75000"/>
                  </a:prstClr>
                </a:solidFill>
                <a:latin typeface="Calibri"/>
              </a:rPr>
              <a:pPr/>
              <a:t>5/12/15</a:t>
            </a:fld>
            <a:endParaRPr lang="de-D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de-DE" smtClean="0">
                <a:solidFill>
                  <a:prstClr val="black">
                    <a:tint val="75000"/>
                  </a:prstClr>
                </a:solidFill>
                <a:latin typeface="Calibri"/>
              </a:rPr>
              <a:t>Unternehmensanwendungen | Martin Lorenz | SS2015</a:t>
            </a:r>
            <a:endParaRPr lang="de-D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3297A5F-47A3-A44F-B74D-96B988149BB2}" type="slidenum">
              <a:rPr lang="de-DE" smtClean="0">
                <a:solidFill>
                  <a:prstClr val="black">
                    <a:tint val="75000"/>
                  </a:prstClr>
                </a:solidFill>
                <a:latin typeface="Calibri"/>
              </a:rPr>
              <a:pPr/>
              <a:t>‹#›</a:t>
            </a:fld>
            <a:endParaRPr lang="de-DE">
              <a:solidFill>
                <a:prstClr val="black">
                  <a:tint val="75000"/>
                </a:prstClr>
              </a:solidFill>
              <a:latin typeface="Calibri"/>
            </a:endParaRPr>
          </a:p>
        </p:txBody>
      </p:sp>
    </p:spTree>
    <p:extLst>
      <p:ext uri="{BB962C8B-B14F-4D97-AF65-F5344CB8AC3E}">
        <p14:creationId xmlns:p14="http://schemas.microsoft.com/office/powerpoint/2010/main" val="3693572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Date Placeholder 3"/>
          <p:cNvSpPr>
            <a:spLocks noGrp="1"/>
          </p:cNvSpPr>
          <p:nvPr>
            <p:ph type="dt" sz="half" idx="10"/>
          </p:nvPr>
        </p:nvSpPr>
        <p:spPr/>
        <p:txBody>
          <a:bodyPr/>
          <a:lstStyle/>
          <a:p>
            <a:fld id="{FAA6A9C7-2B8F-8047-993D-3277E4562510}" type="datetime1">
              <a:rPr lang="de-DE" smtClean="0">
                <a:solidFill>
                  <a:prstClr val="black">
                    <a:tint val="75000"/>
                  </a:prstClr>
                </a:solidFill>
                <a:latin typeface="Calibri"/>
              </a:rPr>
              <a:pPr/>
              <a:t>5/12/15</a:t>
            </a:fld>
            <a:endParaRPr lang="de-D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de-DE" smtClean="0">
                <a:solidFill>
                  <a:prstClr val="black">
                    <a:tint val="75000"/>
                  </a:prstClr>
                </a:solidFill>
                <a:latin typeface="Calibri"/>
              </a:rPr>
              <a:t>Unternehmensanwendungen | Martin Lorenz | SS2015</a:t>
            </a:r>
            <a:endParaRPr lang="de-D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3297A5F-47A3-A44F-B74D-96B988149BB2}" type="slidenum">
              <a:rPr lang="de-DE" smtClean="0">
                <a:solidFill>
                  <a:prstClr val="black">
                    <a:tint val="75000"/>
                  </a:prstClr>
                </a:solidFill>
                <a:latin typeface="Calibri"/>
              </a:rPr>
              <a:pPr/>
              <a:t>‹#›</a:t>
            </a:fld>
            <a:endParaRPr lang="de-DE">
              <a:solidFill>
                <a:prstClr val="black">
                  <a:tint val="75000"/>
                </a:prstClr>
              </a:solidFill>
              <a:latin typeface="Calibri"/>
            </a:endParaRPr>
          </a:p>
        </p:txBody>
      </p:sp>
    </p:spTree>
    <p:extLst>
      <p:ext uri="{BB962C8B-B14F-4D97-AF65-F5344CB8AC3E}">
        <p14:creationId xmlns:p14="http://schemas.microsoft.com/office/powerpoint/2010/main" val="435305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de-DE" smtClean="0"/>
              <a:t>Click to edit Master title style</a:t>
            </a:r>
            <a:endParaRPr lang="de-D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Click to edit Master text styles</a:t>
            </a:r>
          </a:p>
        </p:txBody>
      </p:sp>
      <p:sp>
        <p:nvSpPr>
          <p:cNvPr id="4" name="Date Placeholder 3"/>
          <p:cNvSpPr>
            <a:spLocks noGrp="1"/>
          </p:cNvSpPr>
          <p:nvPr>
            <p:ph type="dt" sz="half" idx="10"/>
          </p:nvPr>
        </p:nvSpPr>
        <p:spPr/>
        <p:txBody>
          <a:bodyPr/>
          <a:lstStyle/>
          <a:p>
            <a:fld id="{38849F5D-D1A1-9547-A24E-B28D0BE21839}" type="datetime1">
              <a:rPr lang="de-DE" smtClean="0">
                <a:solidFill>
                  <a:prstClr val="black">
                    <a:tint val="75000"/>
                  </a:prstClr>
                </a:solidFill>
                <a:latin typeface="Calibri"/>
              </a:rPr>
              <a:pPr/>
              <a:t>5/12/15</a:t>
            </a:fld>
            <a:endParaRPr lang="de-D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de-DE" smtClean="0">
                <a:solidFill>
                  <a:prstClr val="black">
                    <a:tint val="75000"/>
                  </a:prstClr>
                </a:solidFill>
                <a:latin typeface="Calibri"/>
              </a:rPr>
              <a:t>Unternehmensanwendungen | Martin Lorenz | SS2015</a:t>
            </a:r>
            <a:endParaRPr lang="de-D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3297A5F-47A3-A44F-B74D-96B988149BB2}" type="slidenum">
              <a:rPr lang="de-DE" smtClean="0">
                <a:solidFill>
                  <a:prstClr val="black">
                    <a:tint val="75000"/>
                  </a:prstClr>
                </a:solidFill>
                <a:latin typeface="Calibri"/>
              </a:rPr>
              <a:pPr/>
              <a:t>‹#›</a:t>
            </a:fld>
            <a:endParaRPr lang="de-DE">
              <a:solidFill>
                <a:prstClr val="black">
                  <a:tint val="75000"/>
                </a:prstClr>
              </a:solidFill>
              <a:latin typeface="Calibri"/>
            </a:endParaRPr>
          </a:p>
        </p:txBody>
      </p:sp>
    </p:spTree>
    <p:extLst>
      <p:ext uri="{BB962C8B-B14F-4D97-AF65-F5344CB8AC3E}">
        <p14:creationId xmlns:p14="http://schemas.microsoft.com/office/powerpoint/2010/main" val="1659011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5" name="Date Placeholder 4"/>
          <p:cNvSpPr>
            <a:spLocks noGrp="1"/>
          </p:cNvSpPr>
          <p:nvPr>
            <p:ph type="dt" sz="half" idx="10"/>
          </p:nvPr>
        </p:nvSpPr>
        <p:spPr/>
        <p:txBody>
          <a:bodyPr/>
          <a:lstStyle/>
          <a:p>
            <a:fld id="{95491577-4510-A140-8955-F13D4825332A}" type="datetime1">
              <a:rPr lang="de-DE" smtClean="0">
                <a:solidFill>
                  <a:prstClr val="black">
                    <a:tint val="75000"/>
                  </a:prstClr>
                </a:solidFill>
                <a:latin typeface="Calibri"/>
              </a:rPr>
              <a:pPr/>
              <a:t>5/12/15</a:t>
            </a:fld>
            <a:endParaRPr lang="de-DE">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de-DE" smtClean="0">
                <a:solidFill>
                  <a:prstClr val="black">
                    <a:tint val="75000"/>
                  </a:prstClr>
                </a:solidFill>
                <a:latin typeface="Calibri"/>
              </a:rPr>
              <a:t>Unternehmensanwendungen | Martin Lorenz | SS2015</a:t>
            </a:r>
            <a:endParaRPr lang="de-DE">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3297A5F-47A3-A44F-B74D-96B988149BB2}" type="slidenum">
              <a:rPr lang="de-DE" smtClean="0">
                <a:solidFill>
                  <a:prstClr val="black">
                    <a:tint val="75000"/>
                  </a:prstClr>
                </a:solidFill>
                <a:latin typeface="Calibri"/>
              </a:rPr>
              <a:pPr/>
              <a:t>‹#›</a:t>
            </a:fld>
            <a:endParaRPr lang="de-DE">
              <a:solidFill>
                <a:prstClr val="black">
                  <a:tint val="75000"/>
                </a:prstClr>
              </a:solidFill>
              <a:latin typeface="Calibri"/>
            </a:endParaRPr>
          </a:p>
        </p:txBody>
      </p:sp>
    </p:spTree>
    <p:extLst>
      <p:ext uri="{BB962C8B-B14F-4D97-AF65-F5344CB8AC3E}">
        <p14:creationId xmlns:p14="http://schemas.microsoft.com/office/powerpoint/2010/main" val="160902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_ Small Text Area">
    <p:spTree>
      <p:nvGrpSpPr>
        <p:cNvPr id="1" name=""/>
        <p:cNvGrpSpPr/>
        <p:nvPr/>
      </p:nvGrpSpPr>
      <p:grpSpPr>
        <a:xfrm>
          <a:off x="0" y="0"/>
          <a:ext cx="0" cy="0"/>
          <a:chOff x="0" y="0"/>
          <a:chExt cx="0" cy="0"/>
        </a:xfrm>
      </p:grpSpPr>
      <p:sp>
        <p:nvSpPr>
          <p:cNvPr id="13" name="Rechteck 12"/>
          <p:cNvSpPr/>
          <p:nvPr userDrawn="1"/>
        </p:nvSpPr>
        <p:spPr bwMode="gray">
          <a:xfrm>
            <a:off x="7128284" y="203047"/>
            <a:ext cx="2015716" cy="118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de-DE" sz="1200" b="1" dirty="0" err="1" smtClean="0">
              <a:solidFill>
                <a:schemeClr val="bg1"/>
              </a:solidFill>
            </a:endParaRPr>
          </a:p>
        </p:txBody>
      </p:sp>
      <p:sp>
        <p:nvSpPr>
          <p:cNvPr id="14" name="Rectangle 13"/>
          <p:cNvSpPr/>
          <p:nvPr userDrawn="1"/>
        </p:nvSpPr>
        <p:spPr bwMode="gray">
          <a:xfrm>
            <a:off x="107505" y="1"/>
            <a:ext cx="7380820" cy="1131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1"/>
          <p:cNvGrpSpPr>
            <a:grpSpLocks noChangeAspect="1"/>
          </p:cNvGrpSpPr>
          <p:nvPr userDrawn="1"/>
        </p:nvGrpSpPr>
        <p:grpSpPr bwMode="gray">
          <a:xfrm>
            <a:off x="7632340" y="203047"/>
            <a:ext cx="1368153" cy="781408"/>
            <a:chOff x="2109" y="940"/>
            <a:chExt cx="991" cy="566"/>
          </a:xfrm>
        </p:grpSpPr>
        <p:sp>
          <p:nvSpPr>
            <p:cNvPr id="11" name="AutoShape 10"/>
            <p:cNvSpPr>
              <a:spLocks noChangeAspect="1" noChangeArrowheads="1" noTextEdit="1"/>
            </p:cNvSpPr>
            <p:nvPr/>
          </p:nvSpPr>
          <p:spPr bwMode="gray">
            <a:xfrm>
              <a:off x="2109" y="940"/>
              <a:ext cx="99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 name="Picture 1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35"/>
            <a:stretch/>
          </p:blipFill>
          <p:spPr bwMode="gray">
            <a:xfrm>
              <a:off x="2109" y="940"/>
              <a:ext cx="991"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20"/>
          <p:cNvSpPr/>
          <p:nvPr userDrawn="1"/>
        </p:nvSpPr>
        <p:spPr bwMode="gray">
          <a:xfrm>
            <a:off x="179389" y="3604262"/>
            <a:ext cx="8601075" cy="13804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p:cNvSpPr>
            <a:spLocks noGrp="1"/>
          </p:cNvSpPr>
          <p:nvPr>
            <p:ph type="pic" sz="quarter" idx="10" hasCustomPrompt="1"/>
          </p:nvPr>
        </p:nvSpPr>
        <p:spPr bwMode="gray">
          <a:xfrm>
            <a:off x="358775" y="1058863"/>
            <a:ext cx="8605838" cy="3740150"/>
          </a:xfrm>
          <a:noFill/>
          <a:ln>
            <a:noFill/>
          </a:ln>
        </p:spPr>
        <p:txBody>
          <a:bodyPr anchor="ctr"/>
          <a:lstStyle>
            <a:lvl1pPr algn="ctr">
              <a:defRPr i="1"/>
            </a:lvl1pPr>
          </a:lstStyle>
          <a:p>
            <a:r>
              <a:rPr lang="de-DE" dirty="0" smtClean="0"/>
              <a:t>Insert </a:t>
            </a:r>
            <a:r>
              <a:rPr lang="de-DE" dirty="0" err="1" smtClean="0"/>
              <a:t>picture</a:t>
            </a:r>
            <a:r>
              <a:rPr lang="de-DE" dirty="0" smtClean="0"/>
              <a:t> </a:t>
            </a:r>
            <a:r>
              <a:rPr lang="de-DE" dirty="0" err="1" smtClean="0"/>
              <a:t>by</a:t>
            </a:r>
            <a:r>
              <a:rPr lang="de-DE" dirty="0" smtClean="0"/>
              <a:t> </a:t>
            </a:r>
            <a:br>
              <a:rPr lang="de-DE" dirty="0" smtClean="0"/>
            </a:br>
            <a:r>
              <a:rPr lang="de-DE" dirty="0" err="1" smtClean="0"/>
              <a:t>clicking</a:t>
            </a:r>
            <a:r>
              <a:rPr lang="de-DE" dirty="0" smtClean="0"/>
              <a:t> </a:t>
            </a:r>
            <a:r>
              <a:rPr lang="de-DE" dirty="0" err="1" smtClean="0"/>
              <a:t>the</a:t>
            </a:r>
            <a:r>
              <a:rPr lang="de-DE" dirty="0" smtClean="0"/>
              <a:t> </a:t>
            </a:r>
            <a:r>
              <a:rPr lang="de-DE" dirty="0" err="1" smtClean="0"/>
              <a:t>icon</a:t>
            </a:r>
            <a:endParaRPr lang="de-DE" dirty="0" smtClean="0"/>
          </a:p>
          <a:p>
            <a:endParaRPr lang="de-DE" dirty="0" smtClean="0"/>
          </a:p>
          <a:p>
            <a:endParaRPr lang="de-DE" dirty="0" smtClean="0"/>
          </a:p>
          <a:p>
            <a:endParaRPr lang="de-DE" dirty="0" smtClean="0"/>
          </a:p>
          <a:p>
            <a:endParaRPr lang="en-US" dirty="0"/>
          </a:p>
        </p:txBody>
      </p:sp>
      <p:sp>
        <p:nvSpPr>
          <p:cNvPr id="15" name="Textplatzhalter 5"/>
          <p:cNvSpPr>
            <a:spLocks noGrp="1"/>
          </p:cNvSpPr>
          <p:nvPr>
            <p:ph type="body" sz="quarter" idx="11" hasCustomPrompt="1"/>
          </p:nvPr>
        </p:nvSpPr>
        <p:spPr>
          <a:xfrm>
            <a:off x="179389" y="3604260"/>
            <a:ext cx="8601073" cy="1380489"/>
          </a:xfrm>
          <a:solidFill>
            <a:schemeClr val="accent1">
              <a:alpha val="70000"/>
            </a:schemeClr>
          </a:solidFill>
        </p:spPr>
        <p:txBody>
          <a:bodyPr vert="horz" lIns="108000" tIns="252000" rIns="0" bIns="0" rtlCol="0" anchor="t" anchorCtr="0">
            <a:noAutofit/>
          </a:bodyPr>
          <a:lstStyle>
            <a:lvl1pPr>
              <a:defRPr lang="de-DE" sz="2000" baseline="0" dirty="0">
                <a:solidFill>
                  <a:schemeClr val="bg1"/>
                </a:solidFill>
                <a:latin typeface="+mj-lt"/>
                <a:ea typeface="+mj-ea"/>
                <a:cs typeface="+mj-cs"/>
              </a:defRPr>
            </a:lvl1pPr>
          </a:lstStyle>
          <a:p>
            <a:pPr lvl="0">
              <a:spcBef>
                <a:spcPct val="0"/>
              </a:spcBef>
            </a:pPr>
            <a:r>
              <a:rPr lang="de-DE" dirty="0" smtClean="0"/>
              <a:t>   </a:t>
            </a:r>
            <a:endParaRPr lang="de-DE" dirty="0"/>
          </a:p>
        </p:txBody>
      </p:sp>
      <p:sp>
        <p:nvSpPr>
          <p:cNvPr id="2" name="Title 1"/>
          <p:cNvSpPr>
            <a:spLocks noGrp="1"/>
          </p:cNvSpPr>
          <p:nvPr>
            <p:ph type="ctrTitle" hasCustomPrompt="1"/>
          </p:nvPr>
        </p:nvSpPr>
        <p:spPr bwMode="gray">
          <a:xfrm>
            <a:off x="358775" y="3604261"/>
            <a:ext cx="8421689" cy="1199516"/>
          </a:xfrm>
          <a:noFill/>
        </p:spPr>
        <p:txBody>
          <a:bodyPr lIns="108000" tIns="0"/>
          <a:lstStyle>
            <a:lvl1pPr>
              <a:defRPr sz="2000">
                <a:solidFill>
                  <a:schemeClr val="bg1"/>
                </a:solidFill>
              </a:defRPr>
            </a:lvl1pPr>
          </a:lstStyle>
          <a:p>
            <a:r>
              <a:rPr lang="en-US" dirty="0" err="1" smtClean="0"/>
              <a:t>Presentationtitle</a:t>
            </a:r>
            <a:r>
              <a:rPr lang="en-US" dirty="0" smtClean="0"/>
              <a:t/>
            </a:r>
            <a:br>
              <a:rPr lang="en-US" dirty="0" smtClean="0"/>
            </a:br>
            <a:r>
              <a:rPr lang="en-US" dirty="0" smtClean="0"/>
              <a:t>up to maximum</a:t>
            </a:r>
            <a:br>
              <a:rPr lang="en-US" dirty="0" smtClean="0"/>
            </a:br>
            <a:r>
              <a:rPr lang="en-US" dirty="0" smtClean="0"/>
              <a:t>2 lines</a:t>
            </a:r>
            <a:endParaRPr lang="en-US" dirty="0"/>
          </a:p>
        </p:txBody>
      </p:sp>
    </p:spTree>
    <p:extLst>
      <p:ext uri="{BB962C8B-B14F-4D97-AF65-F5344CB8AC3E}">
        <p14:creationId xmlns:p14="http://schemas.microsoft.com/office/powerpoint/2010/main" val="23143006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Click to edit Master title style</a:t>
            </a:r>
            <a:endParaRPr lang="de-D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7" name="Date Placeholder 6"/>
          <p:cNvSpPr>
            <a:spLocks noGrp="1"/>
          </p:cNvSpPr>
          <p:nvPr>
            <p:ph type="dt" sz="half" idx="10"/>
          </p:nvPr>
        </p:nvSpPr>
        <p:spPr/>
        <p:txBody>
          <a:bodyPr/>
          <a:lstStyle/>
          <a:p>
            <a:fld id="{F3366EA0-8A70-8049-AB57-E01AE30D7C07}" type="datetime1">
              <a:rPr lang="de-DE" smtClean="0">
                <a:solidFill>
                  <a:prstClr val="black">
                    <a:tint val="75000"/>
                  </a:prstClr>
                </a:solidFill>
                <a:latin typeface="Calibri"/>
              </a:rPr>
              <a:pPr/>
              <a:t>5/12/15</a:t>
            </a:fld>
            <a:endParaRPr lang="de-DE">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de-DE" smtClean="0">
                <a:solidFill>
                  <a:prstClr val="black">
                    <a:tint val="75000"/>
                  </a:prstClr>
                </a:solidFill>
                <a:latin typeface="Calibri"/>
              </a:rPr>
              <a:t>Unternehmensanwendungen | Martin Lorenz | SS2015</a:t>
            </a:r>
            <a:endParaRPr lang="de-DE">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3297A5F-47A3-A44F-B74D-96B988149BB2}" type="slidenum">
              <a:rPr lang="de-DE" smtClean="0">
                <a:solidFill>
                  <a:prstClr val="black">
                    <a:tint val="75000"/>
                  </a:prstClr>
                </a:solidFill>
                <a:latin typeface="Calibri"/>
              </a:rPr>
              <a:pPr/>
              <a:t>‹#›</a:t>
            </a:fld>
            <a:endParaRPr lang="de-DE">
              <a:solidFill>
                <a:prstClr val="black">
                  <a:tint val="75000"/>
                </a:prstClr>
              </a:solidFill>
              <a:latin typeface="Calibri"/>
            </a:endParaRPr>
          </a:p>
        </p:txBody>
      </p:sp>
    </p:spTree>
    <p:extLst>
      <p:ext uri="{BB962C8B-B14F-4D97-AF65-F5344CB8AC3E}">
        <p14:creationId xmlns:p14="http://schemas.microsoft.com/office/powerpoint/2010/main" val="1460966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Date Placeholder 2"/>
          <p:cNvSpPr>
            <a:spLocks noGrp="1"/>
          </p:cNvSpPr>
          <p:nvPr>
            <p:ph type="dt" sz="half" idx="10"/>
          </p:nvPr>
        </p:nvSpPr>
        <p:spPr/>
        <p:txBody>
          <a:bodyPr/>
          <a:lstStyle/>
          <a:p>
            <a:fld id="{F6456648-0BEE-D440-A4C2-A47E3EC798BB}" type="datetime1">
              <a:rPr lang="de-DE" smtClean="0">
                <a:solidFill>
                  <a:prstClr val="black">
                    <a:tint val="75000"/>
                  </a:prstClr>
                </a:solidFill>
                <a:latin typeface="Calibri"/>
              </a:rPr>
              <a:pPr/>
              <a:t>5/12/15</a:t>
            </a:fld>
            <a:endParaRPr lang="de-DE">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de-DE" smtClean="0">
                <a:solidFill>
                  <a:prstClr val="black">
                    <a:tint val="75000"/>
                  </a:prstClr>
                </a:solidFill>
                <a:latin typeface="Calibri"/>
              </a:rPr>
              <a:t>Unternehmensanwendungen | Martin Lorenz | SS2015</a:t>
            </a:r>
            <a:endParaRPr lang="de-DE">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3297A5F-47A3-A44F-B74D-96B988149BB2}" type="slidenum">
              <a:rPr lang="de-DE" smtClean="0">
                <a:solidFill>
                  <a:prstClr val="black">
                    <a:tint val="75000"/>
                  </a:prstClr>
                </a:solidFill>
                <a:latin typeface="Calibri"/>
              </a:rPr>
              <a:pPr/>
              <a:t>‹#›</a:t>
            </a:fld>
            <a:endParaRPr lang="de-DE">
              <a:solidFill>
                <a:prstClr val="black">
                  <a:tint val="75000"/>
                </a:prstClr>
              </a:solidFill>
              <a:latin typeface="Calibri"/>
            </a:endParaRPr>
          </a:p>
        </p:txBody>
      </p:sp>
    </p:spTree>
    <p:extLst>
      <p:ext uri="{BB962C8B-B14F-4D97-AF65-F5344CB8AC3E}">
        <p14:creationId xmlns:p14="http://schemas.microsoft.com/office/powerpoint/2010/main" val="57511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08FF5-DADA-264D-BE91-2A7BBB23461D}" type="datetime1">
              <a:rPr lang="de-DE" smtClean="0">
                <a:solidFill>
                  <a:prstClr val="black">
                    <a:tint val="75000"/>
                  </a:prstClr>
                </a:solidFill>
                <a:latin typeface="Calibri"/>
              </a:rPr>
              <a:pPr/>
              <a:t>5/12/15</a:t>
            </a:fld>
            <a:endParaRPr lang="de-DE">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de-DE" smtClean="0">
                <a:solidFill>
                  <a:prstClr val="black">
                    <a:tint val="75000"/>
                  </a:prstClr>
                </a:solidFill>
                <a:latin typeface="Calibri"/>
              </a:rPr>
              <a:t>Unternehmensanwendungen | Martin Lorenz | SS2015</a:t>
            </a:r>
            <a:endParaRPr lang="de-DE">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3297A5F-47A3-A44F-B74D-96B988149BB2}" type="slidenum">
              <a:rPr lang="de-DE" smtClean="0">
                <a:solidFill>
                  <a:prstClr val="black">
                    <a:tint val="75000"/>
                  </a:prstClr>
                </a:solidFill>
                <a:latin typeface="Calibri"/>
              </a:rPr>
              <a:pPr/>
              <a:t>‹#›</a:t>
            </a:fld>
            <a:endParaRPr lang="de-DE">
              <a:solidFill>
                <a:prstClr val="black">
                  <a:tint val="75000"/>
                </a:prstClr>
              </a:solidFill>
              <a:latin typeface="Calibri"/>
            </a:endParaRPr>
          </a:p>
        </p:txBody>
      </p:sp>
    </p:spTree>
    <p:extLst>
      <p:ext uri="{BB962C8B-B14F-4D97-AF65-F5344CB8AC3E}">
        <p14:creationId xmlns:p14="http://schemas.microsoft.com/office/powerpoint/2010/main" val="1721143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de-DE" smtClean="0"/>
              <a:t>Click to edit Master title style</a:t>
            </a:r>
            <a:endParaRPr lang="de-D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p:txBody>
          <a:bodyPr/>
          <a:lstStyle/>
          <a:p>
            <a:fld id="{54B70540-DA5B-E142-ABDE-21DCFEA04BBA}" type="datetime1">
              <a:rPr lang="de-DE" smtClean="0">
                <a:solidFill>
                  <a:prstClr val="black">
                    <a:tint val="75000"/>
                  </a:prstClr>
                </a:solidFill>
                <a:latin typeface="Calibri"/>
              </a:rPr>
              <a:pPr/>
              <a:t>5/12/15</a:t>
            </a:fld>
            <a:endParaRPr lang="de-DE">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de-DE" smtClean="0">
                <a:solidFill>
                  <a:prstClr val="black">
                    <a:tint val="75000"/>
                  </a:prstClr>
                </a:solidFill>
                <a:latin typeface="Calibri"/>
              </a:rPr>
              <a:t>Unternehmensanwendungen | Martin Lorenz | SS2015</a:t>
            </a:r>
            <a:endParaRPr lang="de-DE">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3297A5F-47A3-A44F-B74D-96B988149BB2}" type="slidenum">
              <a:rPr lang="de-DE" smtClean="0">
                <a:solidFill>
                  <a:prstClr val="black">
                    <a:tint val="75000"/>
                  </a:prstClr>
                </a:solidFill>
                <a:latin typeface="Calibri"/>
              </a:rPr>
              <a:pPr/>
              <a:t>‹#›</a:t>
            </a:fld>
            <a:endParaRPr lang="de-DE">
              <a:solidFill>
                <a:prstClr val="black">
                  <a:tint val="75000"/>
                </a:prstClr>
              </a:solidFill>
              <a:latin typeface="Calibri"/>
            </a:endParaRPr>
          </a:p>
        </p:txBody>
      </p:sp>
    </p:spTree>
    <p:extLst>
      <p:ext uri="{BB962C8B-B14F-4D97-AF65-F5344CB8AC3E}">
        <p14:creationId xmlns:p14="http://schemas.microsoft.com/office/powerpoint/2010/main" val="1400021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de-DE" smtClean="0"/>
              <a:t>Click to edit Master title style</a:t>
            </a:r>
            <a:endParaRPr lang="de-D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p:txBody>
          <a:bodyPr/>
          <a:lstStyle/>
          <a:p>
            <a:fld id="{A2F3DDBD-81E0-C848-97C3-2354E9D65721}" type="datetime1">
              <a:rPr lang="de-DE" smtClean="0">
                <a:solidFill>
                  <a:prstClr val="black">
                    <a:tint val="75000"/>
                  </a:prstClr>
                </a:solidFill>
                <a:latin typeface="Calibri"/>
              </a:rPr>
              <a:pPr/>
              <a:t>5/12/15</a:t>
            </a:fld>
            <a:endParaRPr lang="de-DE">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de-DE" smtClean="0">
                <a:solidFill>
                  <a:prstClr val="black">
                    <a:tint val="75000"/>
                  </a:prstClr>
                </a:solidFill>
                <a:latin typeface="Calibri"/>
              </a:rPr>
              <a:t>Unternehmensanwendungen | Martin Lorenz | SS2015</a:t>
            </a:r>
            <a:endParaRPr lang="de-DE">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3297A5F-47A3-A44F-B74D-96B988149BB2}" type="slidenum">
              <a:rPr lang="de-DE" smtClean="0">
                <a:solidFill>
                  <a:prstClr val="black">
                    <a:tint val="75000"/>
                  </a:prstClr>
                </a:solidFill>
                <a:latin typeface="Calibri"/>
              </a:rPr>
              <a:pPr/>
              <a:t>‹#›</a:t>
            </a:fld>
            <a:endParaRPr lang="de-DE">
              <a:solidFill>
                <a:prstClr val="black">
                  <a:tint val="75000"/>
                </a:prstClr>
              </a:solidFill>
              <a:latin typeface="Calibri"/>
            </a:endParaRPr>
          </a:p>
        </p:txBody>
      </p:sp>
    </p:spTree>
    <p:extLst>
      <p:ext uri="{BB962C8B-B14F-4D97-AF65-F5344CB8AC3E}">
        <p14:creationId xmlns:p14="http://schemas.microsoft.com/office/powerpoint/2010/main" val="2579635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Date Placeholder 3"/>
          <p:cNvSpPr>
            <a:spLocks noGrp="1"/>
          </p:cNvSpPr>
          <p:nvPr>
            <p:ph type="dt" sz="half" idx="10"/>
          </p:nvPr>
        </p:nvSpPr>
        <p:spPr/>
        <p:txBody>
          <a:bodyPr/>
          <a:lstStyle/>
          <a:p>
            <a:fld id="{4CCEB401-818D-C64D-9030-20D540112FA2}" type="datetime1">
              <a:rPr lang="de-DE" smtClean="0">
                <a:solidFill>
                  <a:prstClr val="black">
                    <a:tint val="75000"/>
                  </a:prstClr>
                </a:solidFill>
                <a:latin typeface="Calibri"/>
              </a:rPr>
              <a:pPr/>
              <a:t>5/12/15</a:t>
            </a:fld>
            <a:endParaRPr lang="de-D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de-DE" smtClean="0">
                <a:solidFill>
                  <a:prstClr val="black">
                    <a:tint val="75000"/>
                  </a:prstClr>
                </a:solidFill>
                <a:latin typeface="Calibri"/>
              </a:rPr>
              <a:t>Unternehmensanwendungen | Martin Lorenz | SS2015</a:t>
            </a:r>
            <a:endParaRPr lang="de-D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3297A5F-47A3-A44F-B74D-96B988149BB2}" type="slidenum">
              <a:rPr lang="de-DE" smtClean="0">
                <a:solidFill>
                  <a:prstClr val="black">
                    <a:tint val="75000"/>
                  </a:prstClr>
                </a:solidFill>
                <a:latin typeface="Calibri"/>
              </a:rPr>
              <a:pPr/>
              <a:t>‹#›</a:t>
            </a:fld>
            <a:endParaRPr lang="de-DE">
              <a:solidFill>
                <a:prstClr val="black">
                  <a:tint val="75000"/>
                </a:prstClr>
              </a:solidFill>
              <a:latin typeface="Calibri"/>
            </a:endParaRPr>
          </a:p>
        </p:txBody>
      </p:sp>
    </p:spTree>
    <p:extLst>
      <p:ext uri="{BB962C8B-B14F-4D97-AF65-F5344CB8AC3E}">
        <p14:creationId xmlns:p14="http://schemas.microsoft.com/office/powerpoint/2010/main" val="3667548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de-DE" smtClean="0"/>
              <a:t>Click to edit Master title style</a:t>
            </a:r>
            <a:endParaRPr lang="de-DE"/>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Date Placeholder 3"/>
          <p:cNvSpPr>
            <a:spLocks noGrp="1"/>
          </p:cNvSpPr>
          <p:nvPr>
            <p:ph type="dt" sz="half" idx="10"/>
          </p:nvPr>
        </p:nvSpPr>
        <p:spPr/>
        <p:txBody>
          <a:bodyPr/>
          <a:lstStyle/>
          <a:p>
            <a:fld id="{163BBB21-928D-1345-ADF2-34A1D86BFCB2}" type="datetime1">
              <a:rPr lang="de-DE" smtClean="0">
                <a:solidFill>
                  <a:prstClr val="black">
                    <a:tint val="75000"/>
                  </a:prstClr>
                </a:solidFill>
                <a:latin typeface="Calibri"/>
              </a:rPr>
              <a:pPr/>
              <a:t>5/12/15</a:t>
            </a:fld>
            <a:endParaRPr lang="de-D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de-DE" smtClean="0">
                <a:solidFill>
                  <a:prstClr val="black">
                    <a:tint val="75000"/>
                  </a:prstClr>
                </a:solidFill>
                <a:latin typeface="Calibri"/>
              </a:rPr>
              <a:t>Unternehmensanwendungen | Martin Lorenz | SS2015</a:t>
            </a:r>
            <a:endParaRPr lang="de-D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3297A5F-47A3-A44F-B74D-96B988149BB2}" type="slidenum">
              <a:rPr lang="de-DE" smtClean="0">
                <a:solidFill>
                  <a:prstClr val="black">
                    <a:tint val="75000"/>
                  </a:prstClr>
                </a:solidFill>
                <a:latin typeface="Calibri"/>
              </a:rPr>
              <a:pPr/>
              <a:t>‹#›</a:t>
            </a:fld>
            <a:endParaRPr lang="de-DE">
              <a:solidFill>
                <a:prstClr val="black">
                  <a:tint val="75000"/>
                </a:prstClr>
              </a:solidFill>
              <a:latin typeface="Calibri"/>
            </a:endParaRPr>
          </a:p>
        </p:txBody>
      </p:sp>
    </p:spTree>
    <p:extLst>
      <p:ext uri="{BB962C8B-B14F-4D97-AF65-F5344CB8AC3E}">
        <p14:creationId xmlns:p14="http://schemas.microsoft.com/office/powerpoint/2010/main" val="111719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15" name="Rechteck 14"/>
          <p:cNvSpPr/>
          <p:nvPr userDrawn="1"/>
        </p:nvSpPr>
        <p:spPr bwMode="gray">
          <a:xfrm>
            <a:off x="7128284" y="203047"/>
            <a:ext cx="2015716" cy="118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de-DE" sz="1200" b="1" dirty="0" err="1" smtClean="0">
              <a:solidFill>
                <a:schemeClr val="bg1"/>
              </a:solidFill>
            </a:endParaRPr>
          </a:p>
        </p:txBody>
      </p:sp>
      <p:sp>
        <p:nvSpPr>
          <p:cNvPr id="14" name="Rectangle 13"/>
          <p:cNvSpPr/>
          <p:nvPr userDrawn="1"/>
        </p:nvSpPr>
        <p:spPr bwMode="gray">
          <a:xfrm>
            <a:off x="107505" y="1"/>
            <a:ext cx="7380820" cy="1131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1"/>
          <p:cNvGrpSpPr>
            <a:grpSpLocks noChangeAspect="1"/>
          </p:cNvGrpSpPr>
          <p:nvPr userDrawn="1"/>
        </p:nvGrpSpPr>
        <p:grpSpPr bwMode="gray">
          <a:xfrm>
            <a:off x="7632340" y="203047"/>
            <a:ext cx="1368153" cy="781408"/>
            <a:chOff x="2109" y="940"/>
            <a:chExt cx="991" cy="566"/>
          </a:xfrm>
        </p:grpSpPr>
        <p:sp>
          <p:nvSpPr>
            <p:cNvPr id="12" name="AutoShape 10"/>
            <p:cNvSpPr>
              <a:spLocks noChangeAspect="1" noChangeArrowheads="1" noTextEdit="1"/>
            </p:cNvSpPr>
            <p:nvPr/>
          </p:nvSpPr>
          <p:spPr bwMode="gray">
            <a:xfrm>
              <a:off x="2109" y="940"/>
              <a:ext cx="99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35"/>
            <a:stretch/>
          </p:blipFill>
          <p:spPr bwMode="gray">
            <a:xfrm>
              <a:off x="2109" y="940"/>
              <a:ext cx="991"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20"/>
          <p:cNvSpPr/>
          <p:nvPr userDrawn="1"/>
        </p:nvSpPr>
        <p:spPr bwMode="gray">
          <a:xfrm>
            <a:off x="179388" y="2932113"/>
            <a:ext cx="8601075" cy="2052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p:cNvSpPr>
            <a:spLocks noGrp="1"/>
          </p:cNvSpPr>
          <p:nvPr>
            <p:ph type="pic" sz="quarter" idx="10" hasCustomPrompt="1"/>
          </p:nvPr>
        </p:nvSpPr>
        <p:spPr bwMode="gray">
          <a:xfrm>
            <a:off x="358775" y="1058862"/>
            <a:ext cx="8605838" cy="3744913"/>
          </a:xfrm>
          <a:noFill/>
          <a:ln>
            <a:noFill/>
          </a:ln>
        </p:spPr>
        <p:txBody>
          <a:bodyPr anchor="ctr"/>
          <a:lstStyle>
            <a:lvl1pPr algn="ctr">
              <a:defRPr i="1"/>
            </a:lvl1pPr>
          </a:lstStyle>
          <a:p>
            <a:r>
              <a:rPr lang="de-DE" dirty="0" smtClean="0"/>
              <a:t>Insert </a:t>
            </a:r>
            <a:r>
              <a:rPr lang="de-DE" dirty="0" err="1" smtClean="0"/>
              <a:t>picture</a:t>
            </a:r>
            <a:r>
              <a:rPr lang="de-DE" dirty="0" smtClean="0"/>
              <a:t> </a:t>
            </a:r>
            <a:r>
              <a:rPr lang="de-DE" dirty="0" err="1" smtClean="0"/>
              <a:t>by</a:t>
            </a:r>
            <a:r>
              <a:rPr lang="de-DE" dirty="0" smtClean="0"/>
              <a:t> </a:t>
            </a:r>
            <a:br>
              <a:rPr lang="de-DE" dirty="0" smtClean="0"/>
            </a:br>
            <a:r>
              <a:rPr lang="de-DE" dirty="0" err="1" smtClean="0"/>
              <a:t>clicking</a:t>
            </a:r>
            <a:r>
              <a:rPr lang="de-DE" dirty="0" smtClean="0"/>
              <a:t> </a:t>
            </a:r>
            <a:r>
              <a:rPr lang="de-DE" dirty="0" err="1" smtClean="0"/>
              <a:t>the</a:t>
            </a:r>
            <a:r>
              <a:rPr lang="de-DE" dirty="0" smtClean="0"/>
              <a:t> </a:t>
            </a:r>
            <a:r>
              <a:rPr lang="de-DE" dirty="0" err="1" smtClean="0"/>
              <a:t>icon</a:t>
            </a:r>
            <a:endParaRPr lang="de-DE" dirty="0" smtClean="0"/>
          </a:p>
          <a:p>
            <a:endParaRPr lang="de-DE" dirty="0" smtClean="0"/>
          </a:p>
          <a:p>
            <a:endParaRPr lang="de-DE" dirty="0" smtClean="0"/>
          </a:p>
          <a:p>
            <a:endParaRPr lang="de-DE" dirty="0" smtClean="0"/>
          </a:p>
          <a:p>
            <a:endParaRPr lang="en-US" dirty="0"/>
          </a:p>
        </p:txBody>
      </p:sp>
      <p:sp>
        <p:nvSpPr>
          <p:cNvPr id="16" name="Textplatzhalter 5"/>
          <p:cNvSpPr>
            <a:spLocks noGrp="1"/>
          </p:cNvSpPr>
          <p:nvPr>
            <p:ph type="body" sz="quarter" idx="11" hasCustomPrompt="1"/>
          </p:nvPr>
        </p:nvSpPr>
        <p:spPr>
          <a:xfrm>
            <a:off x="179389" y="2926794"/>
            <a:ext cx="8601073" cy="2057956"/>
          </a:xfrm>
          <a:solidFill>
            <a:schemeClr val="accent2">
              <a:alpha val="70000"/>
            </a:schemeClr>
          </a:solidFill>
        </p:spPr>
        <p:txBody>
          <a:bodyPr vert="horz" lIns="108000" tIns="252000" rIns="0" bIns="0" rtlCol="0" anchor="t" anchorCtr="0">
            <a:noAutofit/>
          </a:bodyPr>
          <a:lstStyle>
            <a:lvl1pPr>
              <a:defRPr lang="de-DE" sz="2000" baseline="0" dirty="0">
                <a:solidFill>
                  <a:schemeClr val="bg1"/>
                </a:solidFill>
                <a:latin typeface="+mj-lt"/>
                <a:ea typeface="+mj-ea"/>
                <a:cs typeface="+mj-cs"/>
              </a:defRPr>
            </a:lvl1pPr>
          </a:lstStyle>
          <a:p>
            <a:pPr lvl="0">
              <a:spcBef>
                <a:spcPct val="0"/>
              </a:spcBef>
            </a:pPr>
            <a:r>
              <a:rPr lang="de-DE" dirty="0" smtClean="0"/>
              <a:t>   </a:t>
            </a:r>
            <a:endParaRPr lang="de-DE" dirty="0"/>
          </a:p>
        </p:txBody>
      </p:sp>
      <p:sp>
        <p:nvSpPr>
          <p:cNvPr id="2" name="Title 1"/>
          <p:cNvSpPr>
            <a:spLocks noGrp="1"/>
          </p:cNvSpPr>
          <p:nvPr>
            <p:ph type="ctrTitle" hasCustomPrompt="1"/>
          </p:nvPr>
        </p:nvSpPr>
        <p:spPr bwMode="gray">
          <a:xfrm>
            <a:off x="358775" y="2932114"/>
            <a:ext cx="8421689" cy="1026317"/>
          </a:xfrm>
          <a:noFill/>
        </p:spPr>
        <p:txBody>
          <a:bodyPr lIns="108000" tIns="0"/>
          <a:lstStyle>
            <a:lvl1pPr>
              <a:defRPr sz="2000">
                <a:solidFill>
                  <a:schemeClr val="bg1"/>
                </a:solidFill>
              </a:defRPr>
            </a:lvl1pPr>
          </a:lstStyle>
          <a:p>
            <a:r>
              <a:rPr lang="en-US" dirty="0" err="1" smtClean="0"/>
              <a:t>Presentationtitle</a:t>
            </a:r>
            <a:r>
              <a:rPr lang="en-US" dirty="0" smtClean="0"/>
              <a:t/>
            </a:r>
            <a:br>
              <a:rPr lang="en-US" dirty="0" smtClean="0"/>
            </a:br>
            <a:r>
              <a:rPr lang="en-US" dirty="0" smtClean="0"/>
              <a:t>up to maximum 2 lines</a:t>
            </a:r>
            <a:endParaRPr lang="en-US" dirty="0"/>
          </a:p>
        </p:txBody>
      </p:sp>
      <p:sp>
        <p:nvSpPr>
          <p:cNvPr id="18" name="Subtitle 2"/>
          <p:cNvSpPr>
            <a:spLocks noGrp="1"/>
          </p:cNvSpPr>
          <p:nvPr>
            <p:ph type="subTitle" idx="1" hasCustomPrompt="1"/>
          </p:nvPr>
        </p:nvSpPr>
        <p:spPr bwMode="gray">
          <a:xfrm>
            <a:off x="358775" y="3958431"/>
            <a:ext cx="8421687" cy="840025"/>
          </a:xfrm>
        </p:spPr>
        <p:txBody>
          <a:bodyPr rIns="108000"/>
          <a:lstStyle>
            <a:lvl1pPr marL="0" indent="0" algn="r">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a:t>
            </a:r>
            <a:br>
              <a:rPr lang="en-US" dirty="0" smtClean="0"/>
            </a:br>
            <a:r>
              <a:rPr lang="en-US" dirty="0" smtClean="0"/>
              <a:t>Job Description</a:t>
            </a:r>
            <a:br>
              <a:rPr lang="en-US" dirty="0" smtClean="0"/>
            </a:br>
            <a:r>
              <a:rPr lang="en-US" dirty="0" smtClean="0"/>
              <a:t>Institute</a:t>
            </a:r>
            <a:endParaRPr lang="en-US" dirty="0"/>
          </a:p>
        </p:txBody>
      </p:sp>
    </p:spTree>
    <p:extLst>
      <p:ext uri="{BB962C8B-B14F-4D97-AF65-F5344CB8AC3E}">
        <p14:creationId xmlns:p14="http://schemas.microsoft.com/office/powerpoint/2010/main" val="2923687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range _ Small Text Area">
    <p:spTree>
      <p:nvGrpSpPr>
        <p:cNvPr id="1" name=""/>
        <p:cNvGrpSpPr/>
        <p:nvPr/>
      </p:nvGrpSpPr>
      <p:grpSpPr>
        <a:xfrm>
          <a:off x="0" y="0"/>
          <a:ext cx="0" cy="0"/>
          <a:chOff x="0" y="0"/>
          <a:chExt cx="0" cy="0"/>
        </a:xfrm>
      </p:grpSpPr>
      <p:sp>
        <p:nvSpPr>
          <p:cNvPr id="13" name="Rechteck 12"/>
          <p:cNvSpPr/>
          <p:nvPr userDrawn="1"/>
        </p:nvSpPr>
        <p:spPr bwMode="gray">
          <a:xfrm>
            <a:off x="7128284" y="203047"/>
            <a:ext cx="2015716" cy="118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de-DE" sz="1200" b="1" dirty="0" err="1" smtClean="0">
              <a:solidFill>
                <a:schemeClr val="bg1"/>
              </a:solidFill>
            </a:endParaRPr>
          </a:p>
        </p:txBody>
      </p:sp>
      <p:sp>
        <p:nvSpPr>
          <p:cNvPr id="14" name="Rectangle 13"/>
          <p:cNvSpPr/>
          <p:nvPr userDrawn="1"/>
        </p:nvSpPr>
        <p:spPr bwMode="gray">
          <a:xfrm>
            <a:off x="107505" y="1"/>
            <a:ext cx="7380820" cy="1167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1"/>
          <p:cNvGrpSpPr>
            <a:grpSpLocks noChangeAspect="1"/>
          </p:cNvGrpSpPr>
          <p:nvPr userDrawn="1"/>
        </p:nvGrpSpPr>
        <p:grpSpPr bwMode="gray">
          <a:xfrm>
            <a:off x="7632340" y="203047"/>
            <a:ext cx="1368153" cy="781408"/>
            <a:chOff x="2109" y="940"/>
            <a:chExt cx="991" cy="566"/>
          </a:xfrm>
        </p:grpSpPr>
        <p:sp>
          <p:nvSpPr>
            <p:cNvPr id="11" name="AutoShape 10"/>
            <p:cNvSpPr>
              <a:spLocks noChangeAspect="1" noChangeArrowheads="1" noTextEdit="1"/>
            </p:cNvSpPr>
            <p:nvPr/>
          </p:nvSpPr>
          <p:spPr bwMode="gray">
            <a:xfrm>
              <a:off x="2109" y="940"/>
              <a:ext cx="99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 name="Picture 1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35"/>
            <a:stretch/>
          </p:blipFill>
          <p:spPr bwMode="gray">
            <a:xfrm>
              <a:off x="2109" y="940"/>
              <a:ext cx="991"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20"/>
          <p:cNvSpPr/>
          <p:nvPr userDrawn="1"/>
        </p:nvSpPr>
        <p:spPr bwMode="gray">
          <a:xfrm>
            <a:off x="179388" y="3604262"/>
            <a:ext cx="8601075" cy="1380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p:cNvSpPr>
            <a:spLocks noGrp="1"/>
          </p:cNvSpPr>
          <p:nvPr>
            <p:ph type="pic" sz="quarter" idx="10" hasCustomPrompt="1"/>
          </p:nvPr>
        </p:nvSpPr>
        <p:spPr bwMode="gray">
          <a:xfrm>
            <a:off x="358775" y="1058863"/>
            <a:ext cx="8605838" cy="3744914"/>
          </a:xfrm>
          <a:noFill/>
          <a:ln>
            <a:noFill/>
          </a:ln>
        </p:spPr>
        <p:txBody>
          <a:bodyPr anchor="ctr"/>
          <a:lstStyle>
            <a:lvl1pPr algn="ctr">
              <a:defRPr i="1"/>
            </a:lvl1pPr>
          </a:lstStyle>
          <a:p>
            <a:r>
              <a:rPr lang="de-DE" dirty="0" smtClean="0"/>
              <a:t>Insert </a:t>
            </a:r>
            <a:r>
              <a:rPr lang="de-DE" dirty="0" err="1" smtClean="0"/>
              <a:t>picture</a:t>
            </a:r>
            <a:r>
              <a:rPr lang="de-DE" dirty="0" smtClean="0"/>
              <a:t> </a:t>
            </a:r>
            <a:r>
              <a:rPr lang="de-DE" dirty="0" err="1" smtClean="0"/>
              <a:t>by</a:t>
            </a:r>
            <a:r>
              <a:rPr lang="de-DE" dirty="0" smtClean="0"/>
              <a:t> </a:t>
            </a:r>
            <a:br>
              <a:rPr lang="de-DE" dirty="0" smtClean="0"/>
            </a:br>
            <a:r>
              <a:rPr lang="de-DE" dirty="0" err="1" smtClean="0"/>
              <a:t>clicking</a:t>
            </a:r>
            <a:r>
              <a:rPr lang="de-DE" dirty="0" smtClean="0"/>
              <a:t> </a:t>
            </a:r>
            <a:r>
              <a:rPr lang="de-DE" dirty="0" err="1" smtClean="0"/>
              <a:t>the</a:t>
            </a:r>
            <a:r>
              <a:rPr lang="de-DE" dirty="0" smtClean="0"/>
              <a:t> </a:t>
            </a:r>
            <a:r>
              <a:rPr lang="de-DE" dirty="0" err="1" smtClean="0"/>
              <a:t>icon</a:t>
            </a:r>
            <a:endParaRPr lang="de-DE" dirty="0" smtClean="0"/>
          </a:p>
          <a:p>
            <a:endParaRPr lang="de-DE" dirty="0" smtClean="0"/>
          </a:p>
          <a:p>
            <a:endParaRPr lang="de-DE" dirty="0" smtClean="0"/>
          </a:p>
          <a:p>
            <a:endParaRPr lang="de-DE" dirty="0" smtClean="0"/>
          </a:p>
          <a:p>
            <a:endParaRPr lang="en-US" dirty="0"/>
          </a:p>
        </p:txBody>
      </p:sp>
      <p:sp>
        <p:nvSpPr>
          <p:cNvPr id="15" name="Textplatzhalter 5"/>
          <p:cNvSpPr>
            <a:spLocks noGrp="1"/>
          </p:cNvSpPr>
          <p:nvPr>
            <p:ph type="body" sz="quarter" idx="11" hasCustomPrompt="1"/>
          </p:nvPr>
        </p:nvSpPr>
        <p:spPr>
          <a:xfrm>
            <a:off x="179389" y="3604260"/>
            <a:ext cx="8601073" cy="1380489"/>
          </a:xfrm>
          <a:solidFill>
            <a:schemeClr val="accent2">
              <a:alpha val="70000"/>
            </a:schemeClr>
          </a:solidFill>
        </p:spPr>
        <p:txBody>
          <a:bodyPr vert="horz" lIns="108000" tIns="252000" rIns="0" bIns="0" rtlCol="0" anchor="t" anchorCtr="0">
            <a:noAutofit/>
          </a:bodyPr>
          <a:lstStyle>
            <a:lvl1pPr>
              <a:defRPr lang="de-DE" sz="2000" baseline="0" dirty="0">
                <a:solidFill>
                  <a:schemeClr val="bg1"/>
                </a:solidFill>
                <a:latin typeface="+mj-lt"/>
                <a:ea typeface="+mj-ea"/>
                <a:cs typeface="+mj-cs"/>
              </a:defRPr>
            </a:lvl1pPr>
          </a:lstStyle>
          <a:p>
            <a:pPr lvl="0">
              <a:spcBef>
                <a:spcPct val="0"/>
              </a:spcBef>
            </a:pPr>
            <a:r>
              <a:rPr lang="de-DE" dirty="0" smtClean="0"/>
              <a:t>   </a:t>
            </a:r>
            <a:endParaRPr lang="de-DE" dirty="0"/>
          </a:p>
        </p:txBody>
      </p:sp>
      <p:sp>
        <p:nvSpPr>
          <p:cNvPr id="2" name="Title 1"/>
          <p:cNvSpPr>
            <a:spLocks noGrp="1"/>
          </p:cNvSpPr>
          <p:nvPr>
            <p:ph type="ctrTitle" hasCustomPrompt="1"/>
          </p:nvPr>
        </p:nvSpPr>
        <p:spPr bwMode="gray">
          <a:xfrm>
            <a:off x="358775" y="3604261"/>
            <a:ext cx="8421689" cy="1199516"/>
          </a:xfrm>
          <a:noFill/>
        </p:spPr>
        <p:txBody>
          <a:bodyPr lIns="108000" tIns="0"/>
          <a:lstStyle>
            <a:lvl1pPr>
              <a:defRPr sz="2000">
                <a:solidFill>
                  <a:schemeClr val="bg1"/>
                </a:solidFill>
              </a:defRPr>
            </a:lvl1pPr>
          </a:lstStyle>
          <a:p>
            <a:r>
              <a:rPr lang="en-US" dirty="0" err="1" smtClean="0"/>
              <a:t>Presentationtitle</a:t>
            </a:r>
            <a:r>
              <a:rPr lang="en-US" dirty="0" smtClean="0"/>
              <a:t/>
            </a:r>
            <a:br>
              <a:rPr lang="en-US" dirty="0" smtClean="0"/>
            </a:br>
            <a:r>
              <a:rPr lang="en-US" dirty="0" smtClean="0"/>
              <a:t>up to maximum</a:t>
            </a:r>
            <a:br>
              <a:rPr lang="en-US" dirty="0" smtClean="0"/>
            </a:br>
            <a:r>
              <a:rPr lang="en-US" dirty="0" smtClean="0"/>
              <a:t>2 lines</a:t>
            </a:r>
            <a:endParaRPr lang="en-US" dirty="0"/>
          </a:p>
        </p:txBody>
      </p:sp>
    </p:spTree>
    <p:extLst>
      <p:ext uri="{BB962C8B-B14F-4D97-AF65-F5344CB8AC3E}">
        <p14:creationId xmlns:p14="http://schemas.microsoft.com/office/powerpoint/2010/main" val="17504573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bwMode="gray">
          <a:xfrm>
            <a:off x="358775" y="1239838"/>
            <a:ext cx="6877050" cy="3563938"/>
          </a:xfrm>
          <a:noFill/>
        </p:spPr>
        <p:txBody>
          <a:bodyPr lIns="0" tIns="0" rIns="0" bIns="0"/>
          <a:lstStyle>
            <a:lvl1pPr marL="358775" indent="-358775">
              <a:spcBef>
                <a:spcPts val="300"/>
              </a:spcBef>
              <a:spcAft>
                <a:spcPts val="300"/>
              </a:spcAft>
              <a:buClr>
                <a:schemeClr val="accent1"/>
              </a:buClr>
              <a:buSzPct val="100000"/>
              <a:buFont typeface="+mj-lt"/>
              <a:buAutoNum type="arabicPeriod"/>
              <a:defRPr sz="1400">
                <a:solidFill>
                  <a:schemeClr val="tx1"/>
                </a:solidFill>
              </a:defRPr>
            </a:lvl1pPr>
            <a:lvl2pPr marL="630000" indent="-270000">
              <a:spcBef>
                <a:spcPts val="300"/>
              </a:spcBef>
              <a:spcAft>
                <a:spcPts val="300"/>
              </a:spcAft>
              <a:buClr>
                <a:schemeClr val="accent1"/>
              </a:buClr>
              <a:buSzPct val="100000"/>
              <a:buFont typeface="Arial" panose="020B0604020202020204" pitchFamily="34" charset="0"/>
              <a:buChar char="■"/>
              <a:defRPr sz="1400">
                <a:solidFill>
                  <a:schemeClr val="tx1"/>
                </a:solidFill>
              </a:defRPr>
            </a:lvl2pPr>
            <a:lvl3pPr marL="630000" indent="-270000">
              <a:spcBef>
                <a:spcPts val="300"/>
              </a:spcBef>
              <a:spcAft>
                <a:spcPts val="300"/>
              </a:spcAft>
              <a:buClr>
                <a:schemeClr val="accent1"/>
              </a:buClr>
              <a:buSzPct val="100000"/>
              <a:buFont typeface="Arial" panose="020B0604020202020204" pitchFamily="34" charset="0"/>
              <a:buChar char="■"/>
              <a:defRPr sz="1400">
                <a:solidFill>
                  <a:schemeClr val="tx1"/>
                </a:solidFill>
              </a:defRPr>
            </a:lvl3pPr>
            <a:lvl4pPr marL="630000" indent="-270000">
              <a:spcBef>
                <a:spcPts val="300"/>
              </a:spcBef>
              <a:spcAft>
                <a:spcPts val="300"/>
              </a:spcAft>
              <a:buClr>
                <a:schemeClr val="accent1"/>
              </a:buClr>
              <a:buSzPct val="100000"/>
              <a:buFont typeface="Arial" panose="020B0604020202020204" pitchFamily="34" charset="0"/>
              <a:buChar char="■"/>
              <a:defRPr sz="1400">
                <a:solidFill>
                  <a:schemeClr val="tx1"/>
                </a:solidFill>
              </a:defRPr>
            </a:lvl4pPr>
            <a:lvl5pPr marL="630000" indent="-270000">
              <a:spcBef>
                <a:spcPts val="300"/>
              </a:spcBef>
              <a:spcAft>
                <a:spcPts val="300"/>
              </a:spcAft>
              <a:buClr>
                <a:schemeClr val="accent1"/>
              </a:buClr>
              <a:buSzPct val="100000"/>
              <a:buFont typeface="Arial" panose="020B0604020202020204" pitchFamily="34" charset="0"/>
              <a:buChar char="■"/>
              <a:defRPr sz="1400">
                <a:solidFill>
                  <a:schemeClr val="tx1"/>
                </a:solidFill>
              </a:defRPr>
            </a:lvl5pPr>
            <a:lvl6pPr marL="630000" indent="-270000">
              <a:spcBef>
                <a:spcPts val="300"/>
              </a:spcBef>
              <a:spcAft>
                <a:spcPts val="300"/>
              </a:spcAft>
              <a:buClr>
                <a:schemeClr val="accent1"/>
              </a:buClr>
              <a:buSzPct val="100000"/>
              <a:buFont typeface="Arial" panose="020B0604020202020204" pitchFamily="34" charset="0"/>
              <a:buChar char="■"/>
              <a:defRPr sz="1400">
                <a:solidFill>
                  <a:schemeClr val="tx1"/>
                </a:solidFill>
              </a:defRPr>
            </a:lvl6pPr>
            <a:lvl7pPr marL="630000" indent="-270000">
              <a:spcBef>
                <a:spcPts val="300"/>
              </a:spcBef>
              <a:spcAft>
                <a:spcPts val="300"/>
              </a:spcAft>
              <a:buClr>
                <a:schemeClr val="accent1"/>
              </a:buClr>
              <a:buSzPct val="100000"/>
              <a:buFont typeface="Arial" panose="020B0604020202020204" pitchFamily="34" charset="0"/>
              <a:buChar char="■"/>
              <a:defRPr sz="1400">
                <a:solidFill>
                  <a:schemeClr val="tx1"/>
                </a:solidFill>
              </a:defRPr>
            </a:lvl7pPr>
            <a:lvl8pPr marL="630000" indent="-270000">
              <a:spcBef>
                <a:spcPts val="300"/>
              </a:spcBef>
              <a:spcAft>
                <a:spcPts val="300"/>
              </a:spcAft>
              <a:buClr>
                <a:schemeClr val="accent1"/>
              </a:buClr>
              <a:buSzPct val="100000"/>
              <a:buFont typeface="Arial" panose="020B0604020202020204" pitchFamily="34" charset="0"/>
              <a:buChar char="■"/>
              <a:defRPr sz="1400" cap="none" baseline="0">
                <a:solidFill>
                  <a:schemeClr val="tx1"/>
                </a:solidFill>
              </a:defRPr>
            </a:lvl8pPr>
            <a:lvl9pPr marL="630000" indent="-270000">
              <a:spcBef>
                <a:spcPts val="300"/>
              </a:spcBef>
              <a:spcAft>
                <a:spcPts val="300"/>
              </a:spcAft>
              <a:buClr>
                <a:schemeClr val="accent1"/>
              </a:buClr>
              <a:buSzPct val="100000"/>
              <a:buFont typeface="Arial" panose="020B0604020202020204" pitchFamily="34" charset="0"/>
              <a:buChar char="■"/>
              <a:defRPr sz="1400" cap="none" baseline="0">
                <a:solidFill>
                  <a:schemeClr val="tx1"/>
                </a:solidFill>
              </a:defRPr>
            </a:lvl9pPr>
          </a:lstStyle>
          <a:p>
            <a:pPr lvl="0"/>
            <a:r>
              <a:rPr lang="en-US" dirty="0" smtClean="0"/>
              <a:t>Click to edit Master text styles</a:t>
            </a:r>
          </a:p>
        </p:txBody>
      </p:sp>
      <p:sp>
        <p:nvSpPr>
          <p:cNvPr id="2" name="Titel 1"/>
          <p:cNvSpPr>
            <a:spLocks noGrp="1"/>
          </p:cNvSpPr>
          <p:nvPr>
            <p:ph type="title" hasCustomPrompt="1"/>
          </p:nvPr>
        </p:nvSpPr>
        <p:spPr/>
        <p:txBody>
          <a:bodyPr/>
          <a:lstStyle/>
          <a:p>
            <a:r>
              <a:rPr lang="de-DE" dirty="0" smtClean="0"/>
              <a:t>Write </a:t>
            </a:r>
            <a:r>
              <a:rPr lang="de-DE" dirty="0" err="1" smtClean="0"/>
              <a:t>your</a:t>
            </a:r>
            <a:r>
              <a:rPr lang="de-DE" dirty="0" smtClean="0"/>
              <a:t> title</a:t>
            </a:r>
            <a:br>
              <a:rPr lang="de-DE" dirty="0" smtClean="0"/>
            </a:br>
            <a:r>
              <a:rPr lang="de-DE" dirty="0" smtClean="0"/>
              <a:t>- </a:t>
            </a:r>
            <a:r>
              <a:rPr lang="de-DE" dirty="0" err="1" smtClean="0"/>
              <a:t>maximum</a:t>
            </a:r>
            <a:r>
              <a:rPr lang="de-DE" dirty="0" smtClean="0"/>
              <a:t> 2 </a:t>
            </a:r>
            <a:r>
              <a:rPr lang="de-DE" dirty="0" err="1" smtClean="0"/>
              <a:t>lines</a:t>
            </a:r>
            <a:endParaRPr lang="de-DE" dirty="0"/>
          </a:p>
        </p:txBody>
      </p:sp>
      <p:sp>
        <p:nvSpPr>
          <p:cNvPr id="3" name="Datumsplatzhalter 2"/>
          <p:cNvSpPr>
            <a:spLocks noGrp="1"/>
          </p:cNvSpPr>
          <p:nvPr>
            <p:ph type="dt" sz="half" idx="11"/>
          </p:nvPr>
        </p:nvSpPr>
        <p:spPr/>
        <p:txBody>
          <a:bodyPr/>
          <a:lstStyle/>
          <a:p>
            <a:r>
              <a:rPr lang="en-US" smtClean="0"/>
              <a:t>Speaker, Job Description, Date if needed</a:t>
            </a:r>
            <a:endParaRPr lang="en-US" dirty="0"/>
          </a:p>
        </p:txBody>
      </p:sp>
      <p:sp>
        <p:nvSpPr>
          <p:cNvPr id="5" name="Fußzeilenplatzhalter 4"/>
          <p:cNvSpPr>
            <a:spLocks noGrp="1"/>
          </p:cNvSpPr>
          <p:nvPr>
            <p:ph type="ftr" sz="quarter" idx="12"/>
          </p:nvPr>
        </p:nvSpPr>
        <p:spPr/>
        <p:txBody>
          <a:bodyPr/>
          <a:lstStyle/>
          <a:p>
            <a:r>
              <a:rPr lang="en-US" smtClean="0"/>
              <a:t>Presentation Title</a:t>
            </a:r>
            <a:endParaRPr lang="en-US" dirty="0"/>
          </a:p>
        </p:txBody>
      </p:sp>
      <p:sp>
        <p:nvSpPr>
          <p:cNvPr id="6" name="Foliennummernplatzhalter 5"/>
          <p:cNvSpPr>
            <a:spLocks noGrp="1"/>
          </p:cNvSpPr>
          <p:nvPr>
            <p:ph type="sldNum" sz="quarter" idx="13"/>
          </p:nvPr>
        </p:nvSpPr>
        <p:spPr/>
        <p:txBody>
          <a:bodyPr/>
          <a:lstStyle/>
          <a:p>
            <a:r>
              <a:rPr lang="en-US" smtClean="0"/>
              <a:t>Chart </a:t>
            </a:r>
            <a:fld id="{91D913BA-B0D8-4B51-9328-DFAA0B370309}" type="slidenum">
              <a:rPr lang="en-US" b="1" smtClean="0"/>
              <a:pPr/>
              <a:t>‹#›</a:t>
            </a:fld>
            <a:endParaRPr lang="en-US" b="1" dirty="0"/>
          </a:p>
        </p:txBody>
      </p:sp>
    </p:spTree>
    <p:extLst>
      <p:ext uri="{BB962C8B-B14F-4D97-AF65-F5344CB8AC3E}">
        <p14:creationId xmlns:p14="http://schemas.microsoft.com/office/powerpoint/2010/main" val="3296948856"/>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bwMode="gray"/>
        <p:txBody>
          <a:bodyPr/>
          <a:lstStyle>
            <a:lvl5pPr>
              <a:buAutoNum type="arabicPerio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el 4"/>
          <p:cNvSpPr>
            <a:spLocks noGrp="1"/>
          </p:cNvSpPr>
          <p:nvPr>
            <p:ph type="title" hasCustomPrompt="1"/>
          </p:nvPr>
        </p:nvSpPr>
        <p:spPr/>
        <p:txBody>
          <a:bodyPr/>
          <a:lstStyle/>
          <a:p>
            <a:r>
              <a:rPr lang="de-DE" dirty="0" smtClean="0"/>
              <a:t>Write </a:t>
            </a:r>
            <a:r>
              <a:rPr lang="de-DE" dirty="0" err="1" smtClean="0"/>
              <a:t>your</a:t>
            </a:r>
            <a:r>
              <a:rPr lang="de-DE" dirty="0" smtClean="0"/>
              <a:t> title</a:t>
            </a:r>
            <a:br>
              <a:rPr lang="de-DE" dirty="0" smtClean="0"/>
            </a:br>
            <a:r>
              <a:rPr lang="de-DE" dirty="0" smtClean="0"/>
              <a:t>- </a:t>
            </a:r>
            <a:r>
              <a:rPr lang="de-DE" dirty="0" err="1" smtClean="0"/>
              <a:t>maximum</a:t>
            </a:r>
            <a:r>
              <a:rPr lang="de-DE" dirty="0" smtClean="0"/>
              <a:t> 2 </a:t>
            </a:r>
            <a:r>
              <a:rPr lang="de-DE" dirty="0" err="1" smtClean="0"/>
              <a:t>lines</a:t>
            </a:r>
            <a:endParaRPr lang="de-DE" dirty="0"/>
          </a:p>
        </p:txBody>
      </p:sp>
      <p:sp>
        <p:nvSpPr>
          <p:cNvPr id="6" name="Datumsplatzhalter 5"/>
          <p:cNvSpPr>
            <a:spLocks noGrp="1"/>
          </p:cNvSpPr>
          <p:nvPr>
            <p:ph type="dt" sz="half" idx="14"/>
          </p:nvPr>
        </p:nvSpPr>
        <p:spPr/>
        <p:txBody>
          <a:bodyPr/>
          <a:lstStyle/>
          <a:p>
            <a:r>
              <a:rPr lang="en-US" smtClean="0"/>
              <a:t>Speaker, Job Description, Date if needed</a:t>
            </a:r>
            <a:endParaRPr lang="en-US" dirty="0"/>
          </a:p>
        </p:txBody>
      </p:sp>
      <p:sp>
        <p:nvSpPr>
          <p:cNvPr id="7" name="Fußzeilenplatzhalter 6"/>
          <p:cNvSpPr>
            <a:spLocks noGrp="1"/>
          </p:cNvSpPr>
          <p:nvPr>
            <p:ph type="ftr" sz="quarter" idx="15"/>
          </p:nvPr>
        </p:nvSpPr>
        <p:spPr/>
        <p:txBody>
          <a:bodyPr/>
          <a:lstStyle/>
          <a:p>
            <a:r>
              <a:rPr lang="en-US" smtClean="0"/>
              <a:t>Presentation Title</a:t>
            </a:r>
            <a:endParaRPr lang="en-US" dirty="0"/>
          </a:p>
        </p:txBody>
      </p:sp>
      <p:sp>
        <p:nvSpPr>
          <p:cNvPr id="8" name="Foliennummernplatzhalter 7"/>
          <p:cNvSpPr>
            <a:spLocks noGrp="1"/>
          </p:cNvSpPr>
          <p:nvPr>
            <p:ph type="sldNum" sz="quarter" idx="16"/>
          </p:nvPr>
        </p:nvSpPr>
        <p:spPr/>
        <p:txBody>
          <a:bodyPr/>
          <a:lstStyle/>
          <a:p>
            <a:r>
              <a:rPr lang="en-US" smtClean="0"/>
              <a:t>Chart </a:t>
            </a:r>
            <a:fld id="{91D913BA-B0D8-4B51-9328-DFAA0B370309}" type="slidenum">
              <a:rPr lang="en-US" b="1" smtClean="0"/>
              <a:pPr/>
              <a:t>‹#›</a:t>
            </a:fld>
            <a:endParaRPr lang="en-US" b="1" dirty="0"/>
          </a:p>
        </p:txBody>
      </p:sp>
    </p:spTree>
    <p:extLst>
      <p:ext uri="{BB962C8B-B14F-4D97-AF65-F5344CB8AC3E}">
        <p14:creationId xmlns:p14="http://schemas.microsoft.com/office/powerpoint/2010/main" val="4462754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Bullet Poin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bwMode="gray"/>
        <p:txBody>
          <a:bodyPr/>
          <a:lstStyle>
            <a:lvl1pPr marL="180000" indent="-180000">
              <a:buClr>
                <a:schemeClr val="accent1"/>
              </a:buClr>
              <a:buFont typeface="Arial" panose="020B0604020202020204" pitchFamily="34" charset="0"/>
              <a:buChar char="■"/>
              <a:defRPr baseline="0"/>
            </a:lvl1pPr>
            <a:lvl2pPr marL="360000" indent="-180975">
              <a:buFont typeface="Arial" panose="020B0604020202020204" pitchFamily="34" charset="0"/>
              <a:buChar char="□"/>
              <a:defRPr/>
            </a:lvl2pPr>
            <a:lvl3pPr marL="540000" indent="-180000">
              <a:buFont typeface="Arial" panose="020B0604020202020204" pitchFamily="34" charset="0"/>
              <a:buChar char="–"/>
              <a:defRPr/>
            </a:lvl3pPr>
            <a:lvl4pPr marL="270000" indent="-270000">
              <a:buFont typeface="+mj-lt"/>
              <a:buAutoNum type="arabicPeriod"/>
              <a:defRPr/>
            </a:lvl4pPr>
            <a:lvl5pPr marL="540000" indent="-270000">
              <a:buFont typeface="+mj-lt"/>
              <a:buAutoNum type="alphaLcParenR"/>
              <a:defRPr/>
            </a:lvl5pPr>
            <a:lvl6pPr marL="0" indent="0">
              <a:spcBef>
                <a:spcPts val="400"/>
              </a:spcBef>
              <a:spcAft>
                <a:spcPts val="400"/>
              </a:spcAft>
              <a:buNone/>
              <a:defRPr sz="1600" cap="all" baseline="0">
                <a:solidFill>
                  <a:schemeClr val="accent1"/>
                </a:solidFill>
              </a:defRPr>
            </a:lvl6pPr>
            <a:lvl7pPr>
              <a:defRPr/>
            </a:lvl7pPr>
            <a:lvl8pPr>
              <a:defRPr/>
            </a:lvl8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smtClean="0"/>
          </a:p>
        </p:txBody>
      </p:sp>
      <p:sp>
        <p:nvSpPr>
          <p:cNvPr id="2" name="Date Placeholder 1"/>
          <p:cNvSpPr>
            <a:spLocks noGrp="1"/>
          </p:cNvSpPr>
          <p:nvPr>
            <p:ph type="dt" sz="half" idx="14"/>
          </p:nvPr>
        </p:nvSpPr>
        <p:spPr/>
        <p:txBody>
          <a:bodyPr/>
          <a:lstStyle/>
          <a:p>
            <a:r>
              <a:rPr lang="en-US" smtClean="0"/>
              <a:t>Speaker, Job Description, Date if needed</a:t>
            </a:r>
            <a:endParaRPr lang="en-US" dirty="0"/>
          </a:p>
        </p:txBody>
      </p:sp>
      <p:sp>
        <p:nvSpPr>
          <p:cNvPr id="3" name="Footer Placeholder 2"/>
          <p:cNvSpPr>
            <a:spLocks noGrp="1"/>
          </p:cNvSpPr>
          <p:nvPr>
            <p:ph type="ftr" sz="quarter" idx="15"/>
          </p:nvPr>
        </p:nvSpPr>
        <p:spPr/>
        <p:txBody>
          <a:bodyPr/>
          <a:lstStyle/>
          <a:p>
            <a:r>
              <a:rPr lang="en-US" smtClean="0"/>
              <a:t>Presentation Title</a:t>
            </a:r>
            <a:endParaRPr lang="en-US" dirty="0"/>
          </a:p>
        </p:txBody>
      </p:sp>
      <p:sp>
        <p:nvSpPr>
          <p:cNvPr id="4" name="Slide Number Placeholder 3"/>
          <p:cNvSpPr>
            <a:spLocks noGrp="1"/>
          </p:cNvSpPr>
          <p:nvPr>
            <p:ph type="sldNum" sz="quarter" idx="16"/>
          </p:nvPr>
        </p:nvSpPr>
        <p:spPr/>
        <p:txBody>
          <a:bodyPr/>
          <a:lstStyle/>
          <a:p>
            <a:r>
              <a:rPr lang="en-US" smtClean="0"/>
              <a:t>Chart </a:t>
            </a:r>
            <a:fld id="{91D913BA-B0D8-4B51-9328-DFAA0B370309}" type="slidenum">
              <a:rPr lang="en-US" b="1" smtClean="0"/>
              <a:pPr/>
              <a:t>‹#›</a:t>
            </a:fld>
            <a:endParaRPr lang="en-US" b="1" dirty="0"/>
          </a:p>
        </p:txBody>
      </p:sp>
      <p:sp>
        <p:nvSpPr>
          <p:cNvPr id="5" name="Titel 4"/>
          <p:cNvSpPr>
            <a:spLocks noGrp="1"/>
          </p:cNvSpPr>
          <p:nvPr>
            <p:ph type="title" hasCustomPrompt="1"/>
          </p:nvPr>
        </p:nvSpPr>
        <p:spPr/>
        <p:txBody>
          <a:bodyPr/>
          <a:lstStyle/>
          <a:p>
            <a:r>
              <a:rPr lang="de-DE" dirty="0" smtClean="0"/>
              <a:t>Write </a:t>
            </a:r>
            <a:r>
              <a:rPr lang="de-DE" dirty="0" err="1" smtClean="0"/>
              <a:t>your</a:t>
            </a:r>
            <a:r>
              <a:rPr lang="de-DE" dirty="0" smtClean="0"/>
              <a:t> title</a:t>
            </a:r>
            <a:br>
              <a:rPr lang="de-DE" dirty="0" smtClean="0"/>
            </a:br>
            <a:r>
              <a:rPr lang="de-DE" dirty="0" smtClean="0"/>
              <a:t>- </a:t>
            </a:r>
            <a:r>
              <a:rPr lang="de-DE" dirty="0" err="1" smtClean="0"/>
              <a:t>maximum</a:t>
            </a:r>
            <a:r>
              <a:rPr lang="de-DE" dirty="0" smtClean="0"/>
              <a:t> 2 </a:t>
            </a:r>
            <a:r>
              <a:rPr lang="de-DE" dirty="0" err="1" smtClean="0"/>
              <a:t>lines</a:t>
            </a:r>
            <a:endParaRPr lang="de-DE" dirty="0"/>
          </a:p>
        </p:txBody>
      </p:sp>
    </p:spTree>
    <p:extLst>
      <p:ext uri="{BB962C8B-B14F-4D97-AF65-F5344CB8AC3E}">
        <p14:creationId xmlns:p14="http://schemas.microsoft.com/office/powerpoint/2010/main" val="34810753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x Tex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bwMode="gray">
          <a:xfrm>
            <a:off x="358775" y="1239837"/>
            <a:ext cx="3349625" cy="3563938"/>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10" name="Text Placeholder 10"/>
          <p:cNvSpPr>
            <a:spLocks noGrp="1"/>
          </p:cNvSpPr>
          <p:nvPr>
            <p:ph type="body" sz="quarter" idx="14"/>
          </p:nvPr>
        </p:nvSpPr>
        <p:spPr bwMode="gray">
          <a:xfrm>
            <a:off x="3886201" y="1239837"/>
            <a:ext cx="3349625" cy="3563938"/>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3" name="Date Placeholder 2"/>
          <p:cNvSpPr>
            <a:spLocks noGrp="1"/>
          </p:cNvSpPr>
          <p:nvPr>
            <p:ph type="dt" sz="half" idx="15"/>
          </p:nvPr>
        </p:nvSpPr>
        <p:spPr/>
        <p:txBody>
          <a:bodyPr/>
          <a:lstStyle/>
          <a:p>
            <a:r>
              <a:rPr lang="en-US" smtClean="0"/>
              <a:t>Speaker, Job Description, Date if needed</a:t>
            </a:r>
            <a:endParaRPr lang="en-US" dirty="0"/>
          </a:p>
        </p:txBody>
      </p:sp>
      <p:sp>
        <p:nvSpPr>
          <p:cNvPr id="4" name="Footer Placeholder 3"/>
          <p:cNvSpPr>
            <a:spLocks noGrp="1"/>
          </p:cNvSpPr>
          <p:nvPr>
            <p:ph type="ftr" sz="quarter" idx="16"/>
          </p:nvPr>
        </p:nvSpPr>
        <p:spPr/>
        <p:txBody>
          <a:bodyPr/>
          <a:lstStyle/>
          <a:p>
            <a:r>
              <a:rPr lang="en-US" smtClean="0"/>
              <a:t>Presentation Title</a:t>
            </a:r>
            <a:endParaRPr lang="en-US" dirty="0"/>
          </a:p>
        </p:txBody>
      </p:sp>
      <p:sp>
        <p:nvSpPr>
          <p:cNvPr id="5" name="Slide Number Placeholder 4"/>
          <p:cNvSpPr>
            <a:spLocks noGrp="1"/>
          </p:cNvSpPr>
          <p:nvPr>
            <p:ph type="sldNum" sz="quarter" idx="17"/>
          </p:nvPr>
        </p:nvSpPr>
        <p:spPr/>
        <p:txBody>
          <a:bodyPr/>
          <a:lstStyle/>
          <a:p>
            <a:r>
              <a:rPr lang="en-US" dirty="0" smtClean="0"/>
              <a:t>Chart </a:t>
            </a:r>
            <a:fld id="{91D913BA-B0D8-4B51-9328-DFAA0B370309}" type="slidenum">
              <a:rPr lang="en-US" b="1" smtClean="0"/>
              <a:pPr/>
              <a:t>‹#›</a:t>
            </a:fld>
            <a:endParaRPr lang="en-US" b="1" dirty="0"/>
          </a:p>
        </p:txBody>
      </p:sp>
      <p:sp>
        <p:nvSpPr>
          <p:cNvPr id="6" name="Titel 5"/>
          <p:cNvSpPr>
            <a:spLocks noGrp="1"/>
          </p:cNvSpPr>
          <p:nvPr>
            <p:ph type="title" hasCustomPrompt="1"/>
          </p:nvPr>
        </p:nvSpPr>
        <p:spPr/>
        <p:txBody>
          <a:bodyPr/>
          <a:lstStyle/>
          <a:p>
            <a:r>
              <a:rPr lang="de-DE" dirty="0" smtClean="0"/>
              <a:t>Write </a:t>
            </a:r>
            <a:r>
              <a:rPr lang="de-DE" dirty="0" err="1" smtClean="0"/>
              <a:t>your</a:t>
            </a:r>
            <a:r>
              <a:rPr lang="de-DE" dirty="0" smtClean="0"/>
              <a:t> title</a:t>
            </a:r>
            <a:br>
              <a:rPr lang="de-DE" dirty="0" smtClean="0"/>
            </a:br>
            <a:r>
              <a:rPr lang="de-DE" dirty="0" smtClean="0"/>
              <a:t>- </a:t>
            </a:r>
            <a:r>
              <a:rPr lang="de-DE" dirty="0" err="1" smtClean="0"/>
              <a:t>maximum</a:t>
            </a:r>
            <a:r>
              <a:rPr lang="de-DE" dirty="0" smtClean="0"/>
              <a:t> 2 </a:t>
            </a:r>
            <a:r>
              <a:rPr lang="de-DE" dirty="0" err="1" smtClean="0"/>
              <a:t>lines</a:t>
            </a:r>
            <a:endParaRPr lang="de-DE" dirty="0"/>
          </a:p>
        </p:txBody>
      </p:sp>
    </p:spTree>
    <p:extLst>
      <p:ext uri="{BB962C8B-B14F-4D97-AF65-F5344CB8AC3E}">
        <p14:creationId xmlns:p14="http://schemas.microsoft.com/office/powerpoint/2010/main" val="30661852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x Tex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bwMode="gray">
          <a:xfrm>
            <a:off x="358776" y="1239837"/>
            <a:ext cx="1584325" cy="3563938"/>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10" name="Text Placeholder 10"/>
          <p:cNvSpPr>
            <a:spLocks noGrp="1"/>
          </p:cNvSpPr>
          <p:nvPr>
            <p:ph type="body" sz="quarter" idx="14"/>
          </p:nvPr>
        </p:nvSpPr>
        <p:spPr bwMode="gray">
          <a:xfrm>
            <a:off x="2124076" y="1239837"/>
            <a:ext cx="1585913" cy="3563938"/>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12" name="Text Placeholder 10"/>
          <p:cNvSpPr>
            <a:spLocks noGrp="1"/>
          </p:cNvSpPr>
          <p:nvPr>
            <p:ph type="body" sz="quarter" idx="15"/>
          </p:nvPr>
        </p:nvSpPr>
        <p:spPr bwMode="gray">
          <a:xfrm>
            <a:off x="3886985" y="1239837"/>
            <a:ext cx="1585913" cy="3563938"/>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13" name="Text Placeholder 10"/>
          <p:cNvSpPr>
            <a:spLocks noGrp="1"/>
          </p:cNvSpPr>
          <p:nvPr>
            <p:ph type="body" sz="quarter" idx="16"/>
          </p:nvPr>
        </p:nvSpPr>
        <p:spPr bwMode="gray">
          <a:xfrm>
            <a:off x="5649913" y="1239837"/>
            <a:ext cx="1585913" cy="3563938"/>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3" name="Date Placeholder 2"/>
          <p:cNvSpPr>
            <a:spLocks noGrp="1"/>
          </p:cNvSpPr>
          <p:nvPr>
            <p:ph type="dt" sz="half" idx="17"/>
          </p:nvPr>
        </p:nvSpPr>
        <p:spPr/>
        <p:txBody>
          <a:bodyPr/>
          <a:lstStyle/>
          <a:p>
            <a:r>
              <a:rPr lang="en-US" smtClean="0"/>
              <a:t>Speaker, Job Description, Date if needed</a:t>
            </a:r>
            <a:endParaRPr lang="en-US" dirty="0"/>
          </a:p>
        </p:txBody>
      </p:sp>
      <p:sp>
        <p:nvSpPr>
          <p:cNvPr id="4" name="Footer Placeholder 3"/>
          <p:cNvSpPr>
            <a:spLocks noGrp="1"/>
          </p:cNvSpPr>
          <p:nvPr>
            <p:ph type="ftr" sz="quarter" idx="18"/>
          </p:nvPr>
        </p:nvSpPr>
        <p:spPr/>
        <p:txBody>
          <a:bodyPr/>
          <a:lstStyle/>
          <a:p>
            <a:r>
              <a:rPr lang="en-US" smtClean="0"/>
              <a:t>Presentation Title</a:t>
            </a:r>
            <a:endParaRPr lang="en-US" dirty="0"/>
          </a:p>
        </p:txBody>
      </p:sp>
      <p:sp>
        <p:nvSpPr>
          <p:cNvPr id="5" name="Slide Number Placeholder 4"/>
          <p:cNvSpPr>
            <a:spLocks noGrp="1"/>
          </p:cNvSpPr>
          <p:nvPr>
            <p:ph type="sldNum" sz="quarter" idx="19"/>
          </p:nvPr>
        </p:nvSpPr>
        <p:spPr/>
        <p:txBody>
          <a:bodyPr/>
          <a:lstStyle/>
          <a:p>
            <a:r>
              <a:rPr lang="en-US" smtClean="0"/>
              <a:t>Chart </a:t>
            </a:r>
            <a:fld id="{91D913BA-B0D8-4B51-9328-DFAA0B370309}" type="slidenum">
              <a:rPr lang="en-US" b="1" smtClean="0"/>
              <a:pPr/>
              <a:t>‹#›</a:t>
            </a:fld>
            <a:endParaRPr lang="en-US" b="1" dirty="0"/>
          </a:p>
        </p:txBody>
      </p:sp>
      <p:sp>
        <p:nvSpPr>
          <p:cNvPr id="6" name="Titel 5"/>
          <p:cNvSpPr>
            <a:spLocks noGrp="1"/>
          </p:cNvSpPr>
          <p:nvPr>
            <p:ph type="title" hasCustomPrompt="1"/>
          </p:nvPr>
        </p:nvSpPr>
        <p:spPr/>
        <p:txBody>
          <a:bodyPr/>
          <a:lstStyle/>
          <a:p>
            <a:r>
              <a:rPr lang="de-DE" dirty="0" smtClean="0"/>
              <a:t>Write </a:t>
            </a:r>
            <a:r>
              <a:rPr lang="de-DE" dirty="0" err="1" smtClean="0"/>
              <a:t>your</a:t>
            </a:r>
            <a:r>
              <a:rPr lang="de-DE" dirty="0" smtClean="0"/>
              <a:t> title</a:t>
            </a:r>
            <a:br>
              <a:rPr lang="de-DE" dirty="0" smtClean="0"/>
            </a:br>
            <a:r>
              <a:rPr lang="de-DE" dirty="0" smtClean="0"/>
              <a:t>- </a:t>
            </a:r>
            <a:r>
              <a:rPr lang="de-DE" dirty="0" err="1" smtClean="0"/>
              <a:t>maximum</a:t>
            </a:r>
            <a:r>
              <a:rPr lang="de-DE" dirty="0" smtClean="0"/>
              <a:t> 2 </a:t>
            </a:r>
            <a:r>
              <a:rPr lang="de-DE" dirty="0" err="1" smtClean="0"/>
              <a:t>lines</a:t>
            </a:r>
            <a:endParaRPr lang="de-DE" dirty="0"/>
          </a:p>
        </p:txBody>
      </p:sp>
    </p:spTree>
    <p:extLst>
      <p:ext uri="{BB962C8B-B14F-4D97-AF65-F5344CB8AC3E}">
        <p14:creationId xmlns:p14="http://schemas.microsoft.com/office/powerpoint/2010/main" val="4053668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Rectangle 2050"/>
          <p:cNvSpPr/>
          <p:nvPr/>
        </p:nvSpPr>
        <p:spPr bwMode="gray">
          <a:xfrm>
            <a:off x="177170" y="1"/>
            <a:ext cx="7238834"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gray">
          <a:xfrm>
            <a:off x="358776" y="108001"/>
            <a:ext cx="6877051" cy="927588"/>
          </a:xfrm>
          <a:prstGeom prst="rect">
            <a:avLst/>
          </a:prstGeom>
        </p:spPr>
        <p:txBody>
          <a:bodyPr vert="horz" lIns="0" tIns="0" rIns="0" bIns="180000" rtlCol="0" anchor="b" anchorCtr="0">
            <a:noAutofit/>
          </a:bodyPr>
          <a:lstStyle/>
          <a:p>
            <a:r>
              <a:rPr lang="de-DE" dirty="0" smtClean="0"/>
              <a:t>Write </a:t>
            </a:r>
            <a:r>
              <a:rPr lang="de-DE" dirty="0" err="1" smtClean="0"/>
              <a:t>your</a:t>
            </a:r>
            <a:r>
              <a:rPr lang="de-DE" dirty="0" smtClean="0"/>
              <a:t> title</a:t>
            </a:r>
            <a:br>
              <a:rPr lang="de-DE" dirty="0" smtClean="0"/>
            </a:br>
            <a:r>
              <a:rPr lang="de-DE" dirty="0" smtClean="0"/>
              <a:t>- </a:t>
            </a:r>
            <a:r>
              <a:rPr lang="de-DE" dirty="0" err="1" smtClean="0"/>
              <a:t>maximum</a:t>
            </a:r>
            <a:r>
              <a:rPr lang="de-DE" dirty="0" smtClean="0"/>
              <a:t> 2 </a:t>
            </a:r>
            <a:r>
              <a:rPr lang="de-DE" dirty="0" err="1" smtClean="0"/>
              <a:t>lines</a:t>
            </a:r>
            <a:endParaRPr lang="en-US" dirty="0"/>
          </a:p>
        </p:txBody>
      </p:sp>
      <p:sp>
        <p:nvSpPr>
          <p:cNvPr id="3" name="Text Placeholder 2"/>
          <p:cNvSpPr>
            <a:spLocks noGrp="1"/>
          </p:cNvSpPr>
          <p:nvPr>
            <p:ph type="body" idx="1"/>
          </p:nvPr>
        </p:nvSpPr>
        <p:spPr bwMode="gray">
          <a:xfrm>
            <a:off x="358776" y="1239837"/>
            <a:ext cx="6877051" cy="3563938"/>
          </a:xfrm>
          <a:prstGeom prst="rect">
            <a:avLst/>
          </a:prstGeom>
        </p:spPr>
        <p:txBody>
          <a:bodyPr vert="horz" lIns="0" tIns="0" rIns="0" bIns="0" rtlCol="0" anchor="t" anchorCtr="0">
            <a:no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dirty="0" smtClean="0"/>
          </a:p>
        </p:txBody>
      </p:sp>
      <p:sp>
        <p:nvSpPr>
          <p:cNvPr id="4" name="Date Placeholder 3"/>
          <p:cNvSpPr>
            <a:spLocks noGrp="1"/>
          </p:cNvSpPr>
          <p:nvPr>
            <p:ph type="dt" sz="half" idx="2"/>
          </p:nvPr>
        </p:nvSpPr>
        <p:spPr bwMode="gray">
          <a:xfrm>
            <a:off x="7416801" y="4155928"/>
            <a:ext cx="1547813" cy="467268"/>
          </a:xfrm>
          <a:prstGeom prst="rect">
            <a:avLst/>
          </a:prstGeom>
        </p:spPr>
        <p:txBody>
          <a:bodyPr vert="horz" lIns="108000" tIns="0" rIns="0" bIns="0" rtlCol="0" anchor="t"/>
          <a:lstStyle>
            <a:lvl1pPr algn="l">
              <a:defRPr sz="1050">
                <a:solidFill>
                  <a:schemeClr val="tx1"/>
                </a:solidFill>
              </a:defRPr>
            </a:lvl1pPr>
          </a:lstStyle>
          <a:p>
            <a:r>
              <a:rPr lang="en-US" smtClean="0"/>
              <a:t>Speaker, Job Description, Date if needed</a:t>
            </a:r>
            <a:endParaRPr lang="en-US" dirty="0"/>
          </a:p>
        </p:txBody>
      </p:sp>
      <p:sp>
        <p:nvSpPr>
          <p:cNvPr id="5" name="Footer Placeholder 4"/>
          <p:cNvSpPr>
            <a:spLocks noGrp="1"/>
          </p:cNvSpPr>
          <p:nvPr>
            <p:ph type="ftr" sz="quarter" idx="3"/>
          </p:nvPr>
        </p:nvSpPr>
        <p:spPr bwMode="gray">
          <a:xfrm>
            <a:off x="7416801" y="3562453"/>
            <a:ext cx="1547813" cy="521465"/>
          </a:xfrm>
          <a:prstGeom prst="rect">
            <a:avLst/>
          </a:prstGeom>
        </p:spPr>
        <p:txBody>
          <a:bodyPr vert="horz" lIns="108000" tIns="0" rIns="0" bIns="0" rtlCol="0" anchor="b"/>
          <a:lstStyle>
            <a:lvl1pPr algn="l">
              <a:defRPr sz="1050" b="1">
                <a:solidFill>
                  <a:schemeClr val="tx1"/>
                </a:solidFill>
              </a:defRPr>
            </a:lvl1pPr>
          </a:lstStyle>
          <a:p>
            <a:r>
              <a:rPr lang="en-US" smtClean="0"/>
              <a:t>Presentation Title</a:t>
            </a:r>
            <a:endParaRPr lang="en-US" dirty="0"/>
          </a:p>
        </p:txBody>
      </p:sp>
      <p:sp>
        <p:nvSpPr>
          <p:cNvPr id="6" name="Slide Number Placeholder 5"/>
          <p:cNvSpPr>
            <a:spLocks noGrp="1"/>
          </p:cNvSpPr>
          <p:nvPr>
            <p:ph type="sldNum" sz="quarter" idx="4"/>
          </p:nvPr>
        </p:nvSpPr>
        <p:spPr bwMode="gray">
          <a:xfrm>
            <a:off x="7416801" y="4623195"/>
            <a:ext cx="1547813" cy="180580"/>
          </a:xfrm>
          <a:prstGeom prst="rect">
            <a:avLst/>
          </a:prstGeom>
        </p:spPr>
        <p:txBody>
          <a:bodyPr vert="horz" lIns="108000" tIns="0" rIns="0" bIns="0" rtlCol="0" anchor="b"/>
          <a:lstStyle>
            <a:lvl1pPr algn="l">
              <a:defRPr sz="1050" b="0">
                <a:solidFill>
                  <a:schemeClr val="tx1"/>
                </a:solidFill>
              </a:defRPr>
            </a:lvl1pPr>
          </a:lstStyle>
          <a:p>
            <a:r>
              <a:rPr lang="en-US" dirty="0" smtClean="0"/>
              <a:t>Chart </a:t>
            </a:r>
            <a:fld id="{91D913BA-B0D8-4B51-9328-DFAA0B370309}" type="slidenum">
              <a:rPr lang="en-US" b="1" smtClean="0"/>
              <a:pPr/>
              <a:t>‹#›</a:t>
            </a:fld>
            <a:endParaRPr lang="en-US" b="1" dirty="0"/>
          </a:p>
        </p:txBody>
      </p:sp>
      <p:grpSp>
        <p:nvGrpSpPr>
          <p:cNvPr id="23" name="Group 22"/>
          <p:cNvGrpSpPr/>
          <p:nvPr/>
        </p:nvGrpSpPr>
        <p:grpSpPr bwMode="gray">
          <a:xfrm>
            <a:off x="-101695" y="1055849"/>
            <a:ext cx="99454" cy="3924294"/>
            <a:chOff x="-101696" y="1055849"/>
            <a:chExt cx="99454" cy="3924294"/>
          </a:xfrm>
        </p:grpSpPr>
        <p:cxnSp>
          <p:nvCxnSpPr>
            <p:cNvPr id="22" name="Straight Connector 21"/>
            <p:cNvCxnSpPr/>
            <p:nvPr userDrawn="1"/>
          </p:nvCxnSpPr>
          <p:spPr bwMode="gray">
            <a:xfrm>
              <a:off x="-101696" y="1055849"/>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101696" y="1236027"/>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101696" y="2928303"/>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101696" y="3108481"/>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74242" y="4799965"/>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74242" y="4980143"/>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bwMode="gray">
          <a:xfrm>
            <a:off x="9156605" y="1055849"/>
            <a:ext cx="99454" cy="3924294"/>
            <a:chOff x="-101696" y="1055849"/>
            <a:chExt cx="99454" cy="3924294"/>
          </a:xfrm>
        </p:grpSpPr>
        <p:cxnSp>
          <p:nvCxnSpPr>
            <p:cNvPr id="31" name="Straight Connector 30"/>
            <p:cNvCxnSpPr/>
            <p:nvPr userDrawn="1"/>
          </p:nvCxnSpPr>
          <p:spPr bwMode="gray">
            <a:xfrm>
              <a:off x="-101696" y="1055849"/>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101696" y="1236027"/>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101696" y="2928303"/>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101696" y="3108481"/>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gray">
            <a:xfrm>
              <a:off x="-74242" y="4799965"/>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74242" y="4980143"/>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bwMode="gray">
          <a:xfrm rot="5400000">
            <a:off x="4520765" y="-4456716"/>
            <a:ext cx="99454" cy="8786645"/>
            <a:chOff x="-101696" y="-3806503"/>
            <a:chExt cx="99454" cy="8786646"/>
          </a:xfrm>
        </p:grpSpPr>
        <p:cxnSp>
          <p:nvCxnSpPr>
            <p:cNvPr id="38" name="Straight Connector 37"/>
            <p:cNvCxnSpPr/>
            <p:nvPr userDrawn="1"/>
          </p:nvCxnSpPr>
          <p:spPr bwMode="gray">
            <a:xfrm>
              <a:off x="-101696" y="1271431"/>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gray">
            <a:xfrm>
              <a:off x="-101696" y="1451609"/>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gray">
            <a:xfrm>
              <a:off x="-101696" y="3033236"/>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gray">
            <a:xfrm>
              <a:off x="-101696" y="3213414"/>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gray">
            <a:xfrm>
              <a:off x="-74242" y="4799965"/>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gray">
            <a:xfrm>
              <a:off x="-74242" y="4980143"/>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gray">
            <a:xfrm>
              <a:off x="-101696" y="-494980"/>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gray">
            <a:xfrm>
              <a:off x="-101696" y="-314803"/>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101696" y="-2258691"/>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101696" y="-2078513"/>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101696" y="-3806503"/>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bwMode="gray">
          <a:xfrm rot="5400000">
            <a:off x="4520765" y="826438"/>
            <a:ext cx="99454" cy="8786645"/>
            <a:chOff x="-101696" y="-3806503"/>
            <a:chExt cx="99454" cy="8786646"/>
          </a:xfrm>
        </p:grpSpPr>
        <p:cxnSp>
          <p:nvCxnSpPr>
            <p:cNvPr id="50" name="Straight Connector 49"/>
            <p:cNvCxnSpPr/>
            <p:nvPr userDrawn="1"/>
          </p:nvCxnSpPr>
          <p:spPr bwMode="gray">
            <a:xfrm>
              <a:off x="-101696" y="1271431"/>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gray">
            <a:xfrm>
              <a:off x="-101696" y="1451609"/>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gray">
            <a:xfrm>
              <a:off x="-101696" y="3033236"/>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gray">
            <a:xfrm>
              <a:off x="-101696" y="3213414"/>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gray">
            <a:xfrm>
              <a:off x="-74242" y="4799965"/>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gray">
            <a:xfrm>
              <a:off x="-74242" y="4980143"/>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gray">
            <a:xfrm>
              <a:off x="-101696" y="-494980"/>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gray">
            <a:xfrm>
              <a:off x="-101696" y="-314803"/>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gray">
            <a:xfrm>
              <a:off x="-101696" y="-2258691"/>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bwMode="gray">
            <a:xfrm>
              <a:off x="-101696" y="-2078513"/>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gray">
            <a:xfrm>
              <a:off x="-101696" y="-3806503"/>
              <a:ext cx="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49" name="Rectangle 2048"/>
          <p:cNvSpPr/>
          <p:nvPr/>
        </p:nvSpPr>
        <p:spPr bwMode="gray">
          <a:xfrm>
            <a:off x="7308304" y="2391730"/>
            <a:ext cx="1440160" cy="165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bwMode="gray">
          <a:xfrm>
            <a:off x="177170" y="1031579"/>
            <a:ext cx="7238834" cy="25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11"/>
          <p:cNvGrpSpPr>
            <a:grpSpLocks noChangeAspect="1"/>
          </p:cNvGrpSpPr>
          <p:nvPr/>
        </p:nvGrpSpPr>
        <p:grpSpPr bwMode="gray">
          <a:xfrm>
            <a:off x="7632340" y="203047"/>
            <a:ext cx="1368153" cy="781408"/>
            <a:chOff x="2109" y="940"/>
            <a:chExt cx="991" cy="566"/>
          </a:xfrm>
        </p:grpSpPr>
        <p:sp>
          <p:nvSpPr>
            <p:cNvPr id="62" name="AutoShape 10"/>
            <p:cNvSpPr>
              <a:spLocks noChangeAspect="1" noChangeArrowheads="1" noTextEdit="1"/>
            </p:cNvSpPr>
            <p:nvPr/>
          </p:nvSpPr>
          <p:spPr bwMode="gray">
            <a:xfrm>
              <a:off x="2109" y="940"/>
              <a:ext cx="99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3" name="Picture 12"/>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b="235"/>
            <a:stretch/>
          </p:blipFill>
          <p:spPr bwMode="gray">
            <a:xfrm>
              <a:off x="2109" y="940"/>
              <a:ext cx="991"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Rectangle 2048"/>
          <p:cNvSpPr/>
          <p:nvPr/>
        </p:nvSpPr>
        <p:spPr bwMode="gray">
          <a:xfrm>
            <a:off x="7596336" y="866274"/>
            <a:ext cx="1440160" cy="165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6931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9" r:id="rId4"/>
    <p:sldLayoutId id="2147483662" r:id="rId5"/>
    <p:sldLayoutId id="2147483650" r:id="rId6"/>
    <p:sldLayoutId id="2147483664" r:id="rId7"/>
    <p:sldLayoutId id="2147483652" r:id="rId8"/>
    <p:sldLayoutId id="2147483653" r:id="rId9"/>
    <p:sldLayoutId id="2147483660" r:id="rId10"/>
    <p:sldLayoutId id="2147483654" r:id="rId11"/>
    <p:sldLayoutId id="2147483655" r:id="rId12"/>
    <p:sldLayoutId id="2147483656" r:id="rId13"/>
    <p:sldLayoutId id="2147483657" r:id="rId14"/>
    <p:sldLayoutId id="2147483663" r:id="rId15"/>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spcBef>
          <a:spcPct val="0"/>
        </a:spcBef>
        <a:buNone/>
        <a:defRPr sz="2000" kern="1200" baseline="0">
          <a:solidFill>
            <a:schemeClr val="bg2"/>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300"/>
        </a:spcBef>
        <a:spcAft>
          <a:spcPts val="30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3pPr>
      <a:lvl4pPr marL="538163" indent="-180000" algn="l" defTabSz="914400" rtl="0" eaLnBrk="1" latinLnBrk="0" hangingPunct="1">
        <a:lnSpc>
          <a:spcPct val="100000"/>
        </a:lnSpc>
        <a:spcBef>
          <a:spcPts val="300"/>
        </a:spcBef>
        <a:spcAft>
          <a:spcPts val="30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70000" indent="-270000" algn="l" defTabSz="914400" rtl="0" eaLnBrk="1" latinLnBrk="0" hangingPunct="1">
        <a:lnSpc>
          <a:spcPct val="100000"/>
        </a:lnSpc>
        <a:spcBef>
          <a:spcPts val="300"/>
        </a:spcBef>
        <a:spcAft>
          <a:spcPts val="300"/>
        </a:spcAft>
        <a:buClr>
          <a:schemeClr val="accent1"/>
        </a:buClr>
        <a:buSzPct val="100000"/>
        <a:buFont typeface="+mj-lt"/>
        <a:buAutoNum type="arabicPeriod"/>
        <a:defRPr sz="1400" kern="1200">
          <a:solidFill>
            <a:schemeClr val="tx1"/>
          </a:solidFill>
          <a:latin typeface="+mn-lt"/>
          <a:ea typeface="+mn-ea"/>
          <a:cs typeface="+mn-cs"/>
        </a:defRPr>
      </a:lvl5pPr>
      <a:lvl6pPr marL="540000" indent="-270000" algn="l" defTabSz="914400" rtl="0" eaLnBrk="1" latinLnBrk="0" hangingPunct="1">
        <a:lnSpc>
          <a:spcPct val="100000"/>
        </a:lnSpc>
        <a:spcBef>
          <a:spcPts val="300"/>
        </a:spcBef>
        <a:spcAft>
          <a:spcPts val="300"/>
        </a:spcAft>
        <a:buClr>
          <a:schemeClr val="accent1"/>
        </a:buClr>
        <a:buSzPct val="100000"/>
        <a:buFont typeface="+mj-lt"/>
        <a:buAutoNum type="alphaLcParenR"/>
        <a:defRPr sz="140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400"/>
        </a:spcAft>
        <a:buClr>
          <a:schemeClr val="accent1"/>
        </a:buClr>
        <a:buSzPct val="90000"/>
        <a:buFont typeface="Arial" panose="020B0604020202020204" pitchFamily="34" charset="0"/>
        <a:buNone/>
        <a:defRPr sz="1600" kern="1200" cap="all" baseline="0">
          <a:solidFill>
            <a:schemeClr val="accent1"/>
          </a:solidFill>
          <a:latin typeface="+mn-lt"/>
          <a:ea typeface="+mn-ea"/>
          <a:cs typeface="+mn-cs"/>
        </a:defRPr>
      </a:lvl7pPr>
      <a:lvl8pPr marL="0" indent="0" algn="l" defTabSz="914400" rtl="0" eaLnBrk="1" latinLnBrk="0" hangingPunct="1">
        <a:lnSpc>
          <a:spcPct val="100000"/>
        </a:lnSpc>
        <a:spcBef>
          <a:spcPts val="400"/>
        </a:spcBef>
        <a:spcAft>
          <a:spcPts val="400"/>
        </a:spcAft>
        <a:buFont typeface="Arial" panose="020B0604020202020204" pitchFamily="34" charset="0"/>
        <a:buNone/>
        <a:defRPr sz="1600" b="0" kern="1200" cap="all" baseline="0">
          <a:solidFill>
            <a:schemeClr val="accent1"/>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b="0" kern="1200" cap="all"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smtClean="0"/>
              <a:t>Click to edit Master title style</a:t>
            </a:r>
            <a:endParaRPr lang="de-DE"/>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2E45D02-318B-F645-AED2-22A5FED36D91}" type="datetime1">
              <a:rPr lang="de-DE" smtClean="0">
                <a:solidFill>
                  <a:prstClr val="black">
                    <a:tint val="75000"/>
                  </a:prstClr>
                </a:solidFill>
                <a:latin typeface="Calibri"/>
              </a:rPr>
              <a:pPr defTabSz="457200"/>
              <a:t>5/12/15</a:t>
            </a:fld>
            <a:endParaRPr lang="de-DE">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de-DE" smtClean="0">
                <a:solidFill>
                  <a:prstClr val="black">
                    <a:tint val="75000"/>
                  </a:prstClr>
                </a:solidFill>
                <a:latin typeface="Calibri"/>
              </a:rPr>
              <a:t>Unternehmensanwendungen | Martin Lorenz | SS2015</a:t>
            </a:r>
            <a:endParaRPr lang="de-D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3297A5F-47A3-A44F-B74D-96B988149BB2}" type="slidenum">
              <a:rPr lang="de-DE" smtClean="0">
                <a:solidFill>
                  <a:prstClr val="black">
                    <a:tint val="75000"/>
                  </a:prstClr>
                </a:solidFill>
                <a:latin typeface="Calibri"/>
              </a:rPr>
              <a:pPr defTabSz="457200"/>
              <a:t>‹#›</a:t>
            </a:fld>
            <a:endParaRPr lang="de-DE">
              <a:solidFill>
                <a:prstClr val="black">
                  <a:tint val="75000"/>
                </a:prstClr>
              </a:solidFill>
              <a:latin typeface="Calibri"/>
            </a:endParaRPr>
          </a:p>
        </p:txBody>
      </p:sp>
    </p:spTree>
    <p:extLst>
      <p:ext uri="{BB962C8B-B14F-4D97-AF65-F5344CB8AC3E}">
        <p14:creationId xmlns:p14="http://schemas.microsoft.com/office/powerpoint/2010/main" val="263918793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jpeg"/></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dirty="0"/>
          </a:p>
        </p:txBody>
      </p:sp>
      <p:sp>
        <p:nvSpPr>
          <p:cNvPr id="21" name="Title 20"/>
          <p:cNvSpPr>
            <a:spLocks noGrp="1"/>
          </p:cNvSpPr>
          <p:nvPr>
            <p:ph type="ctrTitle"/>
          </p:nvPr>
        </p:nvSpPr>
        <p:spPr/>
        <p:txBody>
          <a:bodyPr tIns="0">
            <a:noAutofit/>
          </a:bodyPr>
          <a:lstStyle/>
          <a:p>
            <a:r>
              <a:rPr lang="de-DE" dirty="0" smtClean="0"/>
              <a:t>Grundelemente des Rechnungswesens</a:t>
            </a:r>
            <a:br>
              <a:rPr lang="de-DE" dirty="0" smtClean="0"/>
            </a:br>
            <a:r>
              <a:rPr lang="de-DE" dirty="0" smtClean="0"/>
              <a:t>- Stichworte, Skizzen</a:t>
            </a:r>
            <a:endParaRPr lang="en-US" dirty="0"/>
          </a:p>
        </p:txBody>
      </p:sp>
      <p:sp>
        <p:nvSpPr>
          <p:cNvPr id="4" name="Untertitel 3"/>
          <p:cNvSpPr>
            <a:spLocks noGrp="1"/>
          </p:cNvSpPr>
          <p:nvPr>
            <p:ph type="subTitle" idx="1"/>
          </p:nvPr>
        </p:nvSpPr>
        <p:spPr/>
        <p:txBody>
          <a:bodyPr/>
          <a:lstStyle/>
          <a:p>
            <a:r>
              <a:rPr lang="de-DE" dirty="0" smtClean="0"/>
              <a:t>Werner </a:t>
            </a:r>
            <a:r>
              <a:rPr lang="de-DE" dirty="0" err="1" smtClean="0"/>
              <a:t>Sinzig</a:t>
            </a:r>
            <a:endParaRPr lang="de-DE" dirty="0" smtClean="0"/>
          </a:p>
          <a:p>
            <a:r>
              <a:rPr lang="de-DE" dirty="0" smtClean="0"/>
              <a:t>April / </a:t>
            </a:r>
            <a:r>
              <a:rPr lang="de-DE" dirty="0"/>
              <a:t>M</a:t>
            </a:r>
            <a:r>
              <a:rPr lang="de-DE" dirty="0" smtClean="0"/>
              <a:t>ai 2015</a:t>
            </a:r>
            <a:endParaRPr lang="de-DE" dirty="0"/>
          </a:p>
        </p:txBody>
      </p:sp>
      <p:sp>
        <p:nvSpPr>
          <p:cNvPr id="2" name="TextBox 1"/>
          <p:cNvSpPr txBox="1"/>
          <p:nvPr/>
        </p:nvSpPr>
        <p:spPr bwMode="gray">
          <a:xfrm>
            <a:off x="9270355" y="4267712"/>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grpSp>
        <p:nvGrpSpPr>
          <p:cNvPr id="266" name="Group 265"/>
          <p:cNvGrpSpPr/>
          <p:nvPr/>
        </p:nvGrpSpPr>
        <p:grpSpPr>
          <a:xfrm>
            <a:off x="203044" y="591530"/>
            <a:ext cx="6889236" cy="2162922"/>
            <a:chOff x="781902" y="1779662"/>
            <a:chExt cx="6889236" cy="2162922"/>
          </a:xfrm>
        </p:grpSpPr>
        <p:sp>
          <p:nvSpPr>
            <p:cNvPr id="267" name="Rectangle 53"/>
            <p:cNvSpPr>
              <a:spLocks noChangeArrowheads="1"/>
            </p:cNvSpPr>
            <p:nvPr/>
          </p:nvSpPr>
          <p:spPr bwMode="auto">
            <a:xfrm>
              <a:off x="4319618" y="1960280"/>
              <a:ext cx="3351520" cy="393511"/>
            </a:xfrm>
            <a:prstGeom prst="rect">
              <a:avLst/>
            </a:prstGeom>
            <a:solidFill>
              <a:srgbClr val="DFECFF">
                <a:alpha val="50195"/>
              </a:srgbClr>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268" name="AutoShape 52"/>
            <p:cNvSpPr>
              <a:spLocks noChangeArrowheads="1"/>
            </p:cNvSpPr>
            <p:nvPr/>
          </p:nvSpPr>
          <p:spPr bwMode="auto">
            <a:xfrm rot="16200000">
              <a:off x="4074290" y="3190670"/>
              <a:ext cx="225850" cy="212147"/>
            </a:xfrm>
            <a:prstGeom prst="rightArrow">
              <a:avLst>
                <a:gd name="adj1" fmla="val 50000"/>
                <a:gd name="adj2" fmla="val 61975"/>
              </a:avLst>
            </a:prstGeom>
            <a:solidFill>
              <a:srgbClr val="66666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69" name="Rectangle 86"/>
            <p:cNvSpPr/>
            <p:nvPr/>
          </p:nvSpPr>
          <p:spPr>
            <a:xfrm>
              <a:off x="1433898" y="2670537"/>
              <a:ext cx="5585245" cy="461443"/>
            </a:xfrm>
            <a:prstGeom prst="rect">
              <a:avLst/>
            </a:prstGeom>
            <a:solidFill>
              <a:srgbClr val="B0D5FF">
                <a:alpha val="49804"/>
              </a:srgbClr>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Arial Unicode MS" pitchFamily="34" charset="-128"/>
                  <a:cs typeface="Arial Unicode MS" pitchFamily="34" charset="-128"/>
                </a:rPr>
                <a:t> </a:t>
              </a:r>
              <a:endParaRPr kumimoji="0" lang="en-US" sz="1200" b="0" i="0" u="none" strike="noStrike" kern="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270" name="Rectangle 87"/>
            <p:cNvSpPr/>
            <p:nvPr/>
          </p:nvSpPr>
          <p:spPr>
            <a:xfrm>
              <a:off x="1429253" y="2642403"/>
              <a:ext cx="5571392" cy="433443"/>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dirty="0" smtClean="0">
                <a:ln>
                  <a:noFill/>
                </a:ln>
                <a:solidFill>
                  <a:srgbClr val="000000"/>
                </a:solidFill>
                <a:effectLst/>
                <a:uLnTx/>
                <a:uFillTx/>
                <a:latin typeface="Arial" charset="0"/>
                <a:ea typeface="Arial Unicode MS" pitchFamily="34" charset="-128"/>
                <a:cs typeface="Arial Unicode MS" pitchFamily="34"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Grundbuch / Journal</a:t>
              </a:r>
              <a:endParaRPr kumimoji="0" lang="de-DE" sz="1300" b="0" i="1" u="none" strike="noStrike" kern="0" cap="none" spc="0" normalizeH="0" baseline="0" noProof="0" dirty="0">
                <a:ln>
                  <a:noFill/>
                </a:ln>
                <a:solidFill>
                  <a:srgbClr val="000000"/>
                </a:solidFill>
                <a:effectLst/>
                <a:uLnTx/>
                <a:uFillTx/>
                <a:ea typeface="Arial Unicode MS" pitchFamily="34" charset="-128"/>
                <a:cs typeface="Arial Unicode MS" pitchFamily="34" charset="-128"/>
              </a:endParaRPr>
            </a:p>
          </p:txBody>
        </p:sp>
        <p:grpSp>
          <p:nvGrpSpPr>
            <p:cNvPr id="271" name="Group 132"/>
            <p:cNvGrpSpPr/>
            <p:nvPr/>
          </p:nvGrpSpPr>
          <p:grpSpPr>
            <a:xfrm>
              <a:off x="6460867" y="2688858"/>
              <a:ext cx="462874" cy="422952"/>
              <a:chOff x="7654943" y="1847030"/>
              <a:chExt cx="848973" cy="854592"/>
            </a:xfrm>
          </p:grpSpPr>
          <p:grpSp>
            <p:nvGrpSpPr>
              <p:cNvPr id="316" name="Group 402"/>
              <p:cNvGrpSpPr/>
              <p:nvPr/>
            </p:nvGrpSpPr>
            <p:grpSpPr>
              <a:xfrm>
                <a:off x="8376325" y="1936512"/>
                <a:ext cx="127591" cy="666301"/>
                <a:chOff x="19028701" y="1467290"/>
                <a:chExt cx="127591" cy="666301"/>
              </a:xfrm>
              <a:solidFill>
                <a:sysClr val="windowText" lastClr="000000"/>
              </a:solidFill>
            </p:grpSpPr>
            <p:sp>
              <p:nvSpPr>
                <p:cNvPr id="346" name="Rectangle 113"/>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7" name="Rectangle 114"/>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8" name="Rectangle 115"/>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9" name="Rectangle 116"/>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0" name="Rectangle 117"/>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1" name="Rectangle 118"/>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grpSp>
            <p:nvGrpSpPr>
              <p:cNvPr id="317" name="Group 403"/>
              <p:cNvGrpSpPr/>
              <p:nvPr/>
            </p:nvGrpSpPr>
            <p:grpSpPr>
              <a:xfrm>
                <a:off x="7654943" y="1936512"/>
                <a:ext cx="127591" cy="666301"/>
                <a:chOff x="19028701" y="1467290"/>
                <a:chExt cx="127591" cy="666301"/>
              </a:xfrm>
              <a:solidFill>
                <a:sysClr val="windowText" lastClr="000000"/>
              </a:solidFill>
            </p:grpSpPr>
            <p:sp>
              <p:nvSpPr>
                <p:cNvPr id="340" name="Rectangle 107"/>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1" name="Rectangle 108"/>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2" name="Rectangle 109"/>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3" name="Rectangle 110"/>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4" name="Rectangle 111"/>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5" name="Rectangle 112"/>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sp>
            <p:nvSpPr>
              <p:cNvPr id="318" name="Rectangle 45"/>
              <p:cNvSpPr/>
              <p:nvPr/>
            </p:nvSpPr>
            <p:spPr bwMode="auto">
              <a:xfrm rot="16200000">
                <a:off x="7715874"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19" name="Rectangle 46"/>
              <p:cNvSpPr/>
              <p:nvPr/>
            </p:nvSpPr>
            <p:spPr bwMode="auto">
              <a:xfrm rot="16200000">
                <a:off x="7834647"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20" name="Rectangle 49"/>
              <p:cNvSpPr/>
              <p:nvPr/>
            </p:nvSpPr>
            <p:spPr bwMode="auto">
              <a:xfrm rot="16200000">
                <a:off x="7953420"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21" name="Rectangle 50"/>
              <p:cNvSpPr/>
              <p:nvPr/>
            </p:nvSpPr>
            <p:spPr bwMode="auto">
              <a:xfrm rot="16200000">
                <a:off x="8072193"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22" name="Rectangle 51"/>
              <p:cNvSpPr/>
              <p:nvPr/>
            </p:nvSpPr>
            <p:spPr bwMode="auto">
              <a:xfrm rot="16200000">
                <a:off x="8190966"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23" name="Rectangle 52"/>
              <p:cNvSpPr/>
              <p:nvPr/>
            </p:nvSpPr>
            <p:spPr bwMode="auto">
              <a:xfrm rot="16200000">
                <a:off x="8309739"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24" name="Rectangle 53"/>
              <p:cNvSpPr/>
              <p:nvPr/>
            </p:nvSpPr>
            <p:spPr bwMode="auto">
              <a:xfrm rot="16200000">
                <a:off x="7712773"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25" name="Rectangle 54"/>
              <p:cNvSpPr/>
              <p:nvPr/>
            </p:nvSpPr>
            <p:spPr bwMode="auto">
              <a:xfrm rot="16200000">
                <a:off x="7832166"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26" name="Rectangle 56"/>
              <p:cNvSpPr/>
              <p:nvPr/>
            </p:nvSpPr>
            <p:spPr bwMode="auto">
              <a:xfrm rot="16200000">
                <a:off x="795155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27" name="Rectangle 57"/>
              <p:cNvSpPr/>
              <p:nvPr/>
            </p:nvSpPr>
            <p:spPr bwMode="auto">
              <a:xfrm rot="16200000">
                <a:off x="8070952"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28" name="Rectangle 58"/>
              <p:cNvSpPr/>
              <p:nvPr/>
            </p:nvSpPr>
            <p:spPr bwMode="auto">
              <a:xfrm rot="16200000">
                <a:off x="8190345"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29" name="Rectangle 59"/>
              <p:cNvSpPr/>
              <p:nvPr/>
            </p:nvSpPr>
            <p:spPr bwMode="auto">
              <a:xfrm rot="16200000">
                <a:off x="830973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0" name="Rectangle 67"/>
              <p:cNvSpPr/>
              <p:nvPr/>
            </p:nvSpPr>
            <p:spPr bwMode="auto">
              <a:xfrm>
                <a:off x="7700830" y="1886892"/>
                <a:ext cx="755382" cy="765544"/>
              </a:xfrm>
              <a:prstGeom prst="rect">
                <a:avLst/>
              </a:prstGeom>
              <a:solidFill>
                <a:srgbClr val="D4D2D0">
                  <a:lumMod val="90000"/>
                </a:srgbClr>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nvGrpSpPr>
              <p:cNvPr id="331" name="Group 131"/>
              <p:cNvGrpSpPr/>
              <p:nvPr/>
            </p:nvGrpSpPr>
            <p:grpSpPr>
              <a:xfrm>
                <a:off x="7827078" y="2138685"/>
                <a:ext cx="509099" cy="254658"/>
                <a:chOff x="8964115" y="1951829"/>
                <a:chExt cx="509099" cy="254658"/>
              </a:xfrm>
            </p:grpSpPr>
            <p:sp>
              <p:nvSpPr>
                <p:cNvPr id="332" name="Rectangle 99"/>
                <p:cNvSpPr/>
                <p:nvPr/>
              </p:nvSpPr>
              <p:spPr bwMode="auto">
                <a:xfrm>
                  <a:off x="8964115"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3" name="Rectangle 100"/>
                <p:cNvSpPr/>
                <p:nvPr/>
              </p:nvSpPr>
              <p:spPr bwMode="auto">
                <a:xfrm>
                  <a:off x="9091336"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4" name="Rectangle 101"/>
                <p:cNvSpPr/>
                <p:nvPr/>
              </p:nvSpPr>
              <p:spPr bwMode="auto">
                <a:xfrm>
                  <a:off x="921855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5" name="Rectangle 102"/>
                <p:cNvSpPr/>
                <p:nvPr/>
              </p:nvSpPr>
              <p:spPr bwMode="auto">
                <a:xfrm>
                  <a:off x="934577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6" name="Rectangle 103"/>
                <p:cNvSpPr/>
                <p:nvPr/>
              </p:nvSpPr>
              <p:spPr bwMode="auto">
                <a:xfrm>
                  <a:off x="8964115"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7" name="Rectangle 104"/>
                <p:cNvSpPr/>
                <p:nvPr/>
              </p:nvSpPr>
              <p:spPr bwMode="auto">
                <a:xfrm>
                  <a:off x="9091336"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8" name="Rectangle 105"/>
                <p:cNvSpPr/>
                <p:nvPr/>
              </p:nvSpPr>
              <p:spPr bwMode="auto">
                <a:xfrm>
                  <a:off x="921855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9" name="Rectangle 106"/>
                <p:cNvSpPr/>
                <p:nvPr/>
              </p:nvSpPr>
              <p:spPr bwMode="auto">
                <a:xfrm>
                  <a:off x="934577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grpSp>
        <p:sp>
          <p:nvSpPr>
            <p:cNvPr id="272" name="Rectangle 53"/>
            <p:cNvSpPr>
              <a:spLocks noChangeArrowheads="1"/>
            </p:cNvSpPr>
            <p:nvPr/>
          </p:nvSpPr>
          <p:spPr bwMode="auto">
            <a:xfrm>
              <a:off x="1429886" y="3457265"/>
              <a:ext cx="5585245" cy="485319"/>
            </a:xfrm>
            <a:prstGeom prst="rect">
              <a:avLst/>
            </a:prstGeom>
            <a:solidFill>
              <a:srgbClr val="75A2FF">
                <a:alpha val="49804"/>
              </a:srgbClr>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273" name="Text Box 37"/>
            <p:cNvSpPr txBox="1">
              <a:spLocks noChangeArrowheads="1"/>
            </p:cNvSpPr>
            <p:nvPr/>
          </p:nvSpPr>
          <p:spPr bwMode="gray">
            <a:xfrm>
              <a:off x="1429886" y="3399842"/>
              <a:ext cx="5585245" cy="428405"/>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endParaRPr kumimoji="0" lang="en-US" sz="1300" b="1"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300" b="1" i="0" u="none" strike="noStrike" kern="0" cap="none" spc="0" normalizeH="0" baseline="0" noProof="0" dirty="0" err="1" smtClean="0">
                  <a:ln>
                    <a:noFill/>
                  </a:ln>
                  <a:solidFill>
                    <a:srgbClr val="000000"/>
                  </a:solidFill>
                  <a:effectLst/>
                  <a:uLnTx/>
                  <a:uFillTx/>
                </a:rPr>
                <a:t>Operationale</a:t>
              </a:r>
              <a:r>
                <a:rPr kumimoji="0" lang="en-US" sz="1300" b="1" i="0" u="none" strike="noStrike" kern="0" cap="none" spc="0" normalizeH="0" baseline="0" noProof="0" dirty="0" smtClean="0">
                  <a:ln>
                    <a:noFill/>
                  </a:ln>
                  <a:solidFill>
                    <a:srgbClr val="000000"/>
                  </a:solidFill>
                  <a:effectLst/>
                  <a:uLnTx/>
                  <a:uFillTx/>
                </a:rPr>
                <a:t> </a:t>
              </a:r>
              <a:r>
                <a:rPr kumimoji="0" lang="en-US" sz="1300" b="1" i="0" u="none" strike="noStrike" kern="0" cap="none" spc="0" normalizeH="0" baseline="0" noProof="0" dirty="0" err="1" smtClean="0">
                  <a:ln>
                    <a:noFill/>
                  </a:ln>
                  <a:solidFill>
                    <a:srgbClr val="000000"/>
                  </a:solidFill>
                  <a:effectLst/>
                  <a:uLnTx/>
                  <a:uFillTx/>
                </a:rPr>
                <a:t>Prozesse</a:t>
              </a:r>
              <a:endParaRPr kumimoji="0" lang="en-US" sz="1200" i="1" u="none" strike="noStrike" kern="0" cap="none" spc="0" normalizeH="0" baseline="0" noProof="0" dirty="0">
                <a:ln>
                  <a:noFill/>
                </a:ln>
                <a:solidFill>
                  <a:srgbClr val="000000"/>
                </a:solidFill>
                <a:effectLst/>
                <a:uLnTx/>
                <a:uFillTx/>
              </a:endParaRPr>
            </a:p>
          </p:txBody>
        </p:sp>
        <p:sp>
          <p:nvSpPr>
            <p:cNvPr id="274" name="Left-Right Arrow 91"/>
            <p:cNvSpPr/>
            <p:nvPr/>
          </p:nvSpPr>
          <p:spPr>
            <a:xfrm rot="5400000">
              <a:off x="3051717" y="2447980"/>
              <a:ext cx="257288" cy="142027"/>
            </a:xfrm>
            <a:prstGeom prst="leftRightArrow">
              <a:avLst/>
            </a:prstGeom>
            <a:solidFill>
              <a:srgbClr val="66666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75" name="Rectangle 53"/>
            <p:cNvSpPr>
              <a:spLocks noChangeArrowheads="1"/>
            </p:cNvSpPr>
            <p:nvPr/>
          </p:nvSpPr>
          <p:spPr bwMode="auto">
            <a:xfrm>
              <a:off x="781903" y="1959682"/>
              <a:ext cx="3041194" cy="394109"/>
            </a:xfrm>
            <a:prstGeom prst="rect">
              <a:avLst/>
            </a:prstGeom>
            <a:solidFill>
              <a:srgbClr val="DFECFF">
                <a:alpha val="50195"/>
              </a:srgbClr>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276" name="Text Box 37"/>
            <p:cNvSpPr txBox="1">
              <a:spLocks noChangeArrowheads="1"/>
            </p:cNvSpPr>
            <p:nvPr/>
          </p:nvSpPr>
          <p:spPr bwMode="gray">
            <a:xfrm>
              <a:off x="781902" y="1779662"/>
              <a:ext cx="3041195" cy="494624"/>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endParaRPr kumimoji="0" lang="en-US" sz="1300" b="1"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300" b="1" i="0" u="none" strike="noStrike" kern="0" cap="none" spc="0" normalizeH="0" baseline="0" noProof="0" dirty="0" err="1" smtClean="0">
                  <a:ln>
                    <a:noFill/>
                  </a:ln>
                  <a:solidFill>
                    <a:srgbClr val="000000"/>
                  </a:solidFill>
                  <a:effectLst/>
                  <a:uLnTx/>
                  <a:uFillTx/>
                </a:rPr>
                <a:t>Externes</a:t>
              </a:r>
              <a:r>
                <a:rPr kumimoji="0" lang="en-US" sz="1300" b="1" i="0" u="none" strike="noStrike" kern="0" cap="none" spc="0" normalizeH="0" baseline="0" noProof="0" dirty="0" smtClean="0">
                  <a:ln>
                    <a:noFill/>
                  </a:ln>
                  <a:solidFill>
                    <a:srgbClr val="000000"/>
                  </a:solidFill>
                  <a:effectLst/>
                  <a:uLnTx/>
                  <a:uFillTx/>
                </a:rPr>
                <a:t> </a:t>
              </a:r>
              <a:r>
                <a:rPr kumimoji="0" lang="en-US" sz="1300" b="1" i="0" u="none" strike="noStrike" kern="0" cap="none" spc="0" normalizeH="0" baseline="0" noProof="0" dirty="0" err="1" smtClean="0">
                  <a:ln>
                    <a:noFill/>
                  </a:ln>
                  <a:solidFill>
                    <a:srgbClr val="000000"/>
                  </a:solidFill>
                  <a:effectLst/>
                  <a:uLnTx/>
                  <a:uFillTx/>
                </a:rPr>
                <a:t>Rechnungswesen</a:t>
              </a:r>
              <a:endParaRPr kumimoji="0" lang="en-US" sz="1200" i="1" u="none" strike="noStrike" kern="0" cap="none" spc="0" normalizeH="0" baseline="0" noProof="0" dirty="0">
                <a:ln>
                  <a:noFill/>
                </a:ln>
                <a:solidFill>
                  <a:srgbClr val="000000"/>
                </a:solidFill>
                <a:effectLst/>
                <a:uLnTx/>
                <a:uFillTx/>
              </a:endParaRPr>
            </a:p>
          </p:txBody>
        </p:sp>
        <p:sp>
          <p:nvSpPr>
            <p:cNvPr id="277" name="Text Box 37"/>
            <p:cNvSpPr txBox="1">
              <a:spLocks noChangeArrowheads="1"/>
            </p:cNvSpPr>
            <p:nvPr/>
          </p:nvSpPr>
          <p:spPr bwMode="gray">
            <a:xfrm>
              <a:off x="4303897" y="1779662"/>
              <a:ext cx="3351520" cy="428405"/>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endParaRPr kumimoji="0" lang="en-US" sz="1300" b="1"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300" b="1" i="0" u="none" strike="noStrike" kern="0" cap="none" spc="0" normalizeH="0" baseline="0" noProof="0" dirty="0" smtClean="0">
                  <a:ln>
                    <a:noFill/>
                  </a:ln>
                  <a:solidFill>
                    <a:srgbClr val="000000"/>
                  </a:solidFill>
                  <a:effectLst/>
                  <a:uLnTx/>
                  <a:uFillTx/>
                </a:rPr>
                <a:t>Internes </a:t>
              </a:r>
              <a:r>
                <a:rPr kumimoji="0" lang="en-US" sz="1300" b="1" i="0" u="none" strike="noStrike" kern="0" cap="none" spc="0" normalizeH="0" baseline="0" noProof="0" dirty="0" err="1" smtClean="0">
                  <a:ln>
                    <a:noFill/>
                  </a:ln>
                  <a:solidFill>
                    <a:srgbClr val="000000"/>
                  </a:solidFill>
                  <a:effectLst/>
                  <a:uLnTx/>
                  <a:uFillTx/>
                </a:rPr>
                <a:t>Rechnungswesen</a:t>
              </a:r>
              <a:endParaRPr kumimoji="0" lang="en-US" sz="1200" i="1" u="none" strike="noStrike" kern="0" cap="none" spc="0" normalizeH="0" baseline="0" noProof="0" dirty="0">
                <a:ln>
                  <a:noFill/>
                </a:ln>
                <a:solidFill>
                  <a:srgbClr val="000000"/>
                </a:solidFill>
                <a:effectLst/>
                <a:uLnTx/>
                <a:uFillTx/>
              </a:endParaRPr>
            </a:p>
          </p:txBody>
        </p:sp>
        <p:sp>
          <p:nvSpPr>
            <p:cNvPr id="278" name="Left-Right Arrow 91"/>
            <p:cNvSpPr/>
            <p:nvPr/>
          </p:nvSpPr>
          <p:spPr>
            <a:xfrm rot="5400000">
              <a:off x="5225805" y="2448467"/>
              <a:ext cx="257288" cy="145640"/>
            </a:xfrm>
            <a:prstGeom prst="leftRightArrow">
              <a:avLst/>
            </a:prstGeom>
            <a:solidFill>
              <a:srgbClr val="66666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79" name="Group 132"/>
            <p:cNvGrpSpPr/>
            <p:nvPr/>
          </p:nvGrpSpPr>
          <p:grpSpPr>
            <a:xfrm>
              <a:off x="6460867" y="3483631"/>
              <a:ext cx="462874" cy="422950"/>
              <a:chOff x="7654943" y="1847030"/>
              <a:chExt cx="848973" cy="854592"/>
            </a:xfrm>
          </p:grpSpPr>
          <p:grpSp>
            <p:nvGrpSpPr>
              <p:cNvPr id="280" name="Group 402"/>
              <p:cNvGrpSpPr/>
              <p:nvPr/>
            </p:nvGrpSpPr>
            <p:grpSpPr>
              <a:xfrm>
                <a:off x="8376325" y="1936512"/>
                <a:ext cx="127591" cy="666301"/>
                <a:chOff x="19028701" y="1467290"/>
                <a:chExt cx="127591" cy="666301"/>
              </a:xfrm>
              <a:solidFill>
                <a:sysClr val="windowText" lastClr="000000"/>
              </a:solidFill>
            </p:grpSpPr>
            <p:sp>
              <p:nvSpPr>
                <p:cNvPr id="310" name="Rectangle 113"/>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11" name="Rectangle 114"/>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12" name="Rectangle 115"/>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13" name="Rectangle 116"/>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14" name="Rectangle 117"/>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15" name="Rectangle 118"/>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grpSp>
            <p:nvGrpSpPr>
              <p:cNvPr id="281" name="Group 403"/>
              <p:cNvGrpSpPr/>
              <p:nvPr/>
            </p:nvGrpSpPr>
            <p:grpSpPr>
              <a:xfrm>
                <a:off x="7654943" y="1936512"/>
                <a:ext cx="127591" cy="666301"/>
                <a:chOff x="19028701" y="1467290"/>
                <a:chExt cx="127591" cy="666301"/>
              </a:xfrm>
              <a:solidFill>
                <a:sysClr val="windowText" lastClr="000000"/>
              </a:solidFill>
            </p:grpSpPr>
            <p:sp>
              <p:nvSpPr>
                <p:cNvPr id="304" name="Rectangle 107"/>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05" name="Rectangle 108"/>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06" name="Rectangle 109"/>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07" name="Rectangle 110"/>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08" name="Rectangle 111"/>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09" name="Rectangle 112"/>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sp>
            <p:nvSpPr>
              <p:cNvPr id="282" name="Rectangle 45"/>
              <p:cNvSpPr/>
              <p:nvPr/>
            </p:nvSpPr>
            <p:spPr bwMode="auto">
              <a:xfrm rot="16200000">
                <a:off x="7715874"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283" name="Rectangle 46"/>
              <p:cNvSpPr/>
              <p:nvPr/>
            </p:nvSpPr>
            <p:spPr bwMode="auto">
              <a:xfrm rot="16200000">
                <a:off x="7834647"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284" name="Rectangle 49"/>
              <p:cNvSpPr/>
              <p:nvPr/>
            </p:nvSpPr>
            <p:spPr bwMode="auto">
              <a:xfrm rot="16200000">
                <a:off x="7953420"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285" name="Rectangle 50"/>
              <p:cNvSpPr/>
              <p:nvPr/>
            </p:nvSpPr>
            <p:spPr bwMode="auto">
              <a:xfrm rot="16200000">
                <a:off x="8072193"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286" name="Rectangle 51"/>
              <p:cNvSpPr/>
              <p:nvPr/>
            </p:nvSpPr>
            <p:spPr bwMode="auto">
              <a:xfrm rot="16200000">
                <a:off x="8190966"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287" name="Rectangle 52"/>
              <p:cNvSpPr/>
              <p:nvPr/>
            </p:nvSpPr>
            <p:spPr bwMode="auto">
              <a:xfrm rot="16200000">
                <a:off x="8309739"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288" name="Rectangle 53"/>
              <p:cNvSpPr/>
              <p:nvPr/>
            </p:nvSpPr>
            <p:spPr bwMode="auto">
              <a:xfrm rot="16200000">
                <a:off x="7712773"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289" name="Rectangle 54"/>
              <p:cNvSpPr/>
              <p:nvPr/>
            </p:nvSpPr>
            <p:spPr bwMode="auto">
              <a:xfrm rot="16200000">
                <a:off x="7832166"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290" name="Rectangle 56"/>
              <p:cNvSpPr/>
              <p:nvPr/>
            </p:nvSpPr>
            <p:spPr bwMode="auto">
              <a:xfrm rot="16200000">
                <a:off x="795155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291" name="Rectangle 57"/>
              <p:cNvSpPr/>
              <p:nvPr/>
            </p:nvSpPr>
            <p:spPr bwMode="auto">
              <a:xfrm rot="16200000">
                <a:off x="8070952"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292" name="Rectangle 58"/>
              <p:cNvSpPr/>
              <p:nvPr/>
            </p:nvSpPr>
            <p:spPr bwMode="auto">
              <a:xfrm rot="16200000">
                <a:off x="8190345"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293" name="Rectangle 59"/>
              <p:cNvSpPr/>
              <p:nvPr/>
            </p:nvSpPr>
            <p:spPr bwMode="auto">
              <a:xfrm rot="16200000">
                <a:off x="830973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294" name="Rectangle 67"/>
              <p:cNvSpPr/>
              <p:nvPr/>
            </p:nvSpPr>
            <p:spPr bwMode="auto">
              <a:xfrm>
                <a:off x="7700830" y="1886892"/>
                <a:ext cx="755382" cy="765544"/>
              </a:xfrm>
              <a:prstGeom prst="rect">
                <a:avLst/>
              </a:prstGeom>
              <a:solidFill>
                <a:srgbClr val="D4D2D0">
                  <a:lumMod val="90000"/>
                </a:srgbClr>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nvGrpSpPr>
              <p:cNvPr id="295" name="Group 131"/>
              <p:cNvGrpSpPr/>
              <p:nvPr/>
            </p:nvGrpSpPr>
            <p:grpSpPr>
              <a:xfrm>
                <a:off x="7827078" y="2138685"/>
                <a:ext cx="509099" cy="254658"/>
                <a:chOff x="8964115" y="1951829"/>
                <a:chExt cx="509099" cy="254658"/>
              </a:xfrm>
            </p:grpSpPr>
            <p:sp>
              <p:nvSpPr>
                <p:cNvPr id="296" name="Rectangle 99"/>
                <p:cNvSpPr/>
                <p:nvPr/>
              </p:nvSpPr>
              <p:spPr bwMode="auto">
                <a:xfrm>
                  <a:off x="8964115"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297" name="Rectangle 100"/>
                <p:cNvSpPr/>
                <p:nvPr/>
              </p:nvSpPr>
              <p:spPr bwMode="auto">
                <a:xfrm>
                  <a:off x="9091336"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298" name="Rectangle 101"/>
                <p:cNvSpPr/>
                <p:nvPr/>
              </p:nvSpPr>
              <p:spPr bwMode="auto">
                <a:xfrm>
                  <a:off x="921855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299" name="Rectangle 102"/>
                <p:cNvSpPr/>
                <p:nvPr/>
              </p:nvSpPr>
              <p:spPr bwMode="auto">
                <a:xfrm>
                  <a:off x="934577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00" name="Rectangle 103"/>
                <p:cNvSpPr/>
                <p:nvPr/>
              </p:nvSpPr>
              <p:spPr bwMode="auto">
                <a:xfrm>
                  <a:off x="8964115"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01" name="Rectangle 104"/>
                <p:cNvSpPr/>
                <p:nvPr/>
              </p:nvSpPr>
              <p:spPr bwMode="auto">
                <a:xfrm>
                  <a:off x="9091336"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02" name="Rectangle 105"/>
                <p:cNvSpPr/>
                <p:nvPr/>
              </p:nvSpPr>
              <p:spPr bwMode="auto">
                <a:xfrm>
                  <a:off x="921855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03" name="Rectangle 106"/>
                <p:cNvSpPr/>
                <p:nvPr/>
              </p:nvSpPr>
              <p:spPr bwMode="auto">
                <a:xfrm>
                  <a:off x="934577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grpSp>
      </p:grpSp>
    </p:spTree>
    <p:extLst>
      <p:ext uri="{BB962C8B-B14F-4D97-AF65-F5344CB8AC3E}">
        <p14:creationId xmlns:p14="http://schemas.microsoft.com/office/powerpoint/2010/main" val="11221000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05838" cy="3563938"/>
          </a:xfrm>
        </p:spPr>
        <p:txBody>
          <a:bodyPr/>
          <a:lstStyle/>
          <a:p>
            <a:pPr marL="341313" lvl="1" indent="-341313">
              <a:lnSpc>
                <a:spcPct val="120000"/>
              </a:lnSpc>
              <a:buFont typeface="Wingdings" charset="2"/>
              <a:buChar char="u"/>
            </a:pPr>
            <a:r>
              <a:rPr lang="en-US" dirty="0" smtClean="0"/>
              <a:t>Die </a:t>
            </a:r>
            <a:r>
              <a:rPr lang="en-US" dirty="0" err="1"/>
              <a:t>P</a:t>
            </a:r>
            <a:r>
              <a:rPr lang="en-US" dirty="0" err="1" smtClean="0"/>
              <a:t>reis-Absatzfunktion</a:t>
            </a:r>
            <a:endParaRPr lang="en-US" dirty="0" smtClean="0"/>
          </a:p>
          <a:p>
            <a:pPr marL="569913" lvl="2" indent="-228600">
              <a:lnSpc>
                <a:spcPct val="120000"/>
              </a:lnSpc>
              <a:buFont typeface="Wingdings" charset="2"/>
              <a:buChar char="§"/>
            </a:pPr>
            <a:r>
              <a:rPr lang="en-US" dirty="0" err="1" smtClean="0"/>
              <a:t>Bei</a:t>
            </a:r>
            <a:r>
              <a:rPr lang="en-US" dirty="0" smtClean="0"/>
              <a:t> </a:t>
            </a:r>
            <a:r>
              <a:rPr lang="en-US" dirty="0" err="1" smtClean="0"/>
              <a:t>vollkommenem</a:t>
            </a:r>
            <a:r>
              <a:rPr lang="en-US" dirty="0" smtClean="0"/>
              <a:t> </a:t>
            </a:r>
            <a:r>
              <a:rPr lang="en-US" dirty="0" err="1" smtClean="0"/>
              <a:t>Markt</a:t>
            </a:r>
            <a:r>
              <a:rPr lang="en-US" dirty="0" smtClean="0"/>
              <a:t>, </a:t>
            </a:r>
            <a:r>
              <a:rPr lang="en-US" dirty="0" err="1" smtClean="0"/>
              <a:t>bei</a:t>
            </a:r>
            <a:r>
              <a:rPr lang="en-US" dirty="0" smtClean="0"/>
              <a:t> </a:t>
            </a:r>
            <a:r>
              <a:rPr lang="en-US" dirty="0" err="1" smtClean="0"/>
              <a:t>monopolistischem</a:t>
            </a:r>
            <a:r>
              <a:rPr lang="en-US" dirty="0" smtClean="0"/>
              <a:t> </a:t>
            </a:r>
            <a:r>
              <a:rPr lang="en-US" dirty="0" err="1" smtClean="0"/>
              <a:t>Markt</a:t>
            </a:r>
            <a:r>
              <a:rPr lang="en-US" dirty="0" smtClean="0"/>
              <a:t>    </a:t>
            </a:r>
          </a:p>
          <a:p>
            <a:pPr marL="569913" lvl="2" indent="-228600">
              <a:lnSpc>
                <a:spcPct val="120000"/>
              </a:lnSpc>
              <a:buFont typeface="Wingdings" charset="2"/>
              <a:buChar char="§"/>
            </a:pPr>
            <a:r>
              <a:rPr lang="en-US" dirty="0" err="1" smtClean="0"/>
              <a:t>Beispiele</a:t>
            </a:r>
            <a:r>
              <a:rPr lang="en-US" dirty="0" smtClean="0"/>
              <a:t> </a:t>
            </a:r>
            <a:r>
              <a:rPr lang="en-US" dirty="0" err="1" smtClean="0"/>
              <a:t>für</a:t>
            </a:r>
            <a:r>
              <a:rPr lang="en-US" dirty="0" smtClean="0"/>
              <a:t> </a:t>
            </a:r>
            <a:r>
              <a:rPr lang="en-US" dirty="0" err="1" smtClean="0"/>
              <a:t>Preiskonditionen</a:t>
            </a:r>
            <a:r>
              <a:rPr lang="en-US" dirty="0" smtClean="0"/>
              <a:t> (TPM </a:t>
            </a:r>
            <a:r>
              <a:rPr lang="en-US" dirty="0" err="1" smtClean="0"/>
              <a:t>Prozess</a:t>
            </a:r>
            <a:r>
              <a:rPr lang="en-US" dirty="0" smtClean="0"/>
              <a:t>)</a:t>
            </a:r>
          </a:p>
          <a:p>
            <a:pPr marL="341313" lvl="1" indent="-341313">
              <a:lnSpc>
                <a:spcPct val="120000"/>
              </a:lnSpc>
              <a:buFont typeface="Wingdings" charset="2"/>
              <a:buChar char="u"/>
            </a:pPr>
            <a:r>
              <a:rPr lang="en-US" dirty="0" smtClean="0"/>
              <a:t>Marketing (</a:t>
            </a:r>
            <a:r>
              <a:rPr lang="en-US" dirty="0" err="1" smtClean="0"/>
              <a:t>marktorientierte</a:t>
            </a:r>
            <a:r>
              <a:rPr lang="en-US" dirty="0" smtClean="0"/>
              <a:t> </a:t>
            </a:r>
            <a:r>
              <a:rPr lang="en-US" dirty="0" err="1" smtClean="0"/>
              <a:t>Unternehmensführung</a:t>
            </a:r>
            <a:r>
              <a:rPr lang="en-US" dirty="0" smtClean="0"/>
              <a:t>)</a:t>
            </a:r>
          </a:p>
          <a:p>
            <a:pPr marL="569913" lvl="2" indent="-228600">
              <a:lnSpc>
                <a:spcPct val="120000"/>
              </a:lnSpc>
              <a:buFont typeface="Wingdings" charset="2"/>
              <a:buChar char="§"/>
            </a:pPr>
            <a:r>
              <a:rPr lang="en-US" dirty="0" err="1"/>
              <a:t>Produktportfolio</a:t>
            </a:r>
            <a:r>
              <a:rPr lang="en-US" dirty="0"/>
              <a:t>: </a:t>
            </a:r>
            <a:r>
              <a:rPr lang="en-US" dirty="0" err="1"/>
              <a:t>horizontale</a:t>
            </a:r>
            <a:r>
              <a:rPr lang="en-US" dirty="0"/>
              <a:t> und </a:t>
            </a:r>
            <a:r>
              <a:rPr lang="en-US" dirty="0" err="1"/>
              <a:t>vertikale</a:t>
            </a:r>
            <a:r>
              <a:rPr lang="en-US" dirty="0"/>
              <a:t> </a:t>
            </a:r>
            <a:r>
              <a:rPr lang="en-US" dirty="0" err="1"/>
              <a:t>Diversifikation</a:t>
            </a:r>
            <a:endParaRPr lang="en-US" dirty="0"/>
          </a:p>
          <a:p>
            <a:pPr marL="569913" lvl="2" indent="-228600">
              <a:lnSpc>
                <a:spcPct val="120000"/>
              </a:lnSpc>
              <a:buFont typeface="Wingdings" charset="2"/>
              <a:buChar char="§"/>
            </a:pPr>
            <a:r>
              <a:rPr lang="en-US" dirty="0" smtClean="0"/>
              <a:t>Category Management (</a:t>
            </a:r>
            <a:r>
              <a:rPr lang="en-US" dirty="0" err="1" smtClean="0"/>
              <a:t>z.B</a:t>
            </a:r>
            <a:r>
              <a:rPr lang="en-US" dirty="0" smtClean="0"/>
              <a:t>.: </a:t>
            </a:r>
            <a:r>
              <a:rPr lang="en-US" dirty="0" err="1" smtClean="0"/>
              <a:t>Werbewirkungslehre</a:t>
            </a:r>
            <a:r>
              <a:rPr lang="en-US" dirty="0" smtClean="0"/>
              <a:t> (HPI Business Simulator, </a:t>
            </a:r>
            <a:r>
              <a:rPr lang="en-US" dirty="0" err="1" smtClean="0"/>
              <a:t>optimaler</a:t>
            </a:r>
            <a:r>
              <a:rPr lang="en-US" dirty="0" smtClean="0"/>
              <a:t> </a:t>
            </a:r>
            <a:r>
              <a:rPr lang="en-US" dirty="0" err="1" smtClean="0"/>
              <a:t>Werbemitteleinsatz</a:t>
            </a:r>
            <a:r>
              <a:rPr lang="en-US" dirty="0" smtClean="0"/>
              <a:t>))</a:t>
            </a:r>
          </a:p>
        </p:txBody>
      </p:sp>
      <p:sp>
        <p:nvSpPr>
          <p:cNvPr id="3" name="Title 2"/>
          <p:cNvSpPr>
            <a:spLocks noGrp="1"/>
          </p:cNvSpPr>
          <p:nvPr>
            <p:ph type="title"/>
          </p:nvPr>
        </p:nvSpPr>
        <p:spPr/>
        <p:txBody>
          <a:bodyPr/>
          <a:lstStyle/>
          <a:p>
            <a:r>
              <a:rPr lang="en-US" dirty="0" smtClean="0"/>
              <a:t>Der </a:t>
            </a:r>
            <a:r>
              <a:rPr lang="en-US" dirty="0" err="1" smtClean="0"/>
              <a:t>Aufbau</a:t>
            </a:r>
            <a:r>
              <a:rPr lang="en-US" dirty="0" smtClean="0"/>
              <a:t> des </a:t>
            </a:r>
            <a:r>
              <a:rPr lang="en-US" dirty="0" err="1" smtClean="0"/>
              <a:t>Betriebs</a:t>
            </a:r>
            <a:r>
              <a:rPr lang="en-US" dirty="0" smtClean="0"/>
              <a:t/>
            </a:r>
            <a:br>
              <a:rPr lang="en-US" dirty="0" smtClean="0"/>
            </a:br>
            <a:r>
              <a:rPr lang="en-US" sz="1600" dirty="0" smtClean="0"/>
              <a:t>Der </a:t>
            </a:r>
            <a:r>
              <a:rPr lang="en-US" sz="1600" dirty="0" err="1" smtClean="0"/>
              <a:t>Absatz</a:t>
            </a:r>
            <a:endParaRPr lang="en-US" sz="1600" dirty="0"/>
          </a:p>
        </p:txBody>
      </p:sp>
      <p:sp>
        <p:nvSpPr>
          <p:cNvPr id="6" name="Slide Number Placeholder 5"/>
          <p:cNvSpPr>
            <a:spLocks noGrp="1"/>
          </p:cNvSpPr>
          <p:nvPr>
            <p:ph type="sldNum" sz="quarter" idx="16"/>
          </p:nvPr>
        </p:nvSpPr>
        <p:spPr/>
        <p:txBody>
          <a:bodyPr/>
          <a:lstStyle/>
          <a:p>
            <a:r>
              <a:rPr lang="en-US" smtClean="0"/>
              <a:t>Chart </a:t>
            </a:r>
            <a:fld id="{91D913BA-B0D8-4B51-9328-DFAA0B370309}" type="slidenum">
              <a:rPr lang="en-US" b="1" smtClean="0"/>
              <a:pPr/>
              <a:t>10</a:t>
            </a:fld>
            <a:endParaRPr lang="en-US" b="1" dirty="0"/>
          </a:p>
        </p:txBody>
      </p:sp>
    </p:spTree>
    <p:extLst>
      <p:ext uri="{BB962C8B-B14F-4D97-AF65-F5344CB8AC3E}">
        <p14:creationId xmlns:p14="http://schemas.microsoft.com/office/powerpoint/2010/main" val="2321311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533704" cy="3563938"/>
          </a:xfrm>
        </p:spPr>
        <p:txBody>
          <a:bodyPr/>
          <a:lstStyle/>
          <a:p>
            <a:pPr marL="341313" lvl="1" indent="-341313">
              <a:lnSpc>
                <a:spcPct val="120000"/>
              </a:lnSpc>
              <a:buFont typeface="Wingdings" charset="2"/>
              <a:buChar char="u"/>
            </a:pPr>
            <a:r>
              <a:rPr lang="en-US" dirty="0" err="1" smtClean="0"/>
              <a:t>Verfahren</a:t>
            </a:r>
            <a:r>
              <a:rPr lang="en-US" dirty="0" smtClean="0"/>
              <a:t> der </a:t>
            </a:r>
            <a:r>
              <a:rPr lang="en-US" dirty="0" err="1" smtClean="0"/>
              <a:t>Investitionsrechnung</a:t>
            </a:r>
            <a:r>
              <a:rPr lang="en-US" dirty="0" smtClean="0"/>
              <a:t> (Business Plan)</a:t>
            </a:r>
          </a:p>
          <a:p>
            <a:pPr marL="569913" lvl="2" indent="-228600">
              <a:lnSpc>
                <a:spcPct val="120000"/>
              </a:lnSpc>
              <a:buFont typeface="Wingdings" charset="2"/>
              <a:buChar char="§"/>
            </a:pPr>
            <a:r>
              <a:rPr lang="en-US" dirty="0" err="1" smtClean="0"/>
              <a:t>Periodenbezogene</a:t>
            </a:r>
            <a:r>
              <a:rPr lang="en-US" dirty="0" smtClean="0"/>
              <a:t> </a:t>
            </a:r>
            <a:r>
              <a:rPr lang="en-US" dirty="0" err="1" smtClean="0"/>
              <a:t>Modelle</a:t>
            </a:r>
            <a:r>
              <a:rPr lang="en-US" dirty="0" smtClean="0"/>
              <a:t>: </a:t>
            </a:r>
            <a:r>
              <a:rPr lang="en-US" dirty="0" err="1" smtClean="0"/>
              <a:t>Gewinn</a:t>
            </a:r>
            <a:r>
              <a:rPr lang="en-US" dirty="0" smtClean="0"/>
              <a:t>-, </a:t>
            </a:r>
            <a:r>
              <a:rPr lang="en-US" dirty="0" err="1" smtClean="0"/>
              <a:t>Rentabilitätsvergleich</a:t>
            </a:r>
            <a:endParaRPr lang="en-US" dirty="0" smtClean="0"/>
          </a:p>
          <a:p>
            <a:pPr marL="569913" lvl="2" indent="-228600">
              <a:lnSpc>
                <a:spcPct val="120000"/>
              </a:lnSpc>
              <a:buFont typeface="Wingdings" charset="2"/>
              <a:buChar char="§"/>
            </a:pPr>
            <a:r>
              <a:rPr lang="en-US" dirty="0" err="1" smtClean="0"/>
              <a:t>Mehrperiodische</a:t>
            </a:r>
            <a:r>
              <a:rPr lang="en-US" dirty="0" smtClean="0"/>
              <a:t> </a:t>
            </a:r>
            <a:r>
              <a:rPr lang="en-US" dirty="0" err="1" smtClean="0"/>
              <a:t>Modelle</a:t>
            </a:r>
            <a:r>
              <a:rPr lang="en-US" dirty="0" smtClean="0"/>
              <a:t>: </a:t>
            </a:r>
            <a:r>
              <a:rPr lang="en-US" dirty="0" err="1" smtClean="0"/>
              <a:t>Kapitalwertmethode</a:t>
            </a:r>
            <a:r>
              <a:rPr lang="en-US" dirty="0" smtClean="0"/>
              <a:t>, </a:t>
            </a:r>
            <a:r>
              <a:rPr lang="en-US" dirty="0" err="1" smtClean="0"/>
              <a:t>Methode</a:t>
            </a:r>
            <a:r>
              <a:rPr lang="en-US" dirty="0" smtClean="0"/>
              <a:t> des </a:t>
            </a:r>
            <a:r>
              <a:rPr lang="en-US" dirty="0" err="1" smtClean="0"/>
              <a:t>internen</a:t>
            </a:r>
            <a:r>
              <a:rPr lang="en-US" dirty="0" smtClean="0"/>
              <a:t> </a:t>
            </a:r>
            <a:r>
              <a:rPr lang="en-US" dirty="0" err="1" smtClean="0"/>
              <a:t>Zinsfußes</a:t>
            </a:r>
            <a:r>
              <a:rPr lang="en-US" dirty="0" smtClean="0"/>
              <a:t>    </a:t>
            </a:r>
          </a:p>
          <a:p>
            <a:pPr marL="341313" lvl="1" indent="-341313">
              <a:lnSpc>
                <a:spcPct val="120000"/>
              </a:lnSpc>
              <a:buFont typeface="Wingdings" charset="2"/>
              <a:buChar char="u"/>
            </a:pPr>
            <a:r>
              <a:rPr lang="en-US" dirty="0" err="1" smtClean="0"/>
              <a:t>Verfahren</a:t>
            </a:r>
            <a:r>
              <a:rPr lang="en-US" dirty="0" smtClean="0"/>
              <a:t> der </a:t>
            </a:r>
            <a:r>
              <a:rPr lang="en-US" dirty="0" err="1" smtClean="0"/>
              <a:t>Finanzierung</a:t>
            </a:r>
            <a:endParaRPr lang="en-US" dirty="0" smtClean="0"/>
          </a:p>
          <a:p>
            <a:pPr marL="569913" lvl="2" indent="-228600">
              <a:lnSpc>
                <a:spcPct val="120000"/>
              </a:lnSpc>
              <a:buFont typeface="Wingdings" charset="2"/>
              <a:buChar char="§"/>
            </a:pPr>
            <a:r>
              <a:rPr lang="en-US" dirty="0" err="1" smtClean="0"/>
              <a:t>Eigenfinanzierung</a:t>
            </a:r>
            <a:r>
              <a:rPr lang="en-US" dirty="0" smtClean="0"/>
              <a:t> (</a:t>
            </a:r>
            <a:r>
              <a:rPr lang="en-US" dirty="0" err="1" smtClean="0"/>
              <a:t>durch</a:t>
            </a:r>
            <a:r>
              <a:rPr lang="en-US" dirty="0" smtClean="0"/>
              <a:t> </a:t>
            </a:r>
            <a:r>
              <a:rPr lang="en-US" dirty="0" err="1" smtClean="0"/>
              <a:t>Eigentümer</a:t>
            </a:r>
            <a:r>
              <a:rPr lang="en-US" dirty="0" smtClean="0"/>
              <a:t>), </a:t>
            </a:r>
            <a:r>
              <a:rPr lang="en-US" dirty="0" err="1" smtClean="0"/>
              <a:t>Fremdfinanzierung</a:t>
            </a:r>
            <a:r>
              <a:rPr lang="en-US" dirty="0" smtClean="0"/>
              <a:t> (</a:t>
            </a:r>
            <a:r>
              <a:rPr lang="en-US" dirty="0" err="1" smtClean="0"/>
              <a:t>durch</a:t>
            </a:r>
            <a:r>
              <a:rPr lang="en-US" dirty="0" smtClean="0"/>
              <a:t> </a:t>
            </a:r>
            <a:r>
              <a:rPr lang="en-US" dirty="0" err="1" smtClean="0"/>
              <a:t>Gläubger</a:t>
            </a:r>
            <a:r>
              <a:rPr lang="en-US" dirty="0" smtClean="0"/>
              <a:t>)</a:t>
            </a:r>
          </a:p>
          <a:p>
            <a:pPr marL="569913" lvl="2" indent="-228600">
              <a:lnSpc>
                <a:spcPct val="120000"/>
              </a:lnSpc>
              <a:buFont typeface="Wingdings" charset="2"/>
              <a:buChar char="§"/>
            </a:pPr>
            <a:r>
              <a:rPr lang="en-US" dirty="0" err="1" smtClean="0"/>
              <a:t>Innenfinanzierung</a:t>
            </a:r>
            <a:r>
              <a:rPr lang="en-US" dirty="0" smtClean="0"/>
              <a:t> (</a:t>
            </a:r>
            <a:r>
              <a:rPr lang="en-US" dirty="0" err="1" smtClean="0"/>
              <a:t>aus</a:t>
            </a:r>
            <a:r>
              <a:rPr lang="en-US" dirty="0" smtClean="0"/>
              <a:t> </a:t>
            </a:r>
            <a:r>
              <a:rPr lang="en-US" dirty="0" err="1" smtClean="0"/>
              <a:t>Gewinn</a:t>
            </a:r>
            <a:r>
              <a:rPr lang="en-US" dirty="0" smtClean="0"/>
              <a:t>), </a:t>
            </a:r>
            <a:r>
              <a:rPr lang="en-US" dirty="0" err="1" smtClean="0"/>
              <a:t>Außenfinanzierung</a:t>
            </a:r>
            <a:r>
              <a:rPr lang="en-US" dirty="0" smtClean="0"/>
              <a:t> (</a:t>
            </a:r>
            <a:r>
              <a:rPr lang="en-US" dirty="0" err="1" smtClean="0"/>
              <a:t>aus</a:t>
            </a:r>
            <a:r>
              <a:rPr lang="en-US" dirty="0" smtClean="0"/>
              <a:t> </a:t>
            </a:r>
            <a:r>
              <a:rPr lang="en-US" dirty="0" err="1" smtClean="0"/>
              <a:t>Einlagen</a:t>
            </a:r>
            <a:r>
              <a:rPr lang="en-US" dirty="0" smtClean="0"/>
              <a:t> und </a:t>
            </a:r>
            <a:r>
              <a:rPr lang="en-US" dirty="0" err="1"/>
              <a:t>K</a:t>
            </a:r>
            <a:r>
              <a:rPr lang="en-US" dirty="0" err="1" smtClean="0"/>
              <a:t>rediten</a:t>
            </a:r>
            <a:r>
              <a:rPr lang="en-US" dirty="0" smtClean="0"/>
              <a:t>)</a:t>
            </a:r>
            <a:endParaRPr lang="en-US" dirty="0"/>
          </a:p>
        </p:txBody>
      </p:sp>
      <p:sp>
        <p:nvSpPr>
          <p:cNvPr id="3" name="Title 2"/>
          <p:cNvSpPr>
            <a:spLocks noGrp="1"/>
          </p:cNvSpPr>
          <p:nvPr>
            <p:ph type="title"/>
          </p:nvPr>
        </p:nvSpPr>
        <p:spPr/>
        <p:txBody>
          <a:bodyPr/>
          <a:lstStyle/>
          <a:p>
            <a:r>
              <a:rPr lang="en-US" dirty="0" smtClean="0"/>
              <a:t>Der </a:t>
            </a:r>
            <a:r>
              <a:rPr lang="en-US" dirty="0" err="1" smtClean="0"/>
              <a:t>Aufbau</a:t>
            </a:r>
            <a:r>
              <a:rPr lang="en-US" dirty="0" smtClean="0"/>
              <a:t> des </a:t>
            </a:r>
            <a:r>
              <a:rPr lang="en-US" dirty="0" err="1" smtClean="0"/>
              <a:t>Betriebs</a:t>
            </a:r>
            <a:r>
              <a:rPr lang="en-US" dirty="0" smtClean="0"/>
              <a:t/>
            </a:r>
            <a:br>
              <a:rPr lang="en-US" dirty="0" smtClean="0"/>
            </a:br>
            <a:r>
              <a:rPr lang="en-US" sz="1600" dirty="0" err="1" smtClean="0"/>
              <a:t>Investition</a:t>
            </a:r>
            <a:r>
              <a:rPr lang="en-US" sz="1600" dirty="0" smtClean="0"/>
              <a:t> und </a:t>
            </a:r>
            <a:r>
              <a:rPr lang="en-US" sz="1600" dirty="0" err="1" smtClean="0"/>
              <a:t>Finanzierung</a:t>
            </a:r>
            <a:endParaRPr lang="en-US" sz="1600" dirty="0"/>
          </a:p>
        </p:txBody>
      </p:sp>
      <p:sp>
        <p:nvSpPr>
          <p:cNvPr id="6" name="Slide Number Placeholder 5"/>
          <p:cNvSpPr>
            <a:spLocks noGrp="1"/>
          </p:cNvSpPr>
          <p:nvPr>
            <p:ph type="sldNum" sz="quarter" idx="16"/>
          </p:nvPr>
        </p:nvSpPr>
        <p:spPr/>
        <p:txBody>
          <a:bodyPr/>
          <a:lstStyle/>
          <a:p>
            <a:r>
              <a:rPr lang="en-US" smtClean="0"/>
              <a:t>Chart </a:t>
            </a:r>
            <a:fld id="{91D913BA-B0D8-4B51-9328-DFAA0B370309}" type="slidenum">
              <a:rPr lang="en-US" b="1" smtClean="0"/>
              <a:pPr/>
              <a:t>11</a:t>
            </a:fld>
            <a:endParaRPr lang="en-US" b="1" dirty="0"/>
          </a:p>
        </p:txBody>
      </p:sp>
    </p:spTree>
    <p:extLst>
      <p:ext uri="{BB962C8B-B14F-4D97-AF65-F5344CB8AC3E}">
        <p14:creationId xmlns:p14="http://schemas.microsoft.com/office/powerpoint/2010/main" val="6805430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776" y="108001"/>
            <a:ext cx="6877051" cy="927588"/>
          </a:xfrm>
        </p:spPr>
        <p:txBody>
          <a:bodyPr/>
          <a:lstStyle/>
          <a:p>
            <a:r>
              <a:rPr lang="de-DE" dirty="0" smtClean="0"/>
              <a:t>Agenda</a:t>
            </a:r>
            <a:endParaRPr lang="en-US" dirty="0"/>
          </a:p>
        </p:txBody>
      </p:sp>
      <p:sp>
        <p:nvSpPr>
          <p:cNvPr id="6" name="Text Placeholder 5"/>
          <p:cNvSpPr>
            <a:spLocks noGrp="1"/>
          </p:cNvSpPr>
          <p:nvPr>
            <p:ph type="body" sz="quarter" idx="10"/>
          </p:nvPr>
        </p:nvSpPr>
        <p:spPr/>
        <p:txBody>
          <a:bodyPr/>
          <a:lstStyle/>
          <a:p>
            <a:r>
              <a:rPr lang="de-DE" dirty="0" smtClean="0"/>
              <a:t>Einordnung des Rechnungswesens in die Betriebswirtschaftslehre</a:t>
            </a:r>
          </a:p>
          <a:p>
            <a:r>
              <a:rPr lang="de-DE" b="1" dirty="0" smtClean="0"/>
              <a:t>Das Rechnungswesen                                                                         </a:t>
            </a:r>
            <a:r>
              <a:rPr lang="de-DE" sz="1200" b="1" dirty="0" smtClean="0"/>
              <a:t>Allgemeines </a:t>
            </a:r>
          </a:p>
          <a:p>
            <a:r>
              <a:rPr lang="de-DE" dirty="0" smtClean="0"/>
              <a:t>Das externe Rechnungswesen                                                             </a:t>
            </a:r>
            <a:r>
              <a:rPr lang="en-US" sz="1200" dirty="0" err="1" smtClean="0"/>
              <a:t>Betriebliche</a:t>
            </a:r>
            <a:r>
              <a:rPr lang="en-US" sz="1200" dirty="0" smtClean="0"/>
              <a:t> </a:t>
            </a:r>
            <a:r>
              <a:rPr lang="en-US" sz="1200" dirty="0" err="1"/>
              <a:t>Prozesse</a:t>
            </a:r>
            <a:r>
              <a:rPr lang="en-US" sz="1200" dirty="0"/>
              <a:t> und </a:t>
            </a:r>
            <a:r>
              <a:rPr lang="en-US" sz="1200" dirty="0" err="1" smtClean="0"/>
              <a:t>externe</a:t>
            </a:r>
            <a:r>
              <a:rPr lang="en-US" sz="1200" dirty="0" smtClean="0"/>
              <a:t> </a:t>
            </a:r>
            <a:r>
              <a:rPr lang="en-US" sz="1200" dirty="0" err="1"/>
              <a:t>Rechnungslegung</a:t>
            </a:r>
            <a:endParaRPr lang="de-DE" sz="1200" dirty="0" smtClean="0"/>
          </a:p>
          <a:p>
            <a:r>
              <a:rPr lang="de-DE" dirty="0" smtClean="0"/>
              <a:t>Das interne Rechnungswesen                                                              </a:t>
            </a:r>
            <a:r>
              <a:rPr lang="en-US" sz="1200" dirty="0" smtClean="0"/>
              <a:t>Interne </a:t>
            </a:r>
            <a:r>
              <a:rPr lang="en-US" sz="1200" dirty="0" err="1"/>
              <a:t>Verrechnungen</a:t>
            </a:r>
            <a:r>
              <a:rPr lang="en-US" sz="1200" dirty="0"/>
              <a:t> und </a:t>
            </a:r>
            <a:r>
              <a:rPr lang="en-US" sz="1200" dirty="0" err="1"/>
              <a:t>Entscheidungsunterstützung</a:t>
            </a:r>
            <a:endParaRPr lang="de-DE" sz="1200" dirty="0" smtClean="0"/>
          </a:p>
          <a:p>
            <a:r>
              <a:rPr lang="de-DE" dirty="0" smtClean="0"/>
              <a:t>Planung und Simulation                                                                      </a:t>
            </a:r>
            <a:r>
              <a:rPr lang="en-US" sz="1200" dirty="0" err="1" smtClean="0"/>
              <a:t>Planungsprozess</a:t>
            </a:r>
            <a:r>
              <a:rPr lang="en-US" sz="1200" dirty="0" smtClean="0"/>
              <a:t> </a:t>
            </a:r>
            <a:r>
              <a:rPr lang="en-US" sz="1200" dirty="0"/>
              <a:t>und </a:t>
            </a:r>
            <a:r>
              <a:rPr lang="en-US" sz="1200" dirty="0" err="1"/>
              <a:t>Unternehmenssteuerung</a:t>
            </a:r>
            <a:r>
              <a:rPr lang="en-US" dirty="0"/>
              <a:t> </a:t>
            </a:r>
            <a:endParaRPr lang="de-DE" dirty="0" smtClean="0"/>
          </a:p>
        </p:txBody>
      </p:sp>
    </p:spTree>
    <p:extLst>
      <p:ext uri="{BB962C8B-B14F-4D97-AF65-F5344CB8AC3E}">
        <p14:creationId xmlns:p14="http://schemas.microsoft.com/office/powerpoint/2010/main" val="2856581859"/>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05838" cy="3563938"/>
          </a:xfrm>
        </p:spPr>
        <p:txBody>
          <a:bodyPr/>
          <a:lstStyle/>
          <a:p>
            <a:pPr marL="0" lvl="1" indent="0">
              <a:lnSpc>
                <a:spcPct val="120000"/>
              </a:lnSpc>
              <a:buNone/>
            </a:pPr>
            <a:r>
              <a:rPr lang="en-US" dirty="0" err="1" smtClean="0"/>
              <a:t>Zweiteilung</a:t>
            </a:r>
            <a:r>
              <a:rPr lang="en-US" dirty="0" smtClean="0"/>
              <a:t> des </a:t>
            </a:r>
            <a:r>
              <a:rPr lang="en-US" dirty="0" err="1"/>
              <a:t>R</a:t>
            </a:r>
            <a:r>
              <a:rPr lang="en-US" dirty="0" err="1" smtClean="0"/>
              <a:t>echnungswesens</a:t>
            </a:r>
            <a:r>
              <a:rPr lang="en-US" dirty="0" smtClean="0"/>
              <a:t> </a:t>
            </a:r>
            <a:r>
              <a:rPr lang="en-US" dirty="0" err="1" smtClean="0"/>
              <a:t>nach</a:t>
            </a:r>
            <a:r>
              <a:rPr lang="en-US" dirty="0" smtClean="0"/>
              <a:t> </a:t>
            </a:r>
            <a:r>
              <a:rPr lang="en-US" dirty="0" err="1" smtClean="0"/>
              <a:t>Adressaten</a:t>
            </a:r>
            <a:r>
              <a:rPr lang="en-US" dirty="0" smtClean="0"/>
              <a:t> in </a:t>
            </a:r>
            <a:r>
              <a:rPr lang="en-US" dirty="0" err="1" smtClean="0"/>
              <a:t>externes</a:t>
            </a:r>
            <a:r>
              <a:rPr lang="en-US" dirty="0" smtClean="0"/>
              <a:t> </a:t>
            </a:r>
            <a:r>
              <a:rPr lang="en-US" dirty="0" err="1" smtClean="0"/>
              <a:t>Rechnungswesen</a:t>
            </a:r>
            <a:r>
              <a:rPr lang="en-US" dirty="0" smtClean="0"/>
              <a:t> (</a:t>
            </a:r>
            <a:r>
              <a:rPr lang="en-US" dirty="0" err="1" smtClean="0"/>
              <a:t>Anteilseigner</a:t>
            </a:r>
            <a:r>
              <a:rPr lang="en-US" dirty="0" smtClean="0"/>
              <a:t>, </a:t>
            </a:r>
            <a:r>
              <a:rPr lang="en-US" dirty="0" err="1" smtClean="0"/>
              <a:t>Kunden</a:t>
            </a:r>
            <a:r>
              <a:rPr lang="en-US" dirty="0" smtClean="0"/>
              <a:t>, </a:t>
            </a:r>
            <a:r>
              <a:rPr lang="en-US" dirty="0" err="1" smtClean="0"/>
              <a:t>Lieferanten</a:t>
            </a:r>
            <a:r>
              <a:rPr lang="en-US" dirty="0" smtClean="0"/>
              <a:t>, </a:t>
            </a:r>
            <a:r>
              <a:rPr lang="en-US" dirty="0" err="1"/>
              <a:t>K</a:t>
            </a:r>
            <a:r>
              <a:rPr lang="en-US" dirty="0" err="1" smtClean="0"/>
              <a:t>reditgeber</a:t>
            </a:r>
            <a:r>
              <a:rPr lang="en-US" dirty="0" smtClean="0"/>
              <a:t>, </a:t>
            </a:r>
            <a:r>
              <a:rPr lang="en-US" dirty="0" err="1" smtClean="0"/>
              <a:t>Öffentlichkeit</a:t>
            </a:r>
            <a:r>
              <a:rPr lang="en-US" dirty="0" smtClean="0"/>
              <a:t>) und internes </a:t>
            </a:r>
            <a:r>
              <a:rPr lang="en-US" dirty="0" err="1" smtClean="0"/>
              <a:t>Rechnungswesen</a:t>
            </a:r>
            <a:r>
              <a:rPr lang="en-US" dirty="0" smtClean="0"/>
              <a:t> (Management, </a:t>
            </a:r>
            <a:r>
              <a:rPr lang="en-US" dirty="0" err="1" smtClean="0"/>
              <a:t>Mitarbeiter</a:t>
            </a:r>
            <a:r>
              <a:rPr lang="en-US" dirty="0" smtClean="0"/>
              <a:t>) </a:t>
            </a:r>
          </a:p>
          <a:p>
            <a:pPr marL="347663" lvl="1" indent="-347663">
              <a:lnSpc>
                <a:spcPct val="120000"/>
              </a:lnSpc>
              <a:buFont typeface="Wingdings" charset="2"/>
              <a:buChar char="u"/>
            </a:pPr>
            <a:r>
              <a:rPr lang="en-US" dirty="0" err="1" smtClean="0"/>
              <a:t>Aufgaben</a:t>
            </a:r>
            <a:r>
              <a:rPr lang="en-US" dirty="0" smtClean="0"/>
              <a:t> des </a:t>
            </a:r>
            <a:r>
              <a:rPr lang="en-US" dirty="0" err="1" smtClean="0"/>
              <a:t>externen</a:t>
            </a:r>
            <a:r>
              <a:rPr lang="en-US" dirty="0" smtClean="0"/>
              <a:t> </a:t>
            </a:r>
            <a:r>
              <a:rPr lang="en-US" dirty="0" err="1" smtClean="0"/>
              <a:t>Rechnungswesens</a:t>
            </a:r>
            <a:endParaRPr lang="en-US" dirty="0" smtClean="0"/>
          </a:p>
          <a:p>
            <a:pPr marL="569913" indent="-222250">
              <a:lnSpc>
                <a:spcPct val="120000"/>
              </a:lnSpc>
              <a:buClr>
                <a:schemeClr val="accent1"/>
              </a:buClr>
              <a:buFont typeface="Wingdings" charset="2"/>
              <a:buChar char="§"/>
            </a:pPr>
            <a:r>
              <a:rPr lang="en-US" dirty="0" err="1" smtClean="0"/>
              <a:t>Dokumentation</a:t>
            </a:r>
            <a:r>
              <a:rPr lang="en-US" dirty="0" smtClean="0"/>
              <a:t> von </a:t>
            </a:r>
            <a:r>
              <a:rPr lang="en-US" dirty="0" err="1" smtClean="0"/>
              <a:t>Geschäftsvorfällen</a:t>
            </a:r>
            <a:r>
              <a:rPr lang="en-US" dirty="0" smtClean="0"/>
              <a:t> </a:t>
            </a:r>
            <a:r>
              <a:rPr lang="en-US" dirty="0" err="1" smtClean="0"/>
              <a:t>mit</a:t>
            </a:r>
            <a:r>
              <a:rPr lang="en-US" dirty="0" smtClean="0"/>
              <a:t> </a:t>
            </a:r>
            <a:r>
              <a:rPr lang="en-US" dirty="0" err="1" smtClean="0"/>
              <a:t>Externen</a:t>
            </a:r>
            <a:r>
              <a:rPr lang="en-US" dirty="0" smtClean="0"/>
              <a:t> in der </a:t>
            </a:r>
            <a:r>
              <a:rPr lang="en-US" dirty="0" err="1" smtClean="0"/>
              <a:t>Taxonomie</a:t>
            </a:r>
            <a:r>
              <a:rPr lang="en-US" dirty="0" smtClean="0"/>
              <a:t> der </a:t>
            </a:r>
            <a:r>
              <a:rPr lang="en-US" dirty="0" err="1" smtClean="0"/>
              <a:t>Buchhaltung</a:t>
            </a:r>
            <a:endParaRPr lang="en-US" dirty="0" smtClean="0"/>
          </a:p>
          <a:p>
            <a:pPr marL="742950" lvl="1" indent="-173038">
              <a:lnSpc>
                <a:spcPct val="120000"/>
              </a:lnSpc>
              <a:buFont typeface="Arial"/>
              <a:buChar char="•"/>
            </a:pPr>
            <a:r>
              <a:rPr lang="en-US" dirty="0" err="1" smtClean="0"/>
              <a:t>Logistische</a:t>
            </a:r>
            <a:r>
              <a:rPr lang="en-US" dirty="0" smtClean="0"/>
              <a:t> </a:t>
            </a:r>
            <a:r>
              <a:rPr lang="en-US" dirty="0" err="1" smtClean="0"/>
              <a:t>Geschäftsvorfälle</a:t>
            </a:r>
            <a:r>
              <a:rPr lang="en-US" dirty="0" smtClean="0"/>
              <a:t> </a:t>
            </a:r>
            <a:r>
              <a:rPr lang="en-US" dirty="0" err="1" smtClean="0"/>
              <a:t>z.B</a:t>
            </a:r>
            <a:r>
              <a:rPr lang="en-US" dirty="0" smtClean="0"/>
              <a:t>. </a:t>
            </a:r>
            <a:r>
              <a:rPr lang="en-US" dirty="0" err="1" smtClean="0"/>
              <a:t>Wareneingang</a:t>
            </a:r>
            <a:r>
              <a:rPr lang="en-US" dirty="0" smtClean="0"/>
              <a:t>, </a:t>
            </a:r>
            <a:r>
              <a:rPr lang="en-US" dirty="0" err="1" smtClean="0"/>
              <a:t>Warenausgang</a:t>
            </a:r>
            <a:r>
              <a:rPr lang="en-US" dirty="0" smtClean="0"/>
              <a:t>, </a:t>
            </a:r>
            <a:r>
              <a:rPr lang="en-US" dirty="0" err="1" smtClean="0"/>
              <a:t>Rechnungseingang</a:t>
            </a:r>
            <a:r>
              <a:rPr lang="en-US" dirty="0" smtClean="0"/>
              <a:t>, </a:t>
            </a:r>
            <a:r>
              <a:rPr lang="en-US" dirty="0" err="1" smtClean="0"/>
              <a:t>Rechnungsausgang</a:t>
            </a:r>
            <a:endParaRPr lang="en-US" dirty="0" smtClean="0"/>
          </a:p>
          <a:p>
            <a:pPr marL="742950" lvl="1" indent="-173038">
              <a:lnSpc>
                <a:spcPct val="120000"/>
              </a:lnSpc>
              <a:buFont typeface="Arial"/>
              <a:buChar char="•"/>
            </a:pPr>
            <a:r>
              <a:rPr lang="en-US" dirty="0" err="1" smtClean="0"/>
              <a:t>Nicht-logistische</a:t>
            </a:r>
            <a:r>
              <a:rPr lang="en-US" dirty="0" smtClean="0"/>
              <a:t> </a:t>
            </a:r>
            <a:r>
              <a:rPr lang="en-US" dirty="0" err="1" smtClean="0"/>
              <a:t>Geschäftsvorfälle</a:t>
            </a:r>
            <a:r>
              <a:rPr lang="en-US" dirty="0" smtClean="0"/>
              <a:t> </a:t>
            </a:r>
            <a:r>
              <a:rPr lang="en-US" dirty="0" err="1" smtClean="0"/>
              <a:t>z.B</a:t>
            </a:r>
            <a:r>
              <a:rPr lang="en-US" dirty="0" smtClean="0"/>
              <a:t>. </a:t>
            </a:r>
            <a:r>
              <a:rPr lang="en-US" dirty="0" err="1" smtClean="0"/>
              <a:t>Ein</a:t>
            </a:r>
            <a:r>
              <a:rPr lang="en-US" dirty="0" smtClean="0"/>
              <a:t>- und </a:t>
            </a:r>
            <a:r>
              <a:rPr lang="en-US" dirty="0" err="1" smtClean="0"/>
              <a:t>Auszahlungen</a:t>
            </a:r>
            <a:r>
              <a:rPr lang="en-US" dirty="0" smtClean="0"/>
              <a:t>, </a:t>
            </a:r>
            <a:r>
              <a:rPr lang="en-US" dirty="0" err="1" smtClean="0"/>
              <a:t>Abschreibungen</a:t>
            </a:r>
            <a:endParaRPr lang="en-US" dirty="0" smtClean="0"/>
          </a:p>
          <a:p>
            <a:pPr marL="569913" indent="-222250">
              <a:lnSpc>
                <a:spcPct val="120000"/>
              </a:lnSpc>
              <a:buClr>
                <a:schemeClr val="accent1"/>
              </a:buClr>
              <a:buFont typeface="Wingdings" charset="2"/>
              <a:buChar char="§"/>
            </a:pPr>
            <a:r>
              <a:rPr lang="en-US" dirty="0" err="1"/>
              <a:t>Durchführung</a:t>
            </a:r>
            <a:r>
              <a:rPr lang="en-US" dirty="0"/>
              <a:t> von </a:t>
            </a:r>
            <a:r>
              <a:rPr lang="en-US" dirty="0" err="1"/>
              <a:t>Geschäftsvorfällen</a:t>
            </a:r>
            <a:endParaRPr lang="en-US" dirty="0"/>
          </a:p>
          <a:p>
            <a:pPr marL="742950" lvl="1" indent="-173038">
              <a:lnSpc>
                <a:spcPct val="120000"/>
              </a:lnSpc>
              <a:buFont typeface="Arial"/>
              <a:buChar char="•"/>
            </a:pPr>
            <a:r>
              <a:rPr lang="en-US" dirty="0" err="1"/>
              <a:t>Fortführung</a:t>
            </a:r>
            <a:r>
              <a:rPr lang="en-US" dirty="0"/>
              <a:t> </a:t>
            </a:r>
            <a:r>
              <a:rPr lang="en-US" dirty="0" err="1"/>
              <a:t>logistischer</a:t>
            </a:r>
            <a:r>
              <a:rPr lang="en-US" dirty="0"/>
              <a:t> </a:t>
            </a:r>
            <a:r>
              <a:rPr lang="en-US" dirty="0" err="1"/>
              <a:t>Geschäftsvorfälle</a:t>
            </a:r>
            <a:r>
              <a:rPr lang="en-US" dirty="0"/>
              <a:t> </a:t>
            </a:r>
            <a:r>
              <a:rPr lang="en-US" dirty="0" err="1"/>
              <a:t>z.B</a:t>
            </a:r>
            <a:r>
              <a:rPr lang="en-US" dirty="0"/>
              <a:t>. </a:t>
            </a:r>
            <a:r>
              <a:rPr lang="en-US" dirty="0" err="1"/>
              <a:t>Zahlen</a:t>
            </a:r>
            <a:r>
              <a:rPr lang="en-US" dirty="0"/>
              <a:t>, </a:t>
            </a:r>
            <a:r>
              <a:rPr lang="en-US" dirty="0" err="1"/>
              <a:t>Mahnen</a:t>
            </a:r>
            <a:endParaRPr lang="en-US" dirty="0"/>
          </a:p>
          <a:p>
            <a:pPr marL="742950" lvl="1" indent="-173038">
              <a:lnSpc>
                <a:spcPct val="120000"/>
              </a:lnSpc>
              <a:buFont typeface="Arial"/>
              <a:buChar char="•"/>
            </a:pPr>
            <a:r>
              <a:rPr lang="en-US" dirty="0" err="1"/>
              <a:t>Durchführung</a:t>
            </a:r>
            <a:r>
              <a:rPr lang="en-US" dirty="0"/>
              <a:t> </a:t>
            </a:r>
            <a:r>
              <a:rPr lang="en-US" dirty="0" err="1"/>
              <a:t>nicht-logistischer</a:t>
            </a:r>
            <a:r>
              <a:rPr lang="en-US" dirty="0"/>
              <a:t> </a:t>
            </a:r>
            <a:r>
              <a:rPr lang="en-US" dirty="0" err="1"/>
              <a:t>Geschäftsvorfälle</a:t>
            </a:r>
            <a:r>
              <a:rPr lang="en-US" dirty="0"/>
              <a:t> </a:t>
            </a:r>
            <a:r>
              <a:rPr lang="en-US" dirty="0" err="1"/>
              <a:t>z.B</a:t>
            </a:r>
            <a:r>
              <a:rPr lang="en-US" dirty="0"/>
              <a:t>. </a:t>
            </a:r>
            <a:r>
              <a:rPr lang="en-US" dirty="0" err="1"/>
              <a:t>Anlagenkauf</a:t>
            </a:r>
            <a:r>
              <a:rPr lang="en-US" dirty="0"/>
              <a:t>, </a:t>
            </a:r>
            <a:r>
              <a:rPr lang="en-US" dirty="0" err="1" smtClean="0"/>
              <a:t>Bargeschäfte</a:t>
            </a:r>
            <a:r>
              <a:rPr lang="en-US" dirty="0" smtClean="0"/>
              <a:t>, </a:t>
            </a:r>
            <a:r>
              <a:rPr lang="en-US" dirty="0" err="1" smtClean="0"/>
              <a:t>Perodenabschluß</a:t>
            </a:r>
            <a:r>
              <a:rPr lang="en-US" dirty="0" smtClean="0"/>
              <a:t> </a:t>
            </a:r>
          </a:p>
        </p:txBody>
      </p:sp>
      <p:sp>
        <p:nvSpPr>
          <p:cNvPr id="3" name="Title 2"/>
          <p:cNvSpPr>
            <a:spLocks noGrp="1"/>
          </p:cNvSpPr>
          <p:nvPr>
            <p:ph type="title"/>
          </p:nvPr>
        </p:nvSpPr>
        <p:spPr/>
        <p:txBody>
          <a:bodyPr/>
          <a:lstStyle/>
          <a:p>
            <a:r>
              <a:rPr lang="en-US" dirty="0" smtClean="0"/>
              <a:t>Das </a:t>
            </a:r>
            <a:r>
              <a:rPr lang="en-US" dirty="0" err="1"/>
              <a:t>R</a:t>
            </a:r>
            <a:r>
              <a:rPr lang="en-US" dirty="0" err="1" smtClean="0"/>
              <a:t>echnungswesen</a:t>
            </a:r>
            <a:r>
              <a:rPr lang="en-US" dirty="0" smtClean="0"/>
              <a:t/>
            </a:r>
            <a:br>
              <a:rPr lang="en-US" dirty="0" smtClean="0"/>
            </a:br>
            <a:r>
              <a:rPr lang="en-US" sz="1600" dirty="0" err="1" smtClean="0"/>
              <a:t>Aufgaben</a:t>
            </a:r>
            <a:endParaRPr lang="en-US" sz="1600" dirty="0"/>
          </a:p>
        </p:txBody>
      </p:sp>
      <p:sp>
        <p:nvSpPr>
          <p:cNvPr id="6" name="Slide Number Placeholder 5"/>
          <p:cNvSpPr>
            <a:spLocks noGrp="1"/>
          </p:cNvSpPr>
          <p:nvPr>
            <p:ph type="sldNum" sz="quarter" idx="16"/>
          </p:nvPr>
        </p:nvSpPr>
        <p:spPr/>
        <p:txBody>
          <a:bodyPr/>
          <a:lstStyle/>
          <a:p>
            <a:r>
              <a:rPr lang="en-US" smtClean="0"/>
              <a:t>Chart </a:t>
            </a:r>
            <a:fld id="{91D913BA-B0D8-4B51-9328-DFAA0B370309}" type="slidenum">
              <a:rPr lang="en-US" b="1" smtClean="0"/>
              <a:pPr/>
              <a:t>13</a:t>
            </a:fld>
            <a:endParaRPr lang="en-US" b="1" dirty="0"/>
          </a:p>
        </p:txBody>
      </p:sp>
    </p:spTree>
    <p:extLst>
      <p:ext uri="{BB962C8B-B14F-4D97-AF65-F5344CB8AC3E}">
        <p14:creationId xmlns:p14="http://schemas.microsoft.com/office/powerpoint/2010/main" val="12783332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05838" cy="3563938"/>
          </a:xfrm>
        </p:spPr>
        <p:txBody>
          <a:bodyPr/>
          <a:lstStyle/>
          <a:p>
            <a:pPr marL="569913" lvl="1" indent="-225425">
              <a:lnSpc>
                <a:spcPct val="120000"/>
              </a:lnSpc>
              <a:buFont typeface="Wingdings" charset="2"/>
              <a:buChar char="§"/>
            </a:pPr>
            <a:r>
              <a:rPr lang="en-US" dirty="0" err="1"/>
              <a:t>Berichterstattung</a:t>
            </a:r>
            <a:r>
              <a:rPr lang="en-US" dirty="0"/>
              <a:t> </a:t>
            </a:r>
            <a:r>
              <a:rPr lang="en-US" dirty="0" err="1"/>
              <a:t>nach</a:t>
            </a:r>
            <a:r>
              <a:rPr lang="en-US" dirty="0"/>
              <a:t> </a:t>
            </a:r>
            <a:r>
              <a:rPr lang="en-US" dirty="0" err="1"/>
              <a:t>außen</a:t>
            </a:r>
            <a:r>
              <a:rPr lang="en-US" dirty="0"/>
              <a:t> (</a:t>
            </a:r>
            <a:r>
              <a:rPr lang="en-US" dirty="0" err="1"/>
              <a:t>Rechnungslegung</a:t>
            </a:r>
            <a:r>
              <a:rPr lang="en-US" dirty="0"/>
              <a:t>)</a:t>
            </a:r>
          </a:p>
          <a:p>
            <a:pPr marL="742950" lvl="2" indent="-173038">
              <a:lnSpc>
                <a:spcPct val="120000"/>
              </a:lnSpc>
              <a:buFont typeface="Arial"/>
              <a:buChar char="•"/>
            </a:pPr>
            <a:r>
              <a:rPr lang="en-US" dirty="0" err="1"/>
              <a:t>Für</a:t>
            </a:r>
            <a:r>
              <a:rPr lang="en-US" dirty="0"/>
              <a:t> die </a:t>
            </a:r>
            <a:r>
              <a:rPr lang="en-US" dirty="0" err="1"/>
              <a:t>Öffentlichkeit</a:t>
            </a:r>
            <a:r>
              <a:rPr lang="en-US" dirty="0"/>
              <a:t> </a:t>
            </a:r>
            <a:r>
              <a:rPr lang="en-US" dirty="0" err="1"/>
              <a:t>gemäß</a:t>
            </a:r>
            <a:r>
              <a:rPr lang="en-US" dirty="0"/>
              <a:t> </a:t>
            </a:r>
            <a:r>
              <a:rPr lang="en-US" dirty="0" err="1"/>
              <a:t>Handelsrecht</a:t>
            </a:r>
            <a:endParaRPr lang="en-US" dirty="0"/>
          </a:p>
          <a:p>
            <a:pPr marL="742950" lvl="2" indent="-173038">
              <a:lnSpc>
                <a:spcPct val="120000"/>
              </a:lnSpc>
              <a:buFont typeface="Arial"/>
              <a:buChar char="•"/>
            </a:pPr>
            <a:r>
              <a:rPr lang="en-US" dirty="0" err="1"/>
              <a:t>Für</a:t>
            </a:r>
            <a:r>
              <a:rPr lang="en-US" dirty="0"/>
              <a:t> das </a:t>
            </a:r>
            <a:r>
              <a:rPr lang="en-US" dirty="0" err="1"/>
              <a:t>Finanzamt</a:t>
            </a:r>
            <a:r>
              <a:rPr lang="en-US" dirty="0"/>
              <a:t> </a:t>
            </a:r>
            <a:r>
              <a:rPr lang="en-US" dirty="0" err="1"/>
              <a:t>gemäß</a:t>
            </a:r>
            <a:r>
              <a:rPr lang="en-US" dirty="0"/>
              <a:t> </a:t>
            </a:r>
            <a:r>
              <a:rPr lang="en-US" dirty="0" err="1"/>
              <a:t>Steuerrecht</a:t>
            </a:r>
            <a:endParaRPr lang="en-US" dirty="0"/>
          </a:p>
          <a:p>
            <a:pPr marL="347663" indent="-347663">
              <a:lnSpc>
                <a:spcPct val="120000"/>
              </a:lnSpc>
              <a:buClr>
                <a:schemeClr val="accent1"/>
              </a:buClr>
              <a:buFont typeface="Wingdings" charset="2"/>
              <a:buChar char="u"/>
            </a:pPr>
            <a:r>
              <a:rPr lang="en-US" dirty="0" err="1" smtClean="0"/>
              <a:t>Aufgaben</a:t>
            </a:r>
            <a:r>
              <a:rPr lang="en-US" dirty="0" smtClean="0"/>
              <a:t> des </a:t>
            </a:r>
            <a:r>
              <a:rPr lang="en-US" dirty="0" err="1" smtClean="0"/>
              <a:t>internen</a:t>
            </a:r>
            <a:r>
              <a:rPr lang="en-US" dirty="0" smtClean="0"/>
              <a:t> </a:t>
            </a:r>
            <a:r>
              <a:rPr lang="en-US" dirty="0" err="1" smtClean="0"/>
              <a:t>Rechnungswesens</a:t>
            </a:r>
            <a:endParaRPr lang="en-US" dirty="0" smtClean="0"/>
          </a:p>
          <a:p>
            <a:pPr marL="566738" indent="-220663">
              <a:lnSpc>
                <a:spcPct val="120000"/>
              </a:lnSpc>
              <a:buClr>
                <a:schemeClr val="accent1"/>
              </a:buClr>
              <a:buFont typeface="Wingdings" charset="2"/>
              <a:buChar char="§"/>
            </a:pPr>
            <a:r>
              <a:rPr lang="de-DE" dirty="0" smtClean="0"/>
              <a:t>Dokumentation innerbetrieblicher Geschäftsvorfälle</a:t>
            </a:r>
          </a:p>
          <a:p>
            <a:pPr marL="566738" indent="-220663">
              <a:lnSpc>
                <a:spcPct val="120000"/>
              </a:lnSpc>
              <a:buClr>
                <a:schemeClr val="accent1"/>
              </a:buClr>
              <a:buFont typeface="Wingdings" charset="2"/>
              <a:buChar char="§"/>
            </a:pPr>
            <a:r>
              <a:rPr lang="de-DE" dirty="0" smtClean="0"/>
              <a:t>Durchführung von Geschäftsvorfällen z.B. </a:t>
            </a:r>
            <a:r>
              <a:rPr lang="de-DE" dirty="0" smtClean="0"/>
              <a:t>Periodenabschluss</a:t>
            </a:r>
            <a:endParaRPr lang="de-DE" dirty="0" smtClean="0"/>
          </a:p>
          <a:p>
            <a:pPr marL="566738" indent="-220663">
              <a:lnSpc>
                <a:spcPct val="120000"/>
              </a:lnSpc>
              <a:buClr>
                <a:schemeClr val="accent1"/>
              </a:buClr>
              <a:buFont typeface="Wingdings" charset="2"/>
              <a:buChar char="§"/>
            </a:pPr>
            <a:r>
              <a:rPr lang="de-DE" dirty="0" smtClean="0"/>
              <a:t>Unterstützung </a:t>
            </a:r>
            <a:r>
              <a:rPr lang="de-DE" dirty="0"/>
              <a:t>des </a:t>
            </a:r>
            <a:r>
              <a:rPr lang="de-DE" dirty="0" smtClean="0"/>
              <a:t>Managements  </a:t>
            </a:r>
            <a:endParaRPr lang="en-US" dirty="0"/>
          </a:p>
          <a:p>
            <a:pPr marL="744538" lvl="1" indent="-177800">
              <a:lnSpc>
                <a:spcPct val="120000"/>
              </a:lnSpc>
              <a:buFont typeface="Wingdings" charset="2"/>
              <a:buChar char="§"/>
            </a:pPr>
            <a:r>
              <a:rPr lang="en-US" dirty="0"/>
              <a:t>b</a:t>
            </a:r>
            <a:r>
              <a:rPr lang="de-DE" dirty="0" smtClean="0"/>
              <a:t>ei der Kontrolle </a:t>
            </a:r>
            <a:r>
              <a:rPr lang="de-DE" dirty="0"/>
              <a:t>der </a:t>
            </a:r>
            <a:r>
              <a:rPr lang="de-DE" dirty="0" smtClean="0"/>
              <a:t>Wirtschaftlichkeit</a:t>
            </a:r>
          </a:p>
          <a:p>
            <a:pPr marL="744538" lvl="1" indent="-177800">
              <a:lnSpc>
                <a:spcPct val="120000"/>
              </a:lnSpc>
              <a:buFont typeface="Wingdings" charset="2"/>
              <a:buChar char="§"/>
            </a:pPr>
            <a:r>
              <a:rPr lang="de-DE" dirty="0"/>
              <a:t>b</a:t>
            </a:r>
            <a:r>
              <a:rPr lang="de-DE" dirty="0" smtClean="0"/>
              <a:t>eim Treffen von Entscheidungen</a:t>
            </a:r>
            <a:endParaRPr lang="en-US" dirty="0"/>
          </a:p>
          <a:p>
            <a:pPr marL="347663" indent="-347663">
              <a:buClr>
                <a:schemeClr val="accent1"/>
              </a:buClr>
              <a:buFont typeface="Wingdings" charset="2"/>
              <a:buChar char="u"/>
            </a:pPr>
            <a:endParaRPr lang="en-US" dirty="0"/>
          </a:p>
        </p:txBody>
      </p:sp>
      <p:sp>
        <p:nvSpPr>
          <p:cNvPr id="3" name="Title 2"/>
          <p:cNvSpPr>
            <a:spLocks noGrp="1"/>
          </p:cNvSpPr>
          <p:nvPr>
            <p:ph type="title"/>
          </p:nvPr>
        </p:nvSpPr>
        <p:spPr/>
        <p:txBody>
          <a:bodyPr/>
          <a:lstStyle/>
          <a:p>
            <a:r>
              <a:rPr lang="en-US" dirty="0" smtClean="0"/>
              <a:t>Das </a:t>
            </a:r>
            <a:r>
              <a:rPr lang="en-US" dirty="0" err="1"/>
              <a:t>R</a:t>
            </a:r>
            <a:r>
              <a:rPr lang="en-US" dirty="0" err="1" smtClean="0"/>
              <a:t>echnungswesen</a:t>
            </a:r>
            <a:r>
              <a:rPr lang="en-US" dirty="0" smtClean="0"/>
              <a:t/>
            </a:r>
            <a:br>
              <a:rPr lang="en-US" dirty="0" smtClean="0"/>
            </a:br>
            <a:r>
              <a:rPr lang="en-US" sz="1600" dirty="0" err="1" smtClean="0"/>
              <a:t>Aufgaben</a:t>
            </a:r>
            <a:endParaRPr lang="en-US" sz="1600" dirty="0"/>
          </a:p>
        </p:txBody>
      </p:sp>
      <p:sp>
        <p:nvSpPr>
          <p:cNvPr id="6" name="Slide Number Placeholder 5"/>
          <p:cNvSpPr>
            <a:spLocks noGrp="1"/>
          </p:cNvSpPr>
          <p:nvPr>
            <p:ph type="sldNum" sz="quarter" idx="16"/>
          </p:nvPr>
        </p:nvSpPr>
        <p:spPr/>
        <p:txBody>
          <a:bodyPr/>
          <a:lstStyle/>
          <a:p>
            <a:r>
              <a:rPr lang="en-US" dirty="0" smtClean="0"/>
              <a:t>Chart </a:t>
            </a:r>
            <a:fld id="{91D913BA-B0D8-4B51-9328-DFAA0B370309}" type="slidenum">
              <a:rPr lang="en-US" b="1" smtClean="0"/>
              <a:pPr/>
              <a:t>14</a:t>
            </a:fld>
            <a:endParaRPr lang="en-US" b="1" dirty="0"/>
          </a:p>
        </p:txBody>
      </p:sp>
    </p:spTree>
    <p:extLst>
      <p:ext uri="{BB962C8B-B14F-4D97-AF65-F5344CB8AC3E}">
        <p14:creationId xmlns:p14="http://schemas.microsoft.com/office/powerpoint/2010/main" val="13190489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569708" cy="3492153"/>
          </a:xfrm>
        </p:spPr>
        <p:txBody>
          <a:bodyPr/>
          <a:lstStyle/>
          <a:p>
            <a:pPr>
              <a:buClr>
                <a:schemeClr val="accent1"/>
              </a:buClr>
            </a:pPr>
            <a:r>
              <a:rPr lang="en-US" dirty="0" smtClean="0"/>
              <a:t>Um die </a:t>
            </a:r>
            <a:r>
              <a:rPr lang="en-US" dirty="0" err="1" smtClean="0"/>
              <a:t>Dokumentationsaufgabe</a:t>
            </a:r>
            <a:r>
              <a:rPr lang="en-US" dirty="0" smtClean="0"/>
              <a:t> </a:t>
            </a:r>
            <a:r>
              <a:rPr lang="en-US" dirty="0" err="1" smtClean="0"/>
              <a:t>erfüllen</a:t>
            </a:r>
            <a:r>
              <a:rPr lang="en-US" dirty="0" smtClean="0"/>
              <a:t> </a:t>
            </a:r>
            <a:r>
              <a:rPr lang="en-US" dirty="0" err="1" smtClean="0"/>
              <a:t>zu</a:t>
            </a:r>
            <a:r>
              <a:rPr lang="en-US" dirty="0" smtClean="0"/>
              <a:t> </a:t>
            </a:r>
            <a:r>
              <a:rPr lang="en-US" dirty="0" err="1" smtClean="0"/>
              <a:t>können</a:t>
            </a:r>
            <a:r>
              <a:rPr lang="en-US" dirty="0" smtClean="0"/>
              <a:t>, </a:t>
            </a:r>
            <a:r>
              <a:rPr lang="en-US" dirty="0" err="1" smtClean="0"/>
              <a:t>werden</a:t>
            </a:r>
            <a:r>
              <a:rPr lang="en-US" dirty="0" smtClean="0"/>
              <a:t> die </a:t>
            </a:r>
            <a:r>
              <a:rPr lang="en-US" dirty="0" err="1" smtClean="0"/>
              <a:t>operationalen</a:t>
            </a:r>
            <a:r>
              <a:rPr lang="en-US" dirty="0" smtClean="0"/>
              <a:t> </a:t>
            </a:r>
            <a:r>
              <a:rPr lang="en-US" dirty="0" err="1" smtClean="0"/>
              <a:t>Geschäftsprozesse</a:t>
            </a:r>
            <a:r>
              <a:rPr lang="en-US" dirty="0" smtClean="0"/>
              <a:t> in das </a:t>
            </a:r>
            <a:r>
              <a:rPr lang="en-US" dirty="0" err="1" smtClean="0"/>
              <a:t>Rechnungswesen</a:t>
            </a:r>
            <a:r>
              <a:rPr lang="en-US" dirty="0" smtClean="0"/>
              <a:t> </a:t>
            </a:r>
            <a:r>
              <a:rPr lang="en-US" dirty="0" err="1" smtClean="0"/>
              <a:t>übertragen</a:t>
            </a:r>
            <a:r>
              <a:rPr lang="en-US" dirty="0" smtClean="0"/>
              <a:t>.</a:t>
            </a:r>
          </a:p>
          <a:p>
            <a:pPr marL="346075" lvl="0" indent="-346075">
              <a:buClr>
                <a:schemeClr val="accent1"/>
              </a:buClr>
              <a:buFont typeface="Wingdings" charset="2"/>
              <a:buChar char="u"/>
            </a:pPr>
            <a:r>
              <a:rPr lang="de-DE" dirty="0"/>
              <a:t>Die Geschäftsvorfälle werden - abgeleitet aus den logistischen Belegen </a:t>
            </a:r>
            <a:r>
              <a:rPr lang="de-DE" dirty="0" smtClean="0"/>
              <a:t>z.B. Lieferschein, Rechnung - </a:t>
            </a:r>
            <a:r>
              <a:rPr lang="de-DE" dirty="0"/>
              <a:t>in Form von Finanzbuchhaltungsbelegen </a:t>
            </a:r>
            <a:r>
              <a:rPr lang="de-DE" dirty="0" smtClean="0"/>
              <a:t>beschrieben. Der Finanzbuchhaltungsbeleg verweist auf den logistischen Beleg. </a:t>
            </a:r>
            <a:endParaRPr lang="en-US" dirty="0"/>
          </a:p>
          <a:p>
            <a:pPr marL="346075" lvl="0" indent="-346075">
              <a:buClr>
                <a:schemeClr val="accent1"/>
              </a:buClr>
              <a:buFont typeface="Wingdings" charset="2"/>
              <a:buChar char="u"/>
            </a:pPr>
            <a:r>
              <a:rPr lang="de-DE" dirty="0"/>
              <a:t>Ein Finanzbuchhaltungsbeleg besteht aus einem Kopf und mehreren Positionen; die Positionen führen die </a:t>
            </a:r>
            <a:r>
              <a:rPr lang="de-DE" dirty="0" smtClean="0"/>
              <a:t>Werte, </a:t>
            </a:r>
            <a:r>
              <a:rPr lang="de-DE" dirty="0" err="1" smtClean="0"/>
              <a:t>evt</a:t>
            </a:r>
            <a:r>
              <a:rPr lang="de-DE" dirty="0" smtClean="0"/>
              <a:t>. In mehreren Währungen und in mehreren Wertansätzen je nach Rechnungslegungsvorschrift.</a:t>
            </a:r>
            <a:endParaRPr lang="en-US" dirty="0"/>
          </a:p>
          <a:p>
            <a:pPr marL="346075" lvl="0" indent="-346075">
              <a:lnSpc>
                <a:spcPct val="120000"/>
              </a:lnSpc>
              <a:buClr>
                <a:schemeClr val="accent1"/>
              </a:buClr>
              <a:buFont typeface="Wingdings" charset="2"/>
              <a:buChar char="u"/>
            </a:pPr>
            <a:r>
              <a:rPr lang="de-DE" dirty="0"/>
              <a:t>Beschreibung der Werte erfolgt in Form von </a:t>
            </a:r>
            <a:r>
              <a:rPr lang="de-DE" dirty="0" smtClean="0"/>
              <a:t>Konten. </a:t>
            </a:r>
            <a:endParaRPr lang="en-US" dirty="0"/>
          </a:p>
          <a:p>
            <a:pPr marL="346075" lvl="0" indent="-346075">
              <a:buClr>
                <a:schemeClr val="accent1"/>
              </a:buClr>
              <a:buFont typeface="Wingdings" charset="2"/>
              <a:buChar char="u"/>
            </a:pPr>
            <a:r>
              <a:rPr lang="de-DE" dirty="0"/>
              <a:t>In einem Finanzbuchhaltungsbeleg wird ein Geschäftsvorfall zweifach klassifiziert (doppelte Buchführung). Er enthält werterhöhende Positionen (Soll) und wertvermindernde Positionen (Haben). Die Summe der Soll-Positionen ist gleich der Summe der Haben-Positionen (Saldo-Null-Prinzip</a:t>
            </a:r>
            <a:r>
              <a:rPr lang="de-DE" dirty="0" smtClean="0"/>
              <a:t>). </a:t>
            </a:r>
            <a:endParaRPr lang="en-US" dirty="0"/>
          </a:p>
        </p:txBody>
      </p:sp>
      <p:sp>
        <p:nvSpPr>
          <p:cNvPr id="3" name="Title 2"/>
          <p:cNvSpPr>
            <a:spLocks noGrp="1"/>
          </p:cNvSpPr>
          <p:nvPr>
            <p:ph type="title"/>
          </p:nvPr>
        </p:nvSpPr>
        <p:spPr/>
        <p:txBody>
          <a:bodyPr/>
          <a:lstStyle/>
          <a:p>
            <a:r>
              <a:rPr lang="en-US" dirty="0" smtClean="0"/>
              <a:t>Das </a:t>
            </a:r>
            <a:r>
              <a:rPr lang="en-US" dirty="0" err="1"/>
              <a:t>R</a:t>
            </a:r>
            <a:r>
              <a:rPr lang="en-US" dirty="0" err="1" smtClean="0"/>
              <a:t>echnungswesen</a:t>
            </a:r>
            <a:r>
              <a:rPr lang="en-US" dirty="0" smtClean="0"/>
              <a:t/>
            </a:r>
            <a:br>
              <a:rPr lang="en-US" dirty="0" smtClean="0"/>
            </a:br>
            <a:r>
              <a:rPr lang="en-US" sz="1600" dirty="0" err="1" smtClean="0"/>
              <a:t>Datenversorgung</a:t>
            </a:r>
            <a:r>
              <a:rPr lang="en-US" sz="1600" dirty="0" smtClean="0"/>
              <a:t> und </a:t>
            </a:r>
            <a:r>
              <a:rPr lang="en-US" sz="1600" dirty="0" err="1" smtClean="0"/>
              <a:t>Datenspeicherung</a:t>
            </a:r>
            <a:endParaRPr lang="en-US" sz="1600" dirty="0"/>
          </a:p>
        </p:txBody>
      </p:sp>
    </p:spTree>
    <p:extLst>
      <p:ext uri="{BB962C8B-B14F-4D97-AF65-F5344CB8AC3E}">
        <p14:creationId xmlns:p14="http://schemas.microsoft.com/office/powerpoint/2010/main" val="38256842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53"/>
          <p:cNvSpPr>
            <a:spLocks noChangeArrowheads="1"/>
          </p:cNvSpPr>
          <p:nvPr/>
        </p:nvSpPr>
        <p:spPr bwMode="auto">
          <a:xfrm>
            <a:off x="226032" y="4578258"/>
            <a:ext cx="7200000" cy="508040"/>
          </a:xfrm>
          <a:prstGeom prst="rect">
            <a:avLst/>
          </a:prstGeom>
          <a:solidFill>
            <a:schemeClr val="accent3">
              <a:lumMod val="60000"/>
              <a:lumOff val="40000"/>
            </a:schemeClr>
          </a:solidFill>
          <a:ln w="9525">
            <a:solidFill>
              <a:schemeClr val="tx1"/>
            </a:solidFill>
            <a:miter lim="800000"/>
            <a:headEnd/>
            <a:tailEnd/>
          </a:ln>
        </p:spPr>
        <p:txBody>
          <a:bodyPr wrap="none" anchor="ctr"/>
          <a:lstStyle/>
          <a:p>
            <a:endParaRPr lang="en-US" sz="1600">
              <a:solidFill>
                <a:srgbClr val="000000"/>
              </a:solidFill>
            </a:endParaRPr>
          </a:p>
        </p:txBody>
      </p:sp>
      <p:sp>
        <p:nvSpPr>
          <p:cNvPr id="3" name="Title 2"/>
          <p:cNvSpPr>
            <a:spLocks noGrp="1"/>
          </p:cNvSpPr>
          <p:nvPr>
            <p:ph type="title"/>
          </p:nvPr>
        </p:nvSpPr>
        <p:spPr>
          <a:xfrm>
            <a:off x="114936" y="54661"/>
            <a:ext cx="7345572" cy="591541"/>
          </a:xfrm>
        </p:spPr>
        <p:txBody>
          <a:bodyPr/>
          <a:lstStyle/>
          <a:p>
            <a:r>
              <a:rPr lang="en-US" dirty="0" smtClean="0"/>
              <a:t>Das </a:t>
            </a:r>
            <a:r>
              <a:rPr lang="en-US" dirty="0" err="1" smtClean="0"/>
              <a:t>Rechnungswesen</a:t>
            </a:r>
            <a:r>
              <a:rPr lang="en-US" dirty="0" smtClean="0"/>
              <a:t> - </a:t>
            </a:r>
            <a:r>
              <a:rPr lang="en-US" sz="1600" dirty="0" err="1" smtClean="0"/>
              <a:t>Datenversorgung</a:t>
            </a:r>
            <a:r>
              <a:rPr lang="en-US" sz="1600" dirty="0" smtClean="0"/>
              <a:t> und </a:t>
            </a:r>
            <a:r>
              <a:rPr lang="en-US" sz="1600" dirty="0" err="1" smtClean="0"/>
              <a:t>Datenspeicherung</a:t>
            </a:r>
            <a:endParaRPr lang="en-US" sz="1600" dirty="0"/>
          </a:p>
        </p:txBody>
      </p:sp>
      <p:sp>
        <p:nvSpPr>
          <p:cNvPr id="2" name="TextBox 1"/>
          <p:cNvSpPr txBox="1"/>
          <p:nvPr/>
        </p:nvSpPr>
        <p:spPr bwMode="gray">
          <a:xfrm>
            <a:off x="10566304" y="907105"/>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sp>
        <p:nvSpPr>
          <p:cNvPr id="155" name="Rectangle 53"/>
          <p:cNvSpPr>
            <a:spLocks noChangeArrowheads="1"/>
          </p:cNvSpPr>
          <p:nvPr/>
        </p:nvSpPr>
        <p:spPr bwMode="auto">
          <a:xfrm>
            <a:off x="234948" y="2611182"/>
            <a:ext cx="7200000" cy="1908212"/>
          </a:xfrm>
          <a:prstGeom prst="rect">
            <a:avLst/>
          </a:prstGeom>
          <a:solidFill>
            <a:schemeClr val="accent3">
              <a:lumMod val="60000"/>
              <a:lumOff val="40000"/>
              <a:alpha val="54000"/>
            </a:schemeClr>
          </a:solidFill>
          <a:ln w="9525">
            <a:solidFill>
              <a:schemeClr val="tx1"/>
            </a:solidFill>
            <a:miter lim="800000"/>
            <a:headEnd/>
            <a:tailEnd/>
          </a:ln>
        </p:spPr>
        <p:txBody>
          <a:bodyPr wrap="none" anchor="ctr"/>
          <a:lstStyle/>
          <a:p>
            <a:endParaRPr lang="en-US" sz="1600">
              <a:solidFill>
                <a:srgbClr val="000000"/>
              </a:solidFill>
            </a:endParaRPr>
          </a:p>
        </p:txBody>
      </p:sp>
      <p:sp>
        <p:nvSpPr>
          <p:cNvPr id="156" name="Text Box 37"/>
          <p:cNvSpPr txBox="1">
            <a:spLocks noChangeArrowheads="1"/>
          </p:cNvSpPr>
          <p:nvPr/>
        </p:nvSpPr>
        <p:spPr bwMode="gray">
          <a:xfrm>
            <a:off x="245179" y="2621254"/>
            <a:ext cx="1635780" cy="279180"/>
          </a:xfrm>
          <a:prstGeom prst="rect">
            <a:avLst/>
          </a:prstGeom>
          <a:noFill/>
          <a:ln w="9525" algn="ctr">
            <a:noFill/>
            <a:miter lim="800000"/>
            <a:headEnd/>
            <a:tailEnd/>
          </a:ln>
        </p:spPr>
        <p:txBody>
          <a:bodyPr wrap="square" lIns="90000" tIns="46800" rIns="90000" bIns="46800">
            <a:spAutoFit/>
          </a:bodyPr>
          <a:lstStyle/>
          <a:p>
            <a:pPr>
              <a:buClr>
                <a:srgbClr val="F0AB00"/>
              </a:buClr>
              <a:buSzPct val="80000"/>
              <a:buFont typeface="Wingdings" pitchFamily="2" charset="2"/>
              <a:buNone/>
            </a:pPr>
            <a:r>
              <a:rPr lang="en-US" sz="1200" b="1" dirty="0" err="1" smtClean="0">
                <a:solidFill>
                  <a:srgbClr val="000000"/>
                </a:solidFill>
              </a:rPr>
              <a:t>Logistik</a:t>
            </a:r>
            <a:r>
              <a:rPr lang="en-US" sz="1200" b="1" dirty="0" smtClean="0">
                <a:solidFill>
                  <a:srgbClr val="000000"/>
                </a:solidFill>
              </a:rPr>
              <a:t> </a:t>
            </a:r>
          </a:p>
        </p:txBody>
      </p:sp>
      <p:sp>
        <p:nvSpPr>
          <p:cNvPr id="161" name="Rectangle 160"/>
          <p:cNvSpPr/>
          <p:nvPr/>
        </p:nvSpPr>
        <p:spPr bwMode="auto">
          <a:xfrm>
            <a:off x="2783972" y="2671776"/>
            <a:ext cx="3924008" cy="1032267"/>
          </a:xfrm>
          <a:prstGeom prst="rect">
            <a:avLst/>
          </a:prstGeom>
          <a:solidFill>
            <a:srgbClr val="1F497D">
              <a:lumMod val="60000"/>
              <a:lumOff val="40000"/>
            </a:srgbClr>
          </a:solidFill>
          <a:ln w="9525" cap="flat" cmpd="sng" algn="ctr">
            <a:noFill/>
            <a:prstDash val="solid"/>
            <a:round/>
            <a:headEnd type="none" w="med" len="med"/>
            <a:tailEnd type="none" w="med" len="med"/>
          </a:ln>
          <a:effectLst/>
        </p:spPr>
        <p:txBody>
          <a:bodyPr lIns="36000" rIns="36000"/>
          <a:lstStyle/>
          <a:p>
            <a:pPr lvl="0" eaLnBrk="0" hangingPunct="0">
              <a:defRPr/>
            </a:pPr>
            <a:r>
              <a:rPr kumimoji="0" lang="de-DE" sz="1200" b="0" i="0" u="none" strike="noStrike" kern="0" cap="none" spc="0" normalizeH="0" baseline="0" noProof="0" dirty="0" smtClean="0">
                <a:ln>
                  <a:noFill/>
                </a:ln>
                <a:solidFill>
                  <a:sysClr val="window" lastClr="FFFFFF"/>
                </a:solidFill>
                <a:effectLst/>
                <a:uLnTx/>
                <a:uFillTx/>
              </a:rPr>
              <a:t>Firma </a:t>
            </a:r>
            <a:r>
              <a:rPr lang="de-DE" sz="1200" kern="0" dirty="0">
                <a:solidFill>
                  <a:sysClr val="window" lastClr="FFFFFF"/>
                </a:solidFill>
              </a:rPr>
              <a:t>Pumpen </a:t>
            </a:r>
            <a:r>
              <a:rPr lang="de-DE" sz="1200" kern="0" dirty="0" smtClean="0">
                <a:solidFill>
                  <a:sysClr val="window" lastClr="FFFFFF"/>
                </a:solidFill>
              </a:rPr>
              <a:t>GmbH</a:t>
            </a:r>
            <a:endParaRPr kumimoji="0" lang="de-DE" sz="1200" b="0" i="0" u="none" strike="noStrike" kern="0" cap="none" spc="0" normalizeH="0" baseline="0" noProof="0" dirty="0" smtClean="0">
              <a:ln>
                <a:noFill/>
              </a:ln>
              <a:solidFill>
                <a:sysClr val="window" lastClr="FFFFFF"/>
              </a:solidFill>
              <a:effectLst/>
              <a:uLnTx/>
              <a:uFillTx/>
            </a:endParaRPr>
          </a:p>
          <a:p>
            <a:pPr eaLnBrk="0" hangingPunct="0">
              <a:defRPr/>
            </a:pPr>
            <a:r>
              <a:rPr lang="de-DE" sz="1200" kern="0" dirty="0" smtClean="0">
                <a:solidFill>
                  <a:sysClr val="window" lastClr="FFFFFF"/>
                </a:solidFill>
              </a:rPr>
              <a:t>Lieferscheinnummer 4711</a:t>
            </a:r>
          </a:p>
          <a:p>
            <a:pPr eaLnBrk="0" hangingPunct="0">
              <a:defRPr/>
            </a:pPr>
            <a:endParaRPr kumimoji="0" lang="de-DE" sz="1200" b="0" i="0" u="none" strike="noStrike" kern="0" cap="none" spc="0" normalizeH="0" baseline="0" noProof="0" dirty="0">
              <a:ln>
                <a:noFill/>
              </a:ln>
              <a:solidFill>
                <a:sysClr val="window" lastClr="FFFFFF"/>
              </a:solidFill>
              <a:effectLst/>
              <a:uLnTx/>
              <a:uFillTx/>
            </a:endParaRPr>
          </a:p>
          <a:p>
            <a:pPr eaLnBrk="0" hangingPunct="0">
              <a:defRPr/>
            </a:pPr>
            <a:r>
              <a:rPr lang="de-DE" sz="1200" kern="0" dirty="0" smtClean="0">
                <a:solidFill>
                  <a:sysClr val="window" lastClr="FFFFFF"/>
                </a:solidFill>
              </a:rPr>
              <a:t>Firma Heizungsbau KG</a:t>
            </a:r>
          </a:p>
          <a:p>
            <a:pPr eaLnBrk="0" hangingPunct="0">
              <a:defRPr/>
            </a:pPr>
            <a:r>
              <a:rPr lang="de-DE" sz="1200" kern="0" dirty="0" smtClean="0">
                <a:solidFill>
                  <a:sysClr val="window" lastClr="FFFFFF"/>
                </a:solidFill>
              </a:rPr>
              <a:t>Wir lieferten an Sie am 20.11.2014</a:t>
            </a:r>
          </a:p>
          <a:p>
            <a:pPr eaLnBrk="0" hangingPunct="0">
              <a:defRPr/>
            </a:pPr>
            <a:r>
              <a:rPr lang="de-DE" sz="1200" kern="0" dirty="0" smtClean="0">
                <a:solidFill>
                  <a:sysClr val="window" lastClr="FFFFFF"/>
                </a:solidFill>
              </a:rPr>
              <a:t> </a:t>
            </a:r>
            <a:endParaRPr kumimoji="0" lang="de-DE" sz="1200" b="0" i="0" u="none" strike="noStrike" kern="0" cap="none" spc="0" normalizeH="0" baseline="0" noProof="0" dirty="0">
              <a:ln>
                <a:noFill/>
              </a:ln>
              <a:solidFill>
                <a:sysClr val="window" lastClr="FFFFFF"/>
              </a:solidFill>
              <a:effectLst/>
              <a:uLnTx/>
              <a:uFillTx/>
            </a:endParaRPr>
          </a:p>
        </p:txBody>
      </p:sp>
      <p:graphicFrame>
        <p:nvGraphicFramePr>
          <p:cNvPr id="163" name="Table 162"/>
          <p:cNvGraphicFramePr>
            <a:graphicFrameLocks noGrp="1"/>
          </p:cNvGraphicFramePr>
          <p:nvPr>
            <p:extLst>
              <p:ext uri="{D42A27DB-BD31-4B8C-83A1-F6EECF244321}">
                <p14:modId xmlns:p14="http://schemas.microsoft.com/office/powerpoint/2010/main" val="3642806916"/>
              </p:ext>
            </p:extLst>
          </p:nvPr>
        </p:nvGraphicFramePr>
        <p:xfrm>
          <a:off x="2768819" y="3679679"/>
          <a:ext cx="3949471" cy="762000"/>
        </p:xfrm>
        <a:graphic>
          <a:graphicData uri="http://schemas.openxmlformats.org/drawingml/2006/table">
            <a:tbl>
              <a:tblPr firstRow="1" bandRow="1"/>
              <a:tblGrid>
                <a:gridCol w="916102"/>
                <a:gridCol w="1828461"/>
                <a:gridCol w="1204908"/>
              </a:tblGrid>
              <a:tr h="22424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sz="1200" b="0" baseline="0" dirty="0" smtClean="0">
                          <a:solidFill>
                            <a:schemeClr val="bg1"/>
                          </a:solidFill>
                        </a:rPr>
                        <a:t>Pos #</a:t>
                      </a:r>
                      <a:endParaRPr lang="de-DE" sz="1200" b="0" baseline="0" dirty="0">
                        <a:solidFill>
                          <a:schemeClr val="bg1"/>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sz="1200" b="0" baseline="0" dirty="0" smtClean="0">
                          <a:solidFill>
                            <a:schemeClr val="bg1"/>
                          </a:solidFill>
                        </a:rPr>
                        <a:t>Produkt</a:t>
                      </a:r>
                      <a:endParaRPr lang="de-DE" sz="1200" b="0" baseline="0" dirty="0">
                        <a:solidFill>
                          <a:schemeClr val="bg1"/>
                        </a:solidFill>
                      </a:endParaRPr>
                    </a:p>
                  </a:txBody>
                  <a:tcPr marL="36000" marR="3600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sz="1200" b="0" baseline="0" dirty="0" smtClean="0">
                          <a:solidFill>
                            <a:schemeClr val="bg1"/>
                          </a:solidFill>
                        </a:rPr>
                        <a:t>Anzahl</a:t>
                      </a:r>
                      <a:endParaRPr lang="de-DE" sz="1200" b="0" baseline="0" dirty="0">
                        <a:solidFill>
                          <a:schemeClr val="bg1"/>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r>
              <a:tr h="1993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1</a:t>
                      </a:r>
                      <a:endParaRPr lang="de-DE" sz="1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Pumpe Standard</a:t>
                      </a:r>
                      <a:endParaRPr lang="de-DE" sz="10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10 Stück</a:t>
                      </a:r>
                      <a:endParaRPr lang="de-DE" sz="1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r>
              <a:tr h="1993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2</a:t>
                      </a:r>
                      <a:endParaRPr lang="de-DE"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Pumpe Hochleistung</a:t>
                      </a:r>
                      <a:endParaRPr lang="de-DE" sz="10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15 Stück</a:t>
                      </a:r>
                      <a:endParaRPr lang="de-DE"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r>
            </a:tbl>
          </a:graphicData>
        </a:graphic>
      </p:graphicFrame>
      <p:sp>
        <p:nvSpPr>
          <p:cNvPr id="21" name="Text Box 37"/>
          <p:cNvSpPr txBox="1">
            <a:spLocks noChangeArrowheads="1"/>
          </p:cNvSpPr>
          <p:nvPr/>
        </p:nvSpPr>
        <p:spPr bwMode="gray">
          <a:xfrm>
            <a:off x="245179" y="4583619"/>
            <a:ext cx="1333642" cy="279180"/>
          </a:xfrm>
          <a:prstGeom prst="rect">
            <a:avLst/>
          </a:prstGeom>
          <a:noFill/>
          <a:ln w="9525" algn="ctr">
            <a:noFill/>
            <a:miter lim="800000"/>
            <a:headEnd/>
            <a:tailEnd/>
          </a:ln>
        </p:spPr>
        <p:txBody>
          <a:bodyPr wrap="square" lIns="90000" tIns="46800" rIns="90000" bIns="46800">
            <a:spAutoFit/>
          </a:bodyPr>
          <a:lstStyle/>
          <a:p>
            <a:pPr>
              <a:buClr>
                <a:srgbClr val="F0AB00"/>
              </a:buClr>
              <a:buSzPct val="80000"/>
              <a:buFont typeface="Wingdings" pitchFamily="2" charset="2"/>
              <a:buNone/>
            </a:pPr>
            <a:r>
              <a:rPr lang="en-US" sz="1200" b="1" dirty="0" err="1" smtClean="0">
                <a:solidFill>
                  <a:srgbClr val="000000"/>
                </a:solidFill>
              </a:rPr>
              <a:t>Reale</a:t>
            </a:r>
            <a:r>
              <a:rPr lang="en-US" sz="1200" b="1" dirty="0" smtClean="0">
                <a:solidFill>
                  <a:srgbClr val="000000"/>
                </a:solidFill>
              </a:rPr>
              <a:t> Welt</a:t>
            </a:r>
            <a:endParaRPr lang="en-US" sz="1200" b="1" dirty="0">
              <a:solidFill>
                <a:srgbClr val="000000"/>
              </a:solidFill>
            </a:endParaRPr>
          </a:p>
        </p:txBody>
      </p:sp>
      <p:pic>
        <p:nvPicPr>
          <p:cNvPr id="22" name="Picture 161" descr="truck.jpg"/>
          <p:cNvPicPr>
            <a:picLocks noChangeAspect="1"/>
          </p:cNvPicPr>
          <p:nvPr/>
        </p:nvPicPr>
        <p:blipFill>
          <a:blip r:embed="rId2" cstate="print"/>
          <a:stretch>
            <a:fillRect/>
          </a:stretch>
        </p:blipFill>
        <p:spPr>
          <a:xfrm>
            <a:off x="4283968" y="4618454"/>
            <a:ext cx="695321" cy="429554"/>
          </a:xfrm>
          <a:prstGeom prst="rect">
            <a:avLst/>
          </a:prstGeom>
        </p:spPr>
      </p:pic>
      <p:sp>
        <p:nvSpPr>
          <p:cNvPr id="18" name="Rechteck 17"/>
          <p:cNvSpPr/>
          <p:nvPr/>
        </p:nvSpPr>
        <p:spPr bwMode="gray">
          <a:xfrm>
            <a:off x="71500" y="924027"/>
            <a:ext cx="7465972" cy="171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de-DE" sz="1200" b="1" dirty="0" err="1" smtClean="0">
              <a:solidFill>
                <a:schemeClr val="bg1"/>
              </a:solidFill>
            </a:endParaRPr>
          </a:p>
        </p:txBody>
      </p:sp>
      <p:sp>
        <p:nvSpPr>
          <p:cNvPr id="154" name="Rectangle 153"/>
          <p:cNvSpPr/>
          <p:nvPr/>
        </p:nvSpPr>
        <p:spPr>
          <a:xfrm>
            <a:off x="226032" y="509806"/>
            <a:ext cx="7200000" cy="2046918"/>
          </a:xfrm>
          <a:prstGeom prst="rect">
            <a:avLst/>
          </a:prstGeom>
          <a:solidFill>
            <a:schemeClr val="accent3">
              <a:lumMod val="40000"/>
              <a:lumOff val="60000"/>
              <a:alpha val="20000"/>
            </a:schemeClr>
          </a:solidFill>
          <a:ln w="9525">
            <a:solidFill>
              <a:schemeClr val="tx1"/>
            </a:solidFill>
            <a:miter lim="800000"/>
            <a:headEnd/>
            <a:tailEnd/>
          </a:ln>
        </p:spPr>
        <p:txBody>
          <a:bodyPr wrap="none" tIns="0" bIns="0" anchor="ctr"/>
          <a:lstStyle/>
          <a:p>
            <a:pPr algn="ctr"/>
            <a:r>
              <a:rPr lang="en-US" sz="1400" dirty="0" smtClean="0">
                <a:solidFill>
                  <a:srgbClr val="000000"/>
                </a:solidFill>
                <a:latin typeface="Arial" charset="0"/>
                <a:ea typeface="Arial Unicode MS" pitchFamily="34" charset="-128"/>
                <a:cs typeface="Arial Unicode MS" pitchFamily="34" charset="-128"/>
              </a:rPr>
              <a:t> </a:t>
            </a:r>
            <a:endParaRPr lang="en-US" sz="1200" b="0" dirty="0">
              <a:solidFill>
                <a:srgbClr val="000000"/>
              </a:solidFill>
              <a:latin typeface="Arial" charset="0"/>
              <a:ea typeface="Arial Unicode MS" pitchFamily="34" charset="-128"/>
              <a:cs typeface="Arial Unicode MS" pitchFamily="34" charset="-128"/>
            </a:endParaRPr>
          </a:p>
        </p:txBody>
      </p:sp>
      <p:sp>
        <p:nvSpPr>
          <p:cNvPr id="157" name="Rectangle 156"/>
          <p:cNvSpPr/>
          <p:nvPr/>
        </p:nvSpPr>
        <p:spPr>
          <a:xfrm>
            <a:off x="234718" y="513234"/>
            <a:ext cx="2067698" cy="406396"/>
          </a:xfrm>
          <a:prstGeom prst="rect">
            <a:avLst/>
          </a:prstGeom>
          <a:noFill/>
          <a:ln w="9525">
            <a:noFill/>
            <a:miter lim="800000"/>
            <a:headEnd/>
            <a:tailEnd/>
          </a:ln>
        </p:spPr>
        <p:txBody>
          <a:bodyPr wrap="none" anchor="ctr"/>
          <a:lstStyle/>
          <a:p>
            <a:r>
              <a:rPr lang="en-US" sz="1200" b="1" dirty="0" err="1" smtClean="0">
                <a:solidFill>
                  <a:srgbClr val="000000"/>
                </a:solidFill>
                <a:ea typeface="Arial Unicode MS" pitchFamily="34" charset="-128"/>
                <a:cs typeface="Arial Unicode MS" pitchFamily="34" charset="-128"/>
              </a:rPr>
              <a:t>Finanzbuchhaltung</a:t>
            </a:r>
            <a:r>
              <a:rPr lang="en-US" sz="1200" b="1" dirty="0" smtClean="0">
                <a:solidFill>
                  <a:srgbClr val="000000"/>
                </a:solidFill>
                <a:ea typeface="Arial Unicode MS" pitchFamily="34" charset="-128"/>
                <a:cs typeface="Arial Unicode MS" pitchFamily="34" charset="-128"/>
              </a:rPr>
              <a:t> </a:t>
            </a:r>
          </a:p>
          <a:p>
            <a:r>
              <a:rPr lang="en-US" sz="1200" b="1" dirty="0" err="1" smtClean="0">
                <a:solidFill>
                  <a:srgbClr val="000000"/>
                </a:solidFill>
                <a:ea typeface="Arial Unicode MS" pitchFamily="34" charset="-128"/>
                <a:cs typeface="Arial Unicode MS" pitchFamily="34" charset="-128"/>
              </a:rPr>
              <a:t>Kostenrechnung</a:t>
            </a:r>
            <a:endParaRPr lang="en-US" sz="1200" b="1" dirty="0" smtClean="0">
              <a:solidFill>
                <a:srgbClr val="000000"/>
              </a:solidFill>
              <a:ea typeface="Arial Unicode MS" pitchFamily="34" charset="-128"/>
              <a:cs typeface="Arial Unicode MS" pitchFamily="34" charset="-128"/>
            </a:endParaRPr>
          </a:p>
        </p:txBody>
      </p:sp>
      <p:sp>
        <p:nvSpPr>
          <p:cNvPr id="164" name="Flowchart: Document 166"/>
          <p:cNvSpPr>
            <a:spLocks noChangeArrowheads="1"/>
          </p:cNvSpPr>
          <p:nvPr/>
        </p:nvSpPr>
        <p:spPr bwMode="auto">
          <a:xfrm flipH="1" flipV="1">
            <a:off x="2797237" y="2251170"/>
            <a:ext cx="3826800" cy="252000"/>
          </a:xfrm>
          <a:prstGeom prst="flowChartDocument">
            <a:avLst/>
          </a:prstGeom>
          <a:solidFill>
            <a:srgbClr val="EEF4F6"/>
          </a:solidFill>
          <a:ln>
            <a:noFill/>
          </a:ln>
        </p:spPr>
        <p:txBody>
          <a:bodyPr lIns="36000" tIns="46800" rIns="36000" anchor="ctr"/>
          <a:lstStyle/>
          <a:p>
            <a:pPr algn="ctr"/>
            <a:endParaRPr lang="de-DE" sz="1000" b="0"/>
          </a:p>
        </p:txBody>
      </p:sp>
      <p:graphicFrame>
        <p:nvGraphicFramePr>
          <p:cNvPr id="159" name="Table 158"/>
          <p:cNvGraphicFramePr>
            <a:graphicFrameLocks noGrp="1"/>
          </p:cNvGraphicFramePr>
          <p:nvPr>
            <p:extLst>
              <p:ext uri="{D42A27DB-BD31-4B8C-83A1-F6EECF244321}">
                <p14:modId xmlns:p14="http://schemas.microsoft.com/office/powerpoint/2010/main" val="4010075785"/>
              </p:ext>
            </p:extLst>
          </p:nvPr>
        </p:nvGraphicFramePr>
        <p:xfrm>
          <a:off x="2777709" y="1033701"/>
          <a:ext cx="3954531" cy="1310640"/>
        </p:xfrm>
        <a:graphic>
          <a:graphicData uri="http://schemas.openxmlformats.org/drawingml/2006/table">
            <a:tbl>
              <a:tblPr firstRow="1" bandRow="1"/>
              <a:tblGrid>
                <a:gridCol w="520632"/>
                <a:gridCol w="389268"/>
                <a:gridCol w="816226"/>
                <a:gridCol w="907675"/>
                <a:gridCol w="810724"/>
                <a:gridCol w="510006"/>
              </a:tblGrid>
              <a:tr h="18976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sz="1200" b="0" baseline="0" dirty="0" smtClean="0">
                          <a:solidFill>
                            <a:schemeClr val="bg1"/>
                          </a:solidFill>
                        </a:rPr>
                        <a:t>Pos #</a:t>
                      </a:r>
                      <a:endParaRPr lang="de-DE" sz="1200" b="0" baseline="0" dirty="0">
                        <a:solidFill>
                          <a:schemeClr val="bg1"/>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sz="1200" b="0" baseline="0" dirty="0" smtClean="0">
                          <a:solidFill>
                            <a:schemeClr val="bg1"/>
                          </a:solidFill>
                        </a:rPr>
                        <a:t>S/H</a:t>
                      </a:r>
                      <a:endParaRPr lang="de-DE" sz="1200" b="0" baseline="0" dirty="0">
                        <a:solidFill>
                          <a:schemeClr val="bg1"/>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sz="1200" b="0" baseline="0" dirty="0" smtClean="0">
                          <a:solidFill>
                            <a:schemeClr val="bg1"/>
                          </a:solidFill>
                        </a:rPr>
                        <a:t>Konto</a:t>
                      </a:r>
                      <a:endParaRPr lang="de-DE" sz="1200" b="0" baseline="0" dirty="0">
                        <a:solidFill>
                          <a:schemeClr val="bg1"/>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sz="1200" b="0" baseline="0" dirty="0" smtClean="0">
                          <a:solidFill>
                            <a:schemeClr val="bg1"/>
                          </a:solidFill>
                        </a:rPr>
                        <a:t>Produkt</a:t>
                      </a:r>
                      <a:endParaRPr lang="de-DE" sz="1200" b="0" baseline="0" dirty="0">
                        <a:solidFill>
                          <a:schemeClr val="bg1"/>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sz="1200" b="0" baseline="0" dirty="0" smtClean="0">
                          <a:solidFill>
                            <a:schemeClr val="bg1"/>
                          </a:solidFill>
                        </a:rPr>
                        <a:t>K-Auftrag</a:t>
                      </a:r>
                      <a:endParaRPr lang="de-DE" sz="1200" b="0" baseline="0" dirty="0">
                        <a:solidFill>
                          <a:schemeClr val="bg1"/>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sz="1200" b="0" baseline="0" dirty="0" smtClean="0">
                          <a:solidFill>
                            <a:schemeClr val="bg1"/>
                          </a:solidFill>
                        </a:rPr>
                        <a:t>Wert</a:t>
                      </a:r>
                      <a:endParaRPr lang="de-DE" sz="1200" b="0" baseline="0" dirty="0">
                        <a:solidFill>
                          <a:schemeClr val="bg1"/>
                        </a:solidFill>
                      </a:endParaRPr>
                    </a:p>
                  </a:txBody>
                  <a:tcPr marL="36000" marR="3600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40000"/>
                        <a:lumOff val="60000"/>
                      </a:srgbClr>
                    </a:solidFill>
                  </a:tcPr>
                </a:tc>
              </a:tr>
              <a:tr h="27410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1</a:t>
                      </a:r>
                      <a:endParaRPr lang="de-DE" sz="10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S</a:t>
                      </a:r>
                      <a:endParaRPr lang="de-DE" sz="10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Umsatz-kosten</a:t>
                      </a:r>
                      <a:endParaRPr lang="de-DE" sz="10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Pumpe S</a:t>
                      </a:r>
                      <a:endParaRPr lang="de-DE" sz="10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12345</a:t>
                      </a:r>
                      <a:endParaRPr lang="de-DE" sz="10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120</a:t>
                      </a:r>
                      <a:endParaRPr lang="de-DE" sz="10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27410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2</a:t>
                      </a:r>
                      <a:endParaRPr lang="de-DE" sz="10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S</a:t>
                      </a:r>
                      <a:endParaRPr lang="de-DE" sz="10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Umsatz-kosten</a:t>
                      </a:r>
                      <a:endParaRPr lang="de-DE" sz="10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Pumpe H</a:t>
                      </a:r>
                      <a:endParaRPr lang="de-DE" sz="10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12345</a:t>
                      </a:r>
                      <a:endParaRPr lang="de-DE" sz="10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320</a:t>
                      </a:r>
                      <a:endParaRPr lang="de-DE" sz="10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1686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3</a:t>
                      </a:r>
                      <a:endParaRPr lang="de-DE"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H</a:t>
                      </a:r>
                      <a:endParaRPr lang="de-DE"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Bestand</a:t>
                      </a:r>
                      <a:endParaRPr lang="de-DE"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DE"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DE"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dirty="0" smtClean="0"/>
                        <a:t>440</a:t>
                      </a:r>
                      <a:endParaRPr lang="de-DE" sz="10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r>
            </a:tbl>
          </a:graphicData>
        </a:graphic>
      </p:graphicFrame>
      <p:sp>
        <p:nvSpPr>
          <p:cNvPr id="158" name="Rectangle 157"/>
          <p:cNvSpPr/>
          <p:nvPr/>
        </p:nvSpPr>
        <p:spPr bwMode="auto">
          <a:xfrm>
            <a:off x="2779295" y="564239"/>
            <a:ext cx="3938995" cy="477838"/>
          </a:xfrm>
          <a:prstGeom prst="rect">
            <a:avLst/>
          </a:prstGeom>
          <a:solidFill>
            <a:srgbClr val="1F497D">
              <a:lumMod val="60000"/>
              <a:lumOff val="40000"/>
            </a:srgbClr>
          </a:solidFill>
          <a:ln w="9525" cap="flat" cmpd="sng" algn="ctr">
            <a:noFill/>
            <a:prstDash val="solid"/>
            <a:round/>
            <a:headEnd type="none" w="med" len="med"/>
            <a:tailEnd type="none" w="med" len="med"/>
          </a:ln>
          <a:effectLst/>
        </p:spPr>
        <p:txBody>
          <a:bodyPr lIns="36000" rIns="36000"/>
          <a:lstStyle/>
          <a:p>
            <a:pPr marL="0" marR="0" lvl="0" indent="0" defTabSz="914400" eaLnBrk="0" fontAlgn="auto" latinLnBrk="0" hangingPunct="0">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ysClr val="window" lastClr="FFFFFF"/>
                </a:solidFill>
                <a:effectLst/>
                <a:uLnTx/>
                <a:uFillTx/>
              </a:rPr>
              <a:t>Firma Pumpen GmbH  </a:t>
            </a:r>
          </a:p>
          <a:p>
            <a:pPr eaLnBrk="0" hangingPunct="0">
              <a:defRPr/>
            </a:pPr>
            <a:r>
              <a:rPr lang="de-DE" sz="1200" kern="0" dirty="0">
                <a:solidFill>
                  <a:sysClr val="window" lastClr="FFFFFF"/>
                </a:solidFill>
              </a:rPr>
              <a:t>Belegnummer </a:t>
            </a:r>
            <a:r>
              <a:rPr lang="de-DE" sz="1200" kern="0" dirty="0" smtClean="0">
                <a:solidFill>
                  <a:sysClr val="window" lastClr="FFFFFF"/>
                </a:solidFill>
              </a:rPr>
              <a:t>0815      </a:t>
            </a:r>
            <a:r>
              <a:rPr kumimoji="0" lang="de-DE" sz="1200" b="0" i="0" u="none" strike="noStrike" kern="0" cap="none" spc="0" normalizeH="0" baseline="0" noProof="0" dirty="0" smtClean="0">
                <a:ln>
                  <a:noFill/>
                </a:ln>
                <a:solidFill>
                  <a:sysClr val="window" lastClr="FFFFFF"/>
                </a:solidFill>
                <a:effectLst/>
                <a:uLnTx/>
                <a:uFillTx/>
              </a:rPr>
              <a:t>Belegdatum 20.11.2014  </a:t>
            </a:r>
            <a:endParaRPr kumimoji="0" lang="de-DE" sz="1200" b="0" i="0" u="none" strike="noStrike" kern="0" cap="none" spc="0" normalizeH="0" baseline="0" noProof="0" dirty="0">
              <a:ln>
                <a:noFill/>
              </a:ln>
              <a:solidFill>
                <a:sysClr val="window" lastClr="FFFFFF"/>
              </a:solidFill>
              <a:effectLst/>
              <a:uLnTx/>
              <a:uFillTx/>
            </a:endParaRPr>
          </a:p>
        </p:txBody>
      </p:sp>
      <p:sp>
        <p:nvSpPr>
          <p:cNvPr id="165" name="Up Arrow 164"/>
          <p:cNvSpPr/>
          <p:nvPr/>
        </p:nvSpPr>
        <p:spPr bwMode="gray">
          <a:xfrm>
            <a:off x="6819488" y="2235930"/>
            <a:ext cx="419100" cy="673100"/>
          </a:xfrm>
          <a:prstGeom prst="upArrow">
            <a:avLst/>
          </a:prstGeom>
          <a:solidFill>
            <a:schemeClr val="bg1"/>
          </a:solidFill>
          <a:ln w="25400" algn="ctr">
            <a:solidFill>
              <a:schemeClr val="tx2"/>
            </a:solidFill>
            <a:miter lim="800000"/>
            <a:headEnd/>
            <a:tailEnd/>
          </a:ln>
          <a:effectLst>
            <a:outerShdw blurRad="50800" dist="38100" dir="2700000" algn="tl" rotWithShape="0">
              <a:prstClr val="black">
                <a:alpha val="40000"/>
              </a:prstClr>
            </a:outerShdw>
          </a:effectLst>
        </p:spPr>
        <p:txBody>
          <a:bodyPr lIns="90000" tIns="72000" rIns="90000" bIns="72000" numCol="1"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9" name="Up Arrow 164"/>
          <p:cNvSpPr/>
          <p:nvPr/>
        </p:nvSpPr>
        <p:spPr bwMode="gray">
          <a:xfrm>
            <a:off x="6817392" y="4159282"/>
            <a:ext cx="419100" cy="673100"/>
          </a:xfrm>
          <a:prstGeom prst="upArrow">
            <a:avLst/>
          </a:prstGeom>
          <a:solidFill>
            <a:schemeClr val="bg1"/>
          </a:solidFill>
          <a:ln w="25400" algn="ctr">
            <a:solidFill>
              <a:schemeClr val="tx2"/>
            </a:solidFill>
            <a:miter lim="800000"/>
            <a:headEnd/>
            <a:tailEnd/>
          </a:ln>
          <a:effectLst>
            <a:outerShdw blurRad="50800" dist="38100" dir="2700000" algn="tl" rotWithShape="0">
              <a:prstClr val="black">
                <a:alpha val="40000"/>
              </a:prstClr>
            </a:outerShdw>
          </a:effectLst>
        </p:spPr>
        <p:txBody>
          <a:bodyPr lIns="90000" tIns="72000" rIns="90000" bIns="72000" numCol="1"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293411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Rectangle 53"/>
          <p:cNvSpPr>
            <a:spLocks noChangeArrowheads="1"/>
          </p:cNvSpPr>
          <p:nvPr/>
        </p:nvSpPr>
        <p:spPr bwMode="auto">
          <a:xfrm>
            <a:off x="4427984" y="1091096"/>
            <a:ext cx="4643512" cy="1006398"/>
          </a:xfrm>
          <a:prstGeom prst="rect">
            <a:avLst/>
          </a:prstGeom>
          <a:solidFill>
            <a:srgbClr val="CCECFF">
              <a:alpha val="50195"/>
            </a:srgbClr>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3" name="Title 2"/>
          <p:cNvSpPr>
            <a:spLocks noGrp="1"/>
          </p:cNvSpPr>
          <p:nvPr>
            <p:ph type="title"/>
          </p:nvPr>
        </p:nvSpPr>
        <p:spPr/>
        <p:txBody>
          <a:bodyPr/>
          <a:lstStyle/>
          <a:p>
            <a:r>
              <a:rPr lang="en-US" dirty="0" smtClean="0"/>
              <a:t>Das </a:t>
            </a:r>
            <a:r>
              <a:rPr lang="en-US" dirty="0" err="1"/>
              <a:t>R</a:t>
            </a:r>
            <a:r>
              <a:rPr lang="en-US" dirty="0" err="1" smtClean="0"/>
              <a:t>echnungswesen</a:t>
            </a:r>
            <a:r>
              <a:rPr lang="en-US" dirty="0" smtClean="0"/>
              <a:t/>
            </a:r>
            <a:br>
              <a:rPr lang="en-US" dirty="0" smtClean="0"/>
            </a:br>
            <a:r>
              <a:rPr lang="en-US" sz="1600" dirty="0" err="1" smtClean="0"/>
              <a:t>Datenversorgung</a:t>
            </a:r>
            <a:r>
              <a:rPr lang="en-US" sz="1600" dirty="0" smtClean="0"/>
              <a:t> und </a:t>
            </a:r>
            <a:r>
              <a:rPr lang="en-US" sz="1600" dirty="0" err="1" smtClean="0"/>
              <a:t>Datenspeicherung</a:t>
            </a:r>
            <a:endParaRPr lang="en-US" sz="1600" dirty="0"/>
          </a:p>
        </p:txBody>
      </p:sp>
      <p:sp>
        <p:nvSpPr>
          <p:cNvPr id="2" name="TextBox 1"/>
          <p:cNvSpPr txBox="1"/>
          <p:nvPr/>
        </p:nvSpPr>
        <p:spPr bwMode="gray">
          <a:xfrm>
            <a:off x="10566304" y="907105"/>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sp>
        <p:nvSpPr>
          <p:cNvPr id="302" name="Rectangle 53"/>
          <p:cNvSpPr>
            <a:spLocks noChangeArrowheads="1"/>
          </p:cNvSpPr>
          <p:nvPr/>
        </p:nvSpPr>
        <p:spPr bwMode="auto">
          <a:xfrm>
            <a:off x="703208" y="4348035"/>
            <a:ext cx="7737585" cy="738000"/>
          </a:xfrm>
          <a:prstGeom prst="rect">
            <a:avLst/>
          </a:prstGeom>
          <a:solidFill>
            <a:srgbClr val="1DB4FF">
              <a:alpha val="49804"/>
            </a:srgbClr>
          </a:solidFill>
          <a:ln w="9525">
            <a:solidFill>
              <a:srgbClr val="000000"/>
            </a:solidFill>
            <a:miter lim="800000"/>
            <a:headEnd/>
            <a:tailEnd/>
          </a:ln>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303" name="Text Box 37"/>
          <p:cNvSpPr txBox="1">
            <a:spLocks noChangeArrowheads="1"/>
          </p:cNvSpPr>
          <p:nvPr/>
        </p:nvSpPr>
        <p:spPr bwMode="gray">
          <a:xfrm>
            <a:off x="666404" y="4326035"/>
            <a:ext cx="7536503" cy="430231"/>
          </a:xfrm>
          <a:prstGeom prst="rect">
            <a:avLst/>
          </a:prstGeom>
          <a:noFill/>
          <a:ln w="9525" algn="ctr">
            <a:noFill/>
            <a:miter lim="800000"/>
            <a:headEnd/>
            <a:tailEnd/>
          </a:ln>
        </p:spPr>
        <p:txBody>
          <a:bodyPr lIns="90000" tIns="46800" rIns="90000" bIns="46800">
            <a:noAutofit/>
          </a:bodyPr>
          <a:lstStyle/>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400" b="1" i="0" u="none" strike="noStrike" kern="0" cap="none" spc="0" normalizeH="0" baseline="0" noProof="0" dirty="0" err="1" smtClean="0">
                <a:ln>
                  <a:noFill/>
                </a:ln>
                <a:solidFill>
                  <a:srgbClr val="000000"/>
                </a:solidFill>
                <a:effectLst/>
                <a:uLnTx/>
                <a:uFillTx/>
              </a:rPr>
              <a:t>Grunddaten</a:t>
            </a:r>
            <a:r>
              <a:rPr kumimoji="0" lang="en-US" sz="1400" b="1" i="0" u="none" strike="noStrike" kern="0" cap="none" spc="0" normalizeH="0" baseline="0" noProof="0" dirty="0" smtClean="0">
                <a:ln>
                  <a:noFill/>
                </a:ln>
                <a:solidFill>
                  <a:srgbClr val="000000"/>
                </a:solidFill>
                <a:effectLst/>
                <a:uLnTx/>
                <a:uFillTx/>
              </a:rPr>
              <a:t> </a:t>
            </a:r>
            <a:r>
              <a:rPr lang="de-DE" sz="1200" i="1" kern="0" noProof="0" dirty="0">
                <a:solidFill>
                  <a:srgbClr val="000000"/>
                </a:solidFill>
              </a:rPr>
              <a:t> </a:t>
            </a:r>
            <a:r>
              <a:rPr lang="de-DE" sz="1200" i="1" kern="0" noProof="0" dirty="0" smtClean="0">
                <a:solidFill>
                  <a:srgbClr val="000000"/>
                </a:solidFill>
              </a:rPr>
              <a:t> </a:t>
            </a:r>
            <a:r>
              <a:rPr lang="de-DE" sz="1200" i="1" kern="0" dirty="0" smtClean="0">
                <a:solidFill>
                  <a:srgbClr val="000000"/>
                </a:solidFill>
              </a:rPr>
              <a:t>S</a:t>
            </a:r>
            <a:r>
              <a:rPr kumimoji="0" lang="en-US" sz="1200" b="0" i="1" u="none" strike="noStrike" kern="0" cap="none" spc="0" normalizeH="0" baseline="0" noProof="0" dirty="0" err="1" smtClean="0">
                <a:ln>
                  <a:noFill/>
                </a:ln>
                <a:solidFill>
                  <a:srgbClr val="000000"/>
                </a:solidFill>
                <a:effectLst/>
                <a:uLnTx/>
                <a:uFillTx/>
              </a:rPr>
              <a:t>tammdatenverwaltung</a:t>
            </a:r>
            <a:endParaRPr kumimoji="0" lang="en-US" sz="1200" b="0" i="1" u="none" strike="noStrike" kern="0" cap="none" spc="0" normalizeH="0" baseline="0" noProof="0" dirty="0">
              <a:ln>
                <a:noFill/>
              </a:ln>
              <a:solidFill>
                <a:srgbClr val="000000"/>
              </a:solidFill>
              <a:effectLst/>
              <a:uLnTx/>
              <a:uFillTx/>
            </a:endParaRPr>
          </a:p>
        </p:txBody>
      </p:sp>
      <p:sp>
        <p:nvSpPr>
          <p:cNvPr id="304" name="Text Box 37"/>
          <p:cNvSpPr txBox="1">
            <a:spLocks noChangeArrowheads="1"/>
          </p:cNvSpPr>
          <p:nvPr/>
        </p:nvSpPr>
        <p:spPr bwMode="gray">
          <a:xfrm>
            <a:off x="681738" y="4612334"/>
            <a:ext cx="7552774" cy="564084"/>
          </a:xfrm>
          <a:prstGeom prst="rect">
            <a:avLst/>
          </a:prstGeom>
          <a:noFill/>
          <a:ln w="9525" algn="ctr">
            <a:noFill/>
            <a:miter lim="800000"/>
            <a:headEnd/>
            <a:tailEnd/>
          </a:ln>
        </p:spPr>
        <p:txBody>
          <a:bodyPr lIns="90000" tIns="46800" rIns="90000" bIns="46800">
            <a:noAutofit/>
          </a:bodyPr>
          <a:lstStyle/>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200" b="0" i="0" u="none" strike="noStrike" kern="0" cap="none" spc="0" normalizeH="0" baseline="0" noProof="0" dirty="0" err="1" smtClean="0">
                <a:ln>
                  <a:noFill/>
                </a:ln>
                <a:solidFill>
                  <a:srgbClr val="000000"/>
                </a:solidFill>
                <a:effectLst/>
                <a:uLnTx/>
                <a:uFillTx/>
              </a:rPr>
              <a:t>Produkt</a:t>
            </a:r>
            <a:r>
              <a:rPr kumimoji="0" lang="en-US" sz="1200" b="0" i="0" u="none" strike="noStrike" kern="0" cap="none" spc="0" normalizeH="0" baseline="0" noProof="0" dirty="0" smtClean="0">
                <a:ln>
                  <a:noFill/>
                </a:ln>
                <a:solidFill>
                  <a:srgbClr val="000000"/>
                </a:solidFill>
                <a:effectLst/>
                <a:uLnTx/>
                <a:uFillTx/>
              </a:rPr>
              <a:t> , </a:t>
            </a:r>
            <a:r>
              <a:rPr kumimoji="0" lang="en-US" sz="1200" b="0" i="0" u="none" strike="noStrike" kern="0" cap="none" spc="0" normalizeH="0" baseline="0" noProof="0" dirty="0" err="1" smtClean="0">
                <a:ln>
                  <a:noFill/>
                </a:ln>
                <a:solidFill>
                  <a:srgbClr val="000000"/>
                </a:solidFill>
                <a:effectLst/>
                <a:uLnTx/>
                <a:uFillTx/>
              </a:rPr>
              <a:t>Kunde</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Mitarbeiter</a:t>
            </a:r>
            <a:r>
              <a:rPr kumimoji="0" lang="en-US" sz="1200" b="0" i="0" u="none" strike="noStrike" kern="0" cap="none" spc="0" normalizeH="0" baseline="0" noProof="0" dirty="0" smtClean="0">
                <a:ln>
                  <a:noFill/>
                </a:ln>
                <a:solidFill>
                  <a:srgbClr val="000000"/>
                </a:solidFill>
                <a:effectLst/>
                <a:uLnTx/>
                <a:uFillTx/>
              </a:rPr>
              <a:t> …</a:t>
            </a:r>
          </a:p>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200" b="0" i="0" u="none" strike="noStrike" kern="0" cap="none" spc="0" normalizeH="0" baseline="0" noProof="0" dirty="0" smtClean="0">
                <a:ln>
                  <a:noFill/>
                </a:ln>
                <a:solidFill>
                  <a:srgbClr val="000000"/>
                </a:solidFill>
                <a:effectLst/>
                <a:uLnTx/>
                <a:uFillTx/>
              </a:rPr>
              <a:t>Firma, </a:t>
            </a:r>
            <a:r>
              <a:rPr kumimoji="0" lang="en-US" sz="1200" b="0" i="0" u="none" strike="noStrike" kern="0" cap="none" spc="0" normalizeH="0" baseline="0" noProof="0" dirty="0" err="1" smtClean="0">
                <a:ln>
                  <a:noFill/>
                </a:ln>
                <a:solidFill>
                  <a:srgbClr val="000000"/>
                </a:solidFill>
                <a:effectLst/>
                <a:uLnTx/>
                <a:uFillTx/>
              </a:rPr>
              <a:t>Kostenstelle</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Leistungsart</a:t>
            </a:r>
            <a:r>
              <a:rPr kumimoji="0" lang="en-US" sz="1200" b="0" i="0" u="none" strike="noStrike" kern="0" cap="none" spc="0" normalizeH="0" baseline="0" noProof="0" dirty="0" smtClean="0">
                <a:ln>
                  <a:noFill/>
                </a:ln>
                <a:solidFill>
                  <a:srgbClr val="000000"/>
                </a:solidFill>
                <a:effectLst/>
                <a:uLnTx/>
                <a:uFillTx/>
              </a:rPr>
              <a:t>, Profit Center …</a:t>
            </a:r>
            <a:endParaRPr kumimoji="0" lang="en-US" sz="1200" b="0" i="0" u="none" strike="noStrike" kern="0" cap="none" spc="0" normalizeH="0" baseline="0" noProof="0" dirty="0">
              <a:ln>
                <a:noFill/>
              </a:ln>
              <a:solidFill>
                <a:srgbClr val="000000"/>
              </a:solidFill>
              <a:effectLst/>
              <a:uLnTx/>
              <a:uFillTx/>
            </a:endParaRPr>
          </a:p>
        </p:txBody>
      </p:sp>
      <p:sp>
        <p:nvSpPr>
          <p:cNvPr id="305" name="Line 85"/>
          <p:cNvSpPr>
            <a:spLocks noChangeShapeType="1"/>
          </p:cNvSpPr>
          <p:nvPr/>
        </p:nvSpPr>
        <p:spPr bwMode="gray">
          <a:xfrm flipV="1">
            <a:off x="703800" y="4644364"/>
            <a:ext cx="7736400" cy="101"/>
          </a:xfrm>
          <a:prstGeom prst="line">
            <a:avLst/>
          </a:prstGeom>
          <a:noFill/>
          <a:ln w="15875">
            <a:solidFill>
              <a:srgbClr val="000000"/>
            </a:solidFill>
            <a:round/>
            <a:headEnd/>
            <a:tailEnd type="none" w="med" len="lg"/>
          </a:ln>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2000" b="1" i="0" u="none" strike="noStrike" kern="0" cap="none" spc="0" normalizeH="0" baseline="0" noProof="0">
              <a:ln>
                <a:noFill/>
              </a:ln>
              <a:solidFill>
                <a:srgbClr val="000000"/>
              </a:solidFill>
              <a:effectLst/>
              <a:uLnTx/>
              <a:uFillTx/>
            </a:endParaRPr>
          </a:p>
        </p:txBody>
      </p:sp>
      <p:sp>
        <p:nvSpPr>
          <p:cNvPr id="321" name="AutoShape 52"/>
          <p:cNvSpPr>
            <a:spLocks noChangeArrowheads="1"/>
          </p:cNvSpPr>
          <p:nvPr/>
        </p:nvSpPr>
        <p:spPr bwMode="auto">
          <a:xfrm rot="16200000">
            <a:off x="4500199" y="3112962"/>
            <a:ext cx="143601" cy="361950"/>
          </a:xfrm>
          <a:prstGeom prst="rightArrow">
            <a:avLst>
              <a:gd name="adj1" fmla="val 50000"/>
              <a:gd name="adj2" fmla="val 61975"/>
            </a:avLst>
          </a:prstGeom>
          <a:solidFill>
            <a:srgbClr val="66666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Pct val="80000"/>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23" name="AutoShape 54"/>
          <p:cNvSpPr>
            <a:spLocks noChangeArrowheads="1"/>
          </p:cNvSpPr>
          <p:nvPr/>
        </p:nvSpPr>
        <p:spPr bwMode="auto">
          <a:xfrm rot="16200000">
            <a:off x="-105079" y="3033527"/>
            <a:ext cx="2157594" cy="371043"/>
          </a:xfrm>
          <a:prstGeom prst="rightArrow">
            <a:avLst>
              <a:gd name="adj1" fmla="val 50000"/>
              <a:gd name="adj2" fmla="val 37143"/>
            </a:avLst>
          </a:prstGeom>
          <a:solidFill>
            <a:srgbClr val="66666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Pct val="80000"/>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17" name="Rectangle 86"/>
          <p:cNvSpPr/>
          <p:nvPr/>
        </p:nvSpPr>
        <p:spPr>
          <a:xfrm>
            <a:off x="1332000" y="2463198"/>
            <a:ext cx="6480000" cy="720000"/>
          </a:xfrm>
          <a:prstGeom prst="rect">
            <a:avLst/>
          </a:prstGeom>
          <a:solidFill>
            <a:srgbClr val="CCECFF">
              <a:alpha val="49804"/>
            </a:srgbClr>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charset="0"/>
                <a:ea typeface="Arial Unicode MS" pitchFamily="34" charset="-128"/>
                <a:cs typeface="Arial Unicode MS" pitchFamily="34" charset="-128"/>
              </a:rPr>
              <a:t> </a:t>
            </a:r>
            <a:endParaRPr kumimoji="0" lang="en-US" sz="1200" b="0" i="0" u="none" strike="noStrike" kern="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318" name="Rectangle 87"/>
          <p:cNvSpPr/>
          <p:nvPr/>
        </p:nvSpPr>
        <p:spPr>
          <a:xfrm>
            <a:off x="1340036" y="2467353"/>
            <a:ext cx="6463927" cy="329889"/>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smtClean="0">
                <a:ln>
                  <a:noFill/>
                </a:ln>
                <a:solidFill>
                  <a:srgbClr val="000000"/>
                </a:solidFill>
                <a:effectLst/>
                <a:uLnTx/>
                <a:uFillTx/>
                <a:latin typeface="Arial" charset="0"/>
                <a:ea typeface="Arial Unicode MS" pitchFamily="34" charset="-128"/>
                <a:cs typeface="Arial Unicode MS" pitchFamily="34" charset="-128"/>
              </a:rPr>
              <a:t>Grundbuch / Journal  </a:t>
            </a:r>
            <a:r>
              <a:rPr lang="de-DE" sz="1200" i="1" kern="0" dirty="0" smtClean="0">
                <a:solidFill>
                  <a:srgbClr val="000000"/>
                </a:solidFill>
              </a:rPr>
              <a:t>D</a:t>
            </a:r>
            <a:r>
              <a:rPr kumimoji="0" lang="de-DE" sz="1200" b="0" i="1" u="none" strike="noStrike" kern="0" cap="none" spc="0" normalizeH="0" baseline="0" noProof="0" dirty="0" err="1" smtClean="0">
                <a:ln>
                  <a:noFill/>
                </a:ln>
                <a:solidFill>
                  <a:srgbClr val="000000"/>
                </a:solidFill>
                <a:effectLst/>
                <a:uLnTx/>
                <a:uFillTx/>
              </a:rPr>
              <a:t>oppelte</a:t>
            </a:r>
            <a:r>
              <a:rPr kumimoji="0" lang="de-DE" sz="1200" b="0" i="1" u="none" strike="noStrike" kern="0" cap="none" spc="0" normalizeH="0" baseline="0" noProof="0" dirty="0" smtClean="0">
                <a:ln>
                  <a:noFill/>
                </a:ln>
                <a:solidFill>
                  <a:srgbClr val="000000"/>
                </a:solidFill>
                <a:effectLst/>
                <a:uLnTx/>
                <a:uFillTx/>
              </a:rPr>
              <a:t> Buchführung (Doppik)</a:t>
            </a:r>
            <a:endParaRPr kumimoji="0" lang="de-DE" sz="1200" b="0" i="1" u="none" strike="noStrike" kern="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319" name="Rectangle 88"/>
          <p:cNvSpPr/>
          <p:nvPr/>
        </p:nvSpPr>
        <p:spPr>
          <a:xfrm>
            <a:off x="1411597" y="2825593"/>
            <a:ext cx="6320807" cy="362985"/>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Arial" charset="0"/>
                <a:ea typeface="Arial Unicode MS" pitchFamily="34" charset="-128"/>
                <a:cs typeface="Arial Unicode MS" pitchFamily="34" charset="-128"/>
              </a:rPr>
              <a:t>Buchungsbelege</a:t>
            </a:r>
          </a:p>
        </p:txBody>
      </p:sp>
      <p:sp>
        <p:nvSpPr>
          <p:cNvPr id="320" name="Line 85"/>
          <p:cNvSpPr>
            <a:spLocks noChangeShapeType="1"/>
          </p:cNvSpPr>
          <p:nvPr/>
        </p:nvSpPr>
        <p:spPr bwMode="gray">
          <a:xfrm>
            <a:off x="1331332" y="2834062"/>
            <a:ext cx="6480000" cy="0"/>
          </a:xfrm>
          <a:prstGeom prst="line">
            <a:avLst/>
          </a:prstGeom>
          <a:noFill/>
          <a:ln w="15875">
            <a:solidFill>
              <a:srgbClr val="000000"/>
            </a:solidFill>
            <a:round/>
            <a:headEnd/>
            <a:tailEnd type="none" w="med" len="lg"/>
          </a:ln>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2000" b="1" i="0" u="none" strike="noStrike" kern="0" cap="none" spc="0" normalizeH="0" baseline="0" noProof="0">
              <a:ln>
                <a:noFill/>
              </a:ln>
              <a:solidFill>
                <a:srgbClr val="000000"/>
              </a:solidFill>
              <a:effectLst/>
              <a:uLnTx/>
              <a:uFillTx/>
            </a:endParaRPr>
          </a:p>
        </p:txBody>
      </p:sp>
      <p:grpSp>
        <p:nvGrpSpPr>
          <p:cNvPr id="325" name="Group 132"/>
          <p:cNvGrpSpPr/>
          <p:nvPr/>
        </p:nvGrpSpPr>
        <p:grpSpPr>
          <a:xfrm>
            <a:off x="7488382" y="2501776"/>
            <a:ext cx="284471" cy="280080"/>
            <a:chOff x="7654943" y="1847030"/>
            <a:chExt cx="848973" cy="854592"/>
          </a:xfrm>
        </p:grpSpPr>
        <p:grpSp>
          <p:nvGrpSpPr>
            <p:cNvPr id="326" name="Group 402"/>
            <p:cNvGrpSpPr/>
            <p:nvPr/>
          </p:nvGrpSpPr>
          <p:grpSpPr>
            <a:xfrm>
              <a:off x="8376325" y="1936512"/>
              <a:ext cx="127591" cy="666301"/>
              <a:chOff x="19028701" y="1467290"/>
              <a:chExt cx="127591" cy="666301"/>
            </a:xfrm>
            <a:solidFill>
              <a:sysClr val="windowText" lastClr="000000"/>
            </a:solidFill>
          </p:grpSpPr>
          <p:sp>
            <p:nvSpPr>
              <p:cNvPr id="356" name="Rectangle 113"/>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7" name="Rectangle 114"/>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8" name="Rectangle 115"/>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9" name="Rectangle 116"/>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60" name="Rectangle 117"/>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61" name="Rectangle 118"/>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grpSp>
          <p:nvGrpSpPr>
            <p:cNvPr id="327" name="Group 403"/>
            <p:cNvGrpSpPr/>
            <p:nvPr/>
          </p:nvGrpSpPr>
          <p:grpSpPr>
            <a:xfrm>
              <a:off x="7654943" y="1936512"/>
              <a:ext cx="127591" cy="666301"/>
              <a:chOff x="19028701" y="1467290"/>
              <a:chExt cx="127591" cy="666301"/>
            </a:xfrm>
            <a:solidFill>
              <a:sysClr val="windowText" lastClr="000000"/>
            </a:solidFill>
          </p:grpSpPr>
          <p:sp>
            <p:nvSpPr>
              <p:cNvPr id="350" name="Rectangle 107"/>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1" name="Rectangle 108"/>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2" name="Rectangle 109"/>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3" name="Rectangle 110"/>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4" name="Rectangle 111"/>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5" name="Rectangle 112"/>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sp>
          <p:nvSpPr>
            <p:cNvPr id="328" name="Rectangle 45"/>
            <p:cNvSpPr/>
            <p:nvPr/>
          </p:nvSpPr>
          <p:spPr bwMode="auto">
            <a:xfrm rot="16200000">
              <a:off x="7715874"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29" name="Rectangle 46"/>
            <p:cNvSpPr/>
            <p:nvPr/>
          </p:nvSpPr>
          <p:spPr bwMode="auto">
            <a:xfrm rot="16200000">
              <a:off x="7834647"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0" name="Rectangle 49"/>
            <p:cNvSpPr/>
            <p:nvPr/>
          </p:nvSpPr>
          <p:spPr bwMode="auto">
            <a:xfrm rot="16200000">
              <a:off x="7953420"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1" name="Rectangle 50"/>
            <p:cNvSpPr/>
            <p:nvPr/>
          </p:nvSpPr>
          <p:spPr bwMode="auto">
            <a:xfrm rot="16200000">
              <a:off x="8072193"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2" name="Rectangle 51"/>
            <p:cNvSpPr/>
            <p:nvPr/>
          </p:nvSpPr>
          <p:spPr bwMode="auto">
            <a:xfrm rot="16200000">
              <a:off x="8190966"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3" name="Rectangle 52"/>
            <p:cNvSpPr/>
            <p:nvPr/>
          </p:nvSpPr>
          <p:spPr bwMode="auto">
            <a:xfrm rot="16200000">
              <a:off x="8309739"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4" name="Rectangle 53"/>
            <p:cNvSpPr/>
            <p:nvPr/>
          </p:nvSpPr>
          <p:spPr bwMode="auto">
            <a:xfrm rot="16200000">
              <a:off x="7712773"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5" name="Rectangle 54"/>
            <p:cNvSpPr/>
            <p:nvPr/>
          </p:nvSpPr>
          <p:spPr bwMode="auto">
            <a:xfrm rot="16200000">
              <a:off x="7832166"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6" name="Rectangle 56"/>
            <p:cNvSpPr/>
            <p:nvPr/>
          </p:nvSpPr>
          <p:spPr bwMode="auto">
            <a:xfrm rot="16200000">
              <a:off x="795155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7" name="Rectangle 57"/>
            <p:cNvSpPr/>
            <p:nvPr/>
          </p:nvSpPr>
          <p:spPr bwMode="auto">
            <a:xfrm rot="16200000">
              <a:off x="8070952"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8" name="Rectangle 58"/>
            <p:cNvSpPr/>
            <p:nvPr/>
          </p:nvSpPr>
          <p:spPr bwMode="auto">
            <a:xfrm rot="16200000">
              <a:off x="8190345"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9" name="Rectangle 59"/>
            <p:cNvSpPr/>
            <p:nvPr/>
          </p:nvSpPr>
          <p:spPr bwMode="auto">
            <a:xfrm rot="16200000">
              <a:off x="830973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0" name="Rectangle 67"/>
            <p:cNvSpPr/>
            <p:nvPr/>
          </p:nvSpPr>
          <p:spPr bwMode="auto">
            <a:xfrm>
              <a:off x="7700830" y="1886892"/>
              <a:ext cx="755382" cy="765544"/>
            </a:xfrm>
            <a:prstGeom prst="rect">
              <a:avLst/>
            </a:prstGeom>
            <a:solidFill>
              <a:srgbClr val="D4D2D0">
                <a:lumMod val="90000"/>
              </a:srgbClr>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nvGrpSpPr>
            <p:cNvPr id="341" name="Group 131"/>
            <p:cNvGrpSpPr/>
            <p:nvPr/>
          </p:nvGrpSpPr>
          <p:grpSpPr>
            <a:xfrm>
              <a:off x="7827078" y="2138685"/>
              <a:ext cx="509099" cy="254658"/>
              <a:chOff x="8964115" y="1951829"/>
              <a:chExt cx="509099" cy="254658"/>
            </a:xfrm>
          </p:grpSpPr>
          <p:sp>
            <p:nvSpPr>
              <p:cNvPr id="342" name="Rectangle 99"/>
              <p:cNvSpPr/>
              <p:nvPr/>
            </p:nvSpPr>
            <p:spPr bwMode="auto">
              <a:xfrm>
                <a:off x="8964115"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3" name="Rectangle 100"/>
              <p:cNvSpPr/>
              <p:nvPr/>
            </p:nvSpPr>
            <p:spPr bwMode="auto">
              <a:xfrm>
                <a:off x="9091336"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4" name="Rectangle 101"/>
              <p:cNvSpPr/>
              <p:nvPr/>
            </p:nvSpPr>
            <p:spPr bwMode="auto">
              <a:xfrm>
                <a:off x="921855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5" name="Rectangle 102"/>
              <p:cNvSpPr/>
              <p:nvPr/>
            </p:nvSpPr>
            <p:spPr bwMode="auto">
              <a:xfrm>
                <a:off x="934577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6" name="Rectangle 103"/>
              <p:cNvSpPr/>
              <p:nvPr/>
            </p:nvSpPr>
            <p:spPr bwMode="auto">
              <a:xfrm>
                <a:off x="8964115"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7" name="Rectangle 104"/>
              <p:cNvSpPr/>
              <p:nvPr/>
            </p:nvSpPr>
            <p:spPr bwMode="auto">
              <a:xfrm>
                <a:off x="9091336"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8" name="Rectangle 105"/>
              <p:cNvSpPr/>
              <p:nvPr/>
            </p:nvSpPr>
            <p:spPr bwMode="auto">
              <a:xfrm>
                <a:off x="921855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9" name="Rectangle 106"/>
              <p:cNvSpPr/>
              <p:nvPr/>
            </p:nvSpPr>
            <p:spPr bwMode="auto">
              <a:xfrm>
                <a:off x="934577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grpSp>
      <p:grpSp>
        <p:nvGrpSpPr>
          <p:cNvPr id="462" name="Gruppieren 461"/>
          <p:cNvGrpSpPr/>
          <p:nvPr/>
        </p:nvGrpSpPr>
        <p:grpSpPr>
          <a:xfrm>
            <a:off x="1327346" y="3363642"/>
            <a:ext cx="6489308" cy="759684"/>
            <a:chOff x="1660232" y="3455082"/>
            <a:chExt cx="6489308" cy="759684"/>
          </a:xfrm>
        </p:grpSpPr>
        <p:sp>
          <p:nvSpPr>
            <p:cNvPr id="307" name="Rectangle 53"/>
            <p:cNvSpPr>
              <a:spLocks noChangeArrowheads="1"/>
            </p:cNvSpPr>
            <p:nvPr/>
          </p:nvSpPr>
          <p:spPr bwMode="auto">
            <a:xfrm>
              <a:off x="1660232" y="3494766"/>
              <a:ext cx="6480000" cy="720000"/>
            </a:xfrm>
            <a:prstGeom prst="rect">
              <a:avLst/>
            </a:prstGeom>
            <a:solidFill>
              <a:srgbClr val="75D1FF">
                <a:alpha val="49804"/>
              </a:srgbClr>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308" name="Text Box 37"/>
            <p:cNvSpPr txBox="1">
              <a:spLocks noChangeArrowheads="1"/>
            </p:cNvSpPr>
            <p:nvPr/>
          </p:nvSpPr>
          <p:spPr bwMode="gray">
            <a:xfrm>
              <a:off x="1660232" y="3455082"/>
              <a:ext cx="6480000" cy="294569"/>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300" b="1" i="0" u="none" strike="noStrike" kern="0" cap="none" spc="0" normalizeH="0" baseline="0" noProof="0" dirty="0" err="1" smtClean="0">
                  <a:ln>
                    <a:noFill/>
                  </a:ln>
                  <a:solidFill>
                    <a:srgbClr val="000000"/>
                  </a:solidFill>
                  <a:effectLst/>
                  <a:uLnTx/>
                  <a:uFillTx/>
                </a:rPr>
                <a:t>Operationale</a:t>
              </a:r>
              <a:r>
                <a:rPr kumimoji="0" lang="en-US" sz="1300" b="1" i="0" u="none" strike="noStrike" kern="0" cap="none" spc="0" normalizeH="0" baseline="0" noProof="0" dirty="0" smtClean="0">
                  <a:ln>
                    <a:noFill/>
                  </a:ln>
                  <a:solidFill>
                    <a:srgbClr val="000000"/>
                  </a:solidFill>
                  <a:effectLst/>
                  <a:uLnTx/>
                  <a:uFillTx/>
                </a:rPr>
                <a:t> </a:t>
              </a:r>
              <a:r>
                <a:rPr kumimoji="0" lang="en-US" sz="1300" b="1" i="0" u="none" strike="noStrike" kern="0" cap="none" spc="0" normalizeH="0" baseline="0" noProof="0" dirty="0" err="1" smtClean="0">
                  <a:ln>
                    <a:noFill/>
                  </a:ln>
                  <a:solidFill>
                    <a:srgbClr val="000000"/>
                  </a:solidFill>
                  <a:effectLst/>
                  <a:uLnTx/>
                  <a:uFillTx/>
                </a:rPr>
                <a:t>Prozesse</a:t>
              </a:r>
              <a:r>
                <a:rPr lang="en-US" sz="1300" b="1" kern="0" dirty="0" smtClean="0">
                  <a:solidFill>
                    <a:srgbClr val="000000"/>
                  </a:solidFill>
                </a:rPr>
                <a:t>  </a:t>
              </a:r>
              <a:r>
                <a:rPr lang="de-DE" sz="1200" i="1" kern="0" dirty="0" smtClean="0">
                  <a:solidFill>
                    <a:srgbClr val="000000"/>
                  </a:solidFill>
                </a:rPr>
                <a:t>P</a:t>
              </a:r>
              <a:r>
                <a:rPr lang="en-US" sz="1200" i="1" kern="0" dirty="0" err="1" smtClean="0">
                  <a:solidFill>
                    <a:srgbClr val="000000"/>
                  </a:solidFill>
                </a:rPr>
                <a:t>rozessabwicklung</a:t>
              </a:r>
              <a:endParaRPr kumimoji="0" lang="en-US" sz="1200" i="1" u="none" strike="noStrike" kern="0" cap="none" spc="0" normalizeH="0" baseline="0" noProof="0" dirty="0">
                <a:ln>
                  <a:noFill/>
                </a:ln>
                <a:solidFill>
                  <a:srgbClr val="000000"/>
                </a:solidFill>
                <a:effectLst/>
                <a:uLnTx/>
                <a:uFillTx/>
              </a:endParaRPr>
            </a:p>
          </p:txBody>
        </p:sp>
        <p:sp>
          <p:nvSpPr>
            <p:cNvPr id="309" name="Text Box 37"/>
            <p:cNvSpPr txBox="1">
              <a:spLocks noChangeArrowheads="1"/>
            </p:cNvSpPr>
            <p:nvPr/>
          </p:nvSpPr>
          <p:spPr bwMode="gray">
            <a:xfrm>
              <a:off x="1660232" y="3744202"/>
              <a:ext cx="6480000" cy="463846"/>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
                  <a:srgbClr val="F0AB00"/>
                </a:buClr>
                <a:buSzPct val="80000"/>
                <a:buFont typeface="Wingdings" pitchFamily="2" charset="2"/>
                <a:buNone/>
                <a:tabLst>
                  <a:tab pos="1350963" algn="l"/>
                  <a:tab pos="2784475" algn="l"/>
                  <a:tab pos="4394200" algn="l"/>
                </a:tabLst>
                <a:defRPr/>
              </a:pPr>
              <a:r>
                <a:rPr kumimoji="0" lang="en-US" sz="1200" b="0" i="0" u="none" strike="noStrike" kern="0" cap="none" spc="0" normalizeH="0" baseline="0" noProof="0" dirty="0" err="1" smtClean="0">
                  <a:ln>
                    <a:noFill/>
                  </a:ln>
                  <a:solidFill>
                    <a:srgbClr val="000000"/>
                  </a:solidFill>
                  <a:effectLst/>
                  <a:uLnTx/>
                  <a:uFillTx/>
                </a:rPr>
                <a:t>Bestellung</a:t>
              </a:r>
              <a:r>
                <a:rPr kumimoji="0" lang="en-US" sz="1200" b="0" i="0" u="none" strike="noStrike" kern="0" cap="none" spc="0" normalizeH="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Kundenauftrag</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Rechnung</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noProof="0" dirty="0" smtClean="0">
                  <a:ln>
                    <a:noFill/>
                  </a:ln>
                  <a:solidFill>
                    <a:srgbClr val="000000"/>
                  </a:solidFill>
                  <a:effectLst/>
                  <a:uLnTx/>
                  <a:uFillTx/>
                </a:rPr>
                <a:t> </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Darlehen</a:t>
              </a:r>
              <a:r>
                <a:rPr kumimoji="0" lang="en-US" sz="1200" b="0" i="0" u="none" strike="noStrike" kern="0" cap="none" spc="0" normalizeH="0" baseline="0" noProof="0" dirty="0" smtClean="0">
                  <a:ln>
                    <a:noFill/>
                  </a:ln>
                  <a:solidFill>
                    <a:srgbClr val="000000"/>
                  </a:solidFill>
                  <a:effectLst/>
                  <a:uLnTx/>
                  <a:uFillTx/>
                </a:rPr>
                <a:t>              … </a:t>
              </a:r>
              <a:r>
                <a:rPr kumimoji="0" lang="en-US" sz="1200" b="0" i="0" u="none" strike="noStrike" kern="0" cap="none" spc="0" normalizeH="0" baseline="0" noProof="0" dirty="0" err="1" smtClean="0">
                  <a:ln>
                    <a:noFill/>
                  </a:ln>
                  <a:solidFill>
                    <a:srgbClr val="000000"/>
                  </a:solidFill>
                  <a:effectLst/>
                  <a:uLnTx/>
                  <a:uFillTx/>
                </a:rPr>
                <a:t>Fertigungsauftrag</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Lieferung</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noProof="0" dirty="0" smtClean="0">
                  <a:ln>
                    <a:noFill/>
                  </a:ln>
                  <a:solidFill>
                    <a:srgbClr val="000000"/>
                  </a:solidFill>
                  <a:effectLst/>
                  <a:uLnTx/>
                  <a:uFillTx/>
                </a:rPr>
                <a:t> </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Zahlung</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Instandhaltung</a:t>
              </a:r>
              <a:r>
                <a:rPr kumimoji="0" lang="en-US" sz="1200" b="0" i="0" u="none" strike="noStrike" kern="0" cap="none" spc="0" normalizeH="0" baseline="0" noProof="0" dirty="0" smtClean="0">
                  <a:ln>
                    <a:noFill/>
                  </a:ln>
                  <a:solidFill>
                    <a:srgbClr val="000000"/>
                  </a:solidFill>
                  <a:effectLst/>
                  <a:uLnTx/>
                  <a:uFillTx/>
                </a:rPr>
                <a:t>     …</a:t>
              </a:r>
              <a:endParaRPr kumimoji="0" lang="en-US" sz="1200" b="0" i="0" u="none" strike="noStrike" kern="0" cap="none" spc="0" normalizeH="0" baseline="0" noProof="0" dirty="0">
                <a:ln>
                  <a:noFill/>
                </a:ln>
                <a:solidFill>
                  <a:srgbClr val="000000"/>
                </a:solidFill>
                <a:effectLst/>
                <a:uLnTx/>
                <a:uFillTx/>
              </a:endParaRPr>
            </a:p>
          </p:txBody>
        </p:sp>
        <p:sp>
          <p:nvSpPr>
            <p:cNvPr id="310" name="Line 85"/>
            <p:cNvSpPr>
              <a:spLocks noChangeShapeType="1"/>
            </p:cNvSpPr>
            <p:nvPr/>
          </p:nvSpPr>
          <p:spPr bwMode="gray">
            <a:xfrm flipV="1">
              <a:off x="1669540" y="3750166"/>
              <a:ext cx="6480000" cy="0"/>
            </a:xfrm>
            <a:prstGeom prst="line">
              <a:avLst/>
            </a:prstGeom>
            <a:noFill/>
            <a:ln w="15875">
              <a:solidFill>
                <a:srgbClr val="000000"/>
              </a:solidFill>
              <a:round/>
              <a:headEnd/>
              <a:tailEnd type="none" w="med" len="lg"/>
            </a:ln>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2000" b="1" i="0" u="none" strike="noStrike" kern="0" cap="none" spc="0" normalizeH="0" baseline="0" noProof="0">
                <a:ln>
                  <a:noFill/>
                </a:ln>
                <a:solidFill>
                  <a:srgbClr val="000000"/>
                </a:solidFill>
                <a:effectLst/>
                <a:uLnTx/>
                <a:uFillTx/>
              </a:endParaRPr>
            </a:p>
          </p:txBody>
        </p:sp>
        <p:grpSp>
          <p:nvGrpSpPr>
            <p:cNvPr id="362" name="Group 132"/>
            <p:cNvGrpSpPr/>
            <p:nvPr/>
          </p:nvGrpSpPr>
          <p:grpSpPr>
            <a:xfrm>
              <a:off x="7901427" y="3532185"/>
              <a:ext cx="187917" cy="178182"/>
              <a:chOff x="7654943" y="1847030"/>
              <a:chExt cx="848973" cy="854592"/>
            </a:xfrm>
          </p:grpSpPr>
          <p:grpSp>
            <p:nvGrpSpPr>
              <p:cNvPr id="363" name="Group 402"/>
              <p:cNvGrpSpPr/>
              <p:nvPr/>
            </p:nvGrpSpPr>
            <p:grpSpPr>
              <a:xfrm>
                <a:off x="8376325" y="1936512"/>
                <a:ext cx="127591" cy="666301"/>
                <a:chOff x="19028701" y="1467290"/>
                <a:chExt cx="127591" cy="666301"/>
              </a:xfrm>
              <a:solidFill>
                <a:sysClr val="windowText" lastClr="000000"/>
              </a:solidFill>
            </p:grpSpPr>
            <p:sp>
              <p:nvSpPr>
                <p:cNvPr id="393" name="Rectangle 150"/>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94" name="Rectangle 151"/>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95" name="Rectangle 152"/>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96" name="Rectangle 153"/>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97" name="Rectangle 154"/>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98" name="Rectangle 155"/>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grpSp>
            <p:nvGrpSpPr>
              <p:cNvPr id="364" name="Group 403"/>
              <p:cNvGrpSpPr/>
              <p:nvPr/>
            </p:nvGrpSpPr>
            <p:grpSpPr>
              <a:xfrm>
                <a:off x="7654943" y="1936512"/>
                <a:ext cx="127591" cy="666301"/>
                <a:chOff x="19028701" y="1467290"/>
                <a:chExt cx="127591" cy="666301"/>
              </a:xfrm>
              <a:solidFill>
                <a:sysClr val="windowText" lastClr="000000"/>
              </a:solidFill>
            </p:grpSpPr>
            <p:sp>
              <p:nvSpPr>
                <p:cNvPr id="387" name="Rectangle 144"/>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88" name="Rectangle 145"/>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89" name="Rectangle 146"/>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90" name="Rectangle 147"/>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91" name="Rectangle 148"/>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92" name="Rectangle 149"/>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sp>
            <p:nvSpPr>
              <p:cNvPr id="365" name="Rectangle 122"/>
              <p:cNvSpPr/>
              <p:nvPr/>
            </p:nvSpPr>
            <p:spPr bwMode="auto">
              <a:xfrm rot="16200000">
                <a:off x="7715874"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66" name="Rectangle 123"/>
              <p:cNvSpPr/>
              <p:nvPr/>
            </p:nvSpPr>
            <p:spPr bwMode="auto">
              <a:xfrm rot="16200000">
                <a:off x="7834647"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67" name="Rectangle 124"/>
              <p:cNvSpPr/>
              <p:nvPr/>
            </p:nvSpPr>
            <p:spPr bwMode="auto">
              <a:xfrm rot="16200000">
                <a:off x="7953420"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68" name="Rectangle 125"/>
              <p:cNvSpPr/>
              <p:nvPr/>
            </p:nvSpPr>
            <p:spPr bwMode="auto">
              <a:xfrm rot="16200000">
                <a:off x="8072193"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69" name="Rectangle 126"/>
              <p:cNvSpPr/>
              <p:nvPr/>
            </p:nvSpPr>
            <p:spPr bwMode="auto">
              <a:xfrm rot="16200000">
                <a:off x="8190966"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70" name="Rectangle 127"/>
              <p:cNvSpPr/>
              <p:nvPr/>
            </p:nvSpPr>
            <p:spPr bwMode="auto">
              <a:xfrm rot="16200000">
                <a:off x="8309739"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71" name="Rectangle 128"/>
              <p:cNvSpPr/>
              <p:nvPr/>
            </p:nvSpPr>
            <p:spPr bwMode="auto">
              <a:xfrm rot="16200000">
                <a:off x="7712773"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72" name="Rectangle 129"/>
              <p:cNvSpPr/>
              <p:nvPr/>
            </p:nvSpPr>
            <p:spPr bwMode="auto">
              <a:xfrm rot="16200000">
                <a:off x="7832166"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73" name="Rectangle 130"/>
              <p:cNvSpPr/>
              <p:nvPr/>
            </p:nvSpPr>
            <p:spPr bwMode="auto">
              <a:xfrm rot="16200000">
                <a:off x="795155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74" name="Rectangle 131"/>
              <p:cNvSpPr/>
              <p:nvPr/>
            </p:nvSpPr>
            <p:spPr bwMode="auto">
              <a:xfrm rot="16200000">
                <a:off x="8070952"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75" name="Rectangle 132"/>
              <p:cNvSpPr/>
              <p:nvPr/>
            </p:nvSpPr>
            <p:spPr bwMode="auto">
              <a:xfrm rot="16200000">
                <a:off x="8190345"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76" name="Rectangle 133"/>
              <p:cNvSpPr/>
              <p:nvPr/>
            </p:nvSpPr>
            <p:spPr bwMode="auto">
              <a:xfrm rot="16200000">
                <a:off x="830973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77" name="Rectangle 134"/>
              <p:cNvSpPr/>
              <p:nvPr/>
            </p:nvSpPr>
            <p:spPr bwMode="auto">
              <a:xfrm>
                <a:off x="7700829" y="1886890"/>
                <a:ext cx="755383" cy="765544"/>
              </a:xfrm>
              <a:prstGeom prst="rect">
                <a:avLst/>
              </a:prstGeom>
              <a:solidFill>
                <a:srgbClr val="D4D2D0">
                  <a:lumMod val="90000"/>
                </a:srgbClr>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nvGrpSpPr>
              <p:cNvPr id="378" name="Group 131"/>
              <p:cNvGrpSpPr/>
              <p:nvPr/>
            </p:nvGrpSpPr>
            <p:grpSpPr>
              <a:xfrm>
                <a:off x="7827078" y="2138685"/>
                <a:ext cx="509099" cy="254658"/>
                <a:chOff x="8964115" y="1951829"/>
                <a:chExt cx="509099" cy="254658"/>
              </a:xfrm>
            </p:grpSpPr>
            <p:sp>
              <p:nvSpPr>
                <p:cNvPr id="379" name="Rectangle 136"/>
                <p:cNvSpPr/>
                <p:nvPr/>
              </p:nvSpPr>
              <p:spPr bwMode="auto">
                <a:xfrm>
                  <a:off x="8964115"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80" name="Rectangle 137"/>
                <p:cNvSpPr/>
                <p:nvPr/>
              </p:nvSpPr>
              <p:spPr bwMode="auto">
                <a:xfrm>
                  <a:off x="9091336"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81" name="Rectangle 138"/>
                <p:cNvSpPr/>
                <p:nvPr/>
              </p:nvSpPr>
              <p:spPr bwMode="auto">
                <a:xfrm>
                  <a:off x="921855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82" name="Rectangle 139"/>
                <p:cNvSpPr/>
                <p:nvPr/>
              </p:nvSpPr>
              <p:spPr bwMode="auto">
                <a:xfrm>
                  <a:off x="934577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83" name="Rectangle 140"/>
                <p:cNvSpPr/>
                <p:nvPr/>
              </p:nvSpPr>
              <p:spPr bwMode="auto">
                <a:xfrm>
                  <a:off x="8964115"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84" name="Rectangle 141"/>
                <p:cNvSpPr/>
                <p:nvPr/>
              </p:nvSpPr>
              <p:spPr bwMode="auto">
                <a:xfrm>
                  <a:off x="9091336"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85" name="Rectangle 142"/>
                <p:cNvSpPr/>
                <p:nvPr/>
              </p:nvSpPr>
              <p:spPr bwMode="auto">
                <a:xfrm>
                  <a:off x="921855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86" name="Rectangle 143"/>
                <p:cNvSpPr/>
                <p:nvPr/>
              </p:nvSpPr>
              <p:spPr bwMode="auto">
                <a:xfrm>
                  <a:off x="934577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grpSp>
      </p:grpSp>
      <p:grpSp>
        <p:nvGrpSpPr>
          <p:cNvPr id="399" name="Group 132"/>
          <p:cNvGrpSpPr/>
          <p:nvPr/>
        </p:nvGrpSpPr>
        <p:grpSpPr>
          <a:xfrm>
            <a:off x="8018491" y="4381493"/>
            <a:ext cx="239264" cy="230841"/>
            <a:chOff x="7654943" y="1847030"/>
            <a:chExt cx="848973" cy="854592"/>
          </a:xfrm>
        </p:grpSpPr>
        <p:grpSp>
          <p:nvGrpSpPr>
            <p:cNvPr id="400" name="Group 402"/>
            <p:cNvGrpSpPr/>
            <p:nvPr/>
          </p:nvGrpSpPr>
          <p:grpSpPr>
            <a:xfrm>
              <a:off x="8376325" y="1936512"/>
              <a:ext cx="127591" cy="666301"/>
              <a:chOff x="19028701" y="1467290"/>
              <a:chExt cx="127591" cy="666301"/>
            </a:xfrm>
            <a:solidFill>
              <a:sysClr val="windowText" lastClr="000000"/>
            </a:solidFill>
          </p:grpSpPr>
          <p:sp>
            <p:nvSpPr>
              <p:cNvPr id="430" name="Rectangle 187"/>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31" name="Rectangle 188"/>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32" name="Rectangle 189"/>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33" name="Rectangle 190"/>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34" name="Rectangle 191"/>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35" name="Rectangle 192"/>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grpSp>
          <p:nvGrpSpPr>
            <p:cNvPr id="401" name="Group 403"/>
            <p:cNvGrpSpPr/>
            <p:nvPr/>
          </p:nvGrpSpPr>
          <p:grpSpPr>
            <a:xfrm>
              <a:off x="7654943" y="1936512"/>
              <a:ext cx="127591" cy="666301"/>
              <a:chOff x="19028701" y="1467290"/>
              <a:chExt cx="127591" cy="666301"/>
            </a:xfrm>
            <a:solidFill>
              <a:sysClr val="windowText" lastClr="000000"/>
            </a:solidFill>
          </p:grpSpPr>
          <p:sp>
            <p:nvSpPr>
              <p:cNvPr id="424" name="Rectangle 181"/>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25" name="Rectangle 182"/>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26" name="Rectangle 183"/>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27" name="Rectangle 184"/>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28" name="Rectangle 185"/>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29" name="Rectangle 186"/>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sp>
          <p:nvSpPr>
            <p:cNvPr id="402" name="Rectangle 159"/>
            <p:cNvSpPr/>
            <p:nvPr/>
          </p:nvSpPr>
          <p:spPr bwMode="auto">
            <a:xfrm rot="16200000">
              <a:off x="7715874"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03" name="Rectangle 160"/>
            <p:cNvSpPr/>
            <p:nvPr/>
          </p:nvSpPr>
          <p:spPr bwMode="auto">
            <a:xfrm rot="16200000">
              <a:off x="7834647"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04" name="Rectangle 161"/>
            <p:cNvSpPr/>
            <p:nvPr/>
          </p:nvSpPr>
          <p:spPr bwMode="auto">
            <a:xfrm rot="16200000">
              <a:off x="7953420"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05" name="Rectangle 162"/>
            <p:cNvSpPr/>
            <p:nvPr/>
          </p:nvSpPr>
          <p:spPr bwMode="auto">
            <a:xfrm rot="16200000">
              <a:off x="8072193"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06" name="Rectangle 163"/>
            <p:cNvSpPr/>
            <p:nvPr/>
          </p:nvSpPr>
          <p:spPr bwMode="auto">
            <a:xfrm rot="16200000">
              <a:off x="8190966"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07" name="Rectangle 164"/>
            <p:cNvSpPr/>
            <p:nvPr/>
          </p:nvSpPr>
          <p:spPr bwMode="auto">
            <a:xfrm rot="16200000">
              <a:off x="8309739"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08" name="Rectangle 165"/>
            <p:cNvSpPr/>
            <p:nvPr/>
          </p:nvSpPr>
          <p:spPr bwMode="auto">
            <a:xfrm rot="16200000">
              <a:off x="7712773"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09" name="Rectangle 166"/>
            <p:cNvSpPr/>
            <p:nvPr/>
          </p:nvSpPr>
          <p:spPr bwMode="auto">
            <a:xfrm rot="16200000">
              <a:off x="7832166"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10" name="Rectangle 167"/>
            <p:cNvSpPr/>
            <p:nvPr/>
          </p:nvSpPr>
          <p:spPr bwMode="auto">
            <a:xfrm rot="16200000">
              <a:off x="795155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11" name="Rectangle 168"/>
            <p:cNvSpPr/>
            <p:nvPr/>
          </p:nvSpPr>
          <p:spPr bwMode="auto">
            <a:xfrm rot="16200000">
              <a:off x="8070952"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12" name="Rectangle 169"/>
            <p:cNvSpPr/>
            <p:nvPr/>
          </p:nvSpPr>
          <p:spPr bwMode="auto">
            <a:xfrm rot="16200000">
              <a:off x="8190345"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13" name="Rectangle 170"/>
            <p:cNvSpPr/>
            <p:nvPr/>
          </p:nvSpPr>
          <p:spPr bwMode="auto">
            <a:xfrm rot="16200000">
              <a:off x="830973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14" name="Rectangle 171"/>
            <p:cNvSpPr/>
            <p:nvPr/>
          </p:nvSpPr>
          <p:spPr bwMode="auto">
            <a:xfrm>
              <a:off x="7700828" y="1886890"/>
              <a:ext cx="755383" cy="765544"/>
            </a:xfrm>
            <a:prstGeom prst="rect">
              <a:avLst/>
            </a:prstGeom>
            <a:solidFill>
              <a:srgbClr val="D4D2D0">
                <a:lumMod val="90000"/>
              </a:srgbClr>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nvGrpSpPr>
            <p:cNvPr id="415" name="Group 131"/>
            <p:cNvGrpSpPr/>
            <p:nvPr/>
          </p:nvGrpSpPr>
          <p:grpSpPr>
            <a:xfrm>
              <a:off x="7827078" y="2138685"/>
              <a:ext cx="509099" cy="254658"/>
              <a:chOff x="8964115" y="1951829"/>
              <a:chExt cx="509099" cy="254658"/>
            </a:xfrm>
          </p:grpSpPr>
          <p:sp>
            <p:nvSpPr>
              <p:cNvPr id="416" name="Rectangle 173"/>
              <p:cNvSpPr/>
              <p:nvPr/>
            </p:nvSpPr>
            <p:spPr bwMode="auto">
              <a:xfrm>
                <a:off x="8964115"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17" name="Rectangle 174"/>
              <p:cNvSpPr/>
              <p:nvPr/>
            </p:nvSpPr>
            <p:spPr bwMode="auto">
              <a:xfrm>
                <a:off x="9091336"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18" name="Rectangle 175"/>
              <p:cNvSpPr/>
              <p:nvPr/>
            </p:nvSpPr>
            <p:spPr bwMode="auto">
              <a:xfrm>
                <a:off x="921855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19" name="Rectangle 176"/>
              <p:cNvSpPr/>
              <p:nvPr/>
            </p:nvSpPr>
            <p:spPr bwMode="auto">
              <a:xfrm>
                <a:off x="934577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20" name="Rectangle 177"/>
              <p:cNvSpPr/>
              <p:nvPr/>
            </p:nvSpPr>
            <p:spPr bwMode="auto">
              <a:xfrm>
                <a:off x="8964115"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21" name="Rectangle 178"/>
              <p:cNvSpPr/>
              <p:nvPr/>
            </p:nvSpPr>
            <p:spPr bwMode="auto">
              <a:xfrm>
                <a:off x="9091336"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22" name="Rectangle 179"/>
              <p:cNvSpPr/>
              <p:nvPr/>
            </p:nvSpPr>
            <p:spPr bwMode="auto">
              <a:xfrm>
                <a:off x="921855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423" name="Rectangle 180"/>
              <p:cNvSpPr/>
              <p:nvPr/>
            </p:nvSpPr>
            <p:spPr bwMode="auto">
              <a:xfrm>
                <a:off x="934577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grpSp>
      <p:sp>
        <p:nvSpPr>
          <p:cNvPr id="436" name="Left-Right Arrow 91"/>
          <p:cNvSpPr/>
          <p:nvPr/>
        </p:nvSpPr>
        <p:spPr>
          <a:xfrm rot="5400000">
            <a:off x="3167871" y="2163995"/>
            <a:ext cx="297058" cy="248472"/>
          </a:xfrm>
          <a:prstGeom prst="leftRightArrow">
            <a:avLst/>
          </a:prstGeom>
          <a:solidFill>
            <a:srgbClr val="66666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Pct val="80000"/>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12" name="Rectangle 53"/>
          <p:cNvSpPr>
            <a:spLocks noChangeArrowheads="1"/>
          </p:cNvSpPr>
          <p:nvPr/>
        </p:nvSpPr>
        <p:spPr bwMode="auto">
          <a:xfrm>
            <a:off x="84644" y="1089567"/>
            <a:ext cx="4283520" cy="1007926"/>
          </a:xfrm>
          <a:prstGeom prst="rect">
            <a:avLst/>
          </a:prstGeom>
          <a:solidFill>
            <a:srgbClr val="CCECFF">
              <a:alpha val="50195"/>
            </a:srgbClr>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313" name="Text Box 37"/>
          <p:cNvSpPr txBox="1">
            <a:spLocks noChangeArrowheads="1"/>
          </p:cNvSpPr>
          <p:nvPr/>
        </p:nvSpPr>
        <p:spPr bwMode="gray">
          <a:xfrm>
            <a:off x="84644" y="1078131"/>
            <a:ext cx="4254315" cy="294569"/>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300" b="1" i="0" u="none" strike="noStrike" kern="0" cap="none" spc="0" normalizeH="0" baseline="0" noProof="0" dirty="0" err="1" smtClean="0">
                <a:ln>
                  <a:noFill/>
                </a:ln>
                <a:solidFill>
                  <a:srgbClr val="000000"/>
                </a:solidFill>
                <a:effectLst/>
                <a:uLnTx/>
                <a:uFillTx/>
              </a:rPr>
              <a:t>Externes</a:t>
            </a:r>
            <a:r>
              <a:rPr kumimoji="0" lang="en-US" sz="1300" b="1" i="0" u="none" strike="noStrike" kern="0" cap="none" spc="0" normalizeH="0" baseline="0" noProof="0" dirty="0" smtClean="0">
                <a:ln>
                  <a:noFill/>
                </a:ln>
                <a:solidFill>
                  <a:srgbClr val="000000"/>
                </a:solidFill>
                <a:effectLst/>
                <a:uLnTx/>
                <a:uFillTx/>
              </a:rPr>
              <a:t> </a:t>
            </a:r>
            <a:r>
              <a:rPr kumimoji="0" lang="en-US" sz="1300" b="1" i="0" u="none" strike="noStrike" kern="0" cap="none" spc="0" normalizeH="0" baseline="0" noProof="0" dirty="0" err="1" smtClean="0">
                <a:ln>
                  <a:noFill/>
                </a:ln>
                <a:solidFill>
                  <a:srgbClr val="000000"/>
                </a:solidFill>
                <a:effectLst/>
                <a:uLnTx/>
                <a:uFillTx/>
              </a:rPr>
              <a:t>Rechnungswesen</a:t>
            </a:r>
            <a:r>
              <a:rPr kumimoji="0" lang="en-US" sz="1300" b="1" i="0" u="none" strike="noStrike" kern="0" cap="none" spc="0" normalizeH="0" baseline="0" noProof="0" dirty="0" smtClean="0">
                <a:ln>
                  <a:noFill/>
                </a:ln>
                <a:solidFill>
                  <a:srgbClr val="000000"/>
                </a:solidFill>
                <a:effectLst/>
                <a:uLnTx/>
                <a:uFillTx/>
              </a:rPr>
              <a:t> </a:t>
            </a:r>
            <a:r>
              <a:rPr kumimoji="0" lang="en-US" sz="1200" i="1" u="none" strike="noStrike" kern="0" cap="none" spc="0" normalizeH="0" baseline="0" noProof="0" dirty="0" err="1" smtClean="0">
                <a:ln>
                  <a:noFill/>
                </a:ln>
                <a:solidFill>
                  <a:srgbClr val="000000"/>
                </a:solidFill>
                <a:effectLst/>
                <a:uLnTx/>
                <a:uFillTx/>
              </a:rPr>
              <a:t>Rechnungslegung</a:t>
            </a:r>
            <a:endParaRPr kumimoji="0" lang="en-US" sz="1200" i="1" u="none" strike="noStrike" kern="0" cap="none" spc="0" normalizeH="0" baseline="0" noProof="0" dirty="0">
              <a:ln>
                <a:noFill/>
              </a:ln>
              <a:solidFill>
                <a:srgbClr val="000000"/>
              </a:solidFill>
              <a:effectLst/>
              <a:uLnTx/>
              <a:uFillTx/>
            </a:endParaRPr>
          </a:p>
        </p:txBody>
      </p:sp>
      <p:sp>
        <p:nvSpPr>
          <p:cNvPr id="314" name="Text Box 37"/>
          <p:cNvSpPr txBox="1">
            <a:spLocks noChangeArrowheads="1"/>
          </p:cNvSpPr>
          <p:nvPr/>
        </p:nvSpPr>
        <p:spPr bwMode="gray">
          <a:xfrm>
            <a:off x="323528" y="1417526"/>
            <a:ext cx="3688054" cy="648512"/>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200" b="0" i="0" u="none" strike="noStrike" kern="0" cap="none" spc="0" normalizeH="0" baseline="0" noProof="0" dirty="0" err="1" smtClean="0">
                <a:ln>
                  <a:noFill/>
                </a:ln>
                <a:solidFill>
                  <a:srgbClr val="000000"/>
                </a:solidFill>
                <a:effectLst/>
                <a:uLnTx/>
                <a:uFillTx/>
              </a:rPr>
              <a:t>Bilanz</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GuV</a:t>
            </a:r>
            <a:r>
              <a:rPr kumimoji="0" lang="en-US" sz="1200" b="0" i="0" u="none" strike="noStrike" kern="0" cap="none" spc="0" normalizeH="0" baseline="0" noProof="0" dirty="0" smtClean="0">
                <a:ln>
                  <a:noFill/>
                </a:ln>
                <a:solidFill>
                  <a:srgbClr val="000000"/>
                </a:solidFill>
                <a:effectLst/>
                <a:uLnTx/>
                <a:uFillTx/>
              </a:rPr>
              <a:t>, Cash Flow </a:t>
            </a:r>
          </a:p>
          <a:p>
            <a:pPr marL="0" marR="0" lvl="0" indent="0"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200" b="0" i="0" u="none" strike="noStrike" kern="0" cap="none" spc="0" normalizeH="0" baseline="0" noProof="0" dirty="0" err="1" smtClean="0">
                <a:ln>
                  <a:noFill/>
                </a:ln>
                <a:solidFill>
                  <a:srgbClr val="000000"/>
                </a:solidFill>
                <a:effectLst/>
                <a:uLnTx/>
                <a:uFillTx/>
              </a:rPr>
              <a:t>Kennzahlen</a:t>
            </a: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200" b="0" i="0" u="none" strike="noStrike" kern="0" cap="none" spc="0" normalizeH="0" baseline="0" noProof="0" dirty="0" smtClean="0">
                <a:ln>
                  <a:noFill/>
                </a:ln>
                <a:solidFill>
                  <a:srgbClr val="000000"/>
                </a:solidFill>
                <a:effectLst/>
                <a:uLnTx/>
                <a:uFillTx/>
              </a:rPr>
              <a:t>Integrated Reporting            </a:t>
            </a:r>
            <a:r>
              <a:rPr kumimoji="0" lang="en-US" sz="1200" b="0" i="0" u="none" strike="noStrike" kern="0" cap="none" spc="0" normalizeH="0" baseline="0" noProof="0" dirty="0" err="1" smtClean="0">
                <a:ln>
                  <a:noFill/>
                </a:ln>
                <a:solidFill>
                  <a:srgbClr val="000000"/>
                </a:solidFill>
                <a:effectLst/>
                <a:uLnTx/>
                <a:uFillTx/>
              </a:rPr>
              <a:t>Treibermodelle</a:t>
            </a:r>
            <a:endParaRPr kumimoji="0" lang="en-US" sz="1200" b="0" i="0" u="none" strike="noStrike" kern="0" cap="none" spc="0" normalizeH="0" baseline="0" noProof="0" dirty="0">
              <a:ln>
                <a:noFill/>
              </a:ln>
              <a:solidFill>
                <a:srgbClr val="000000"/>
              </a:solidFill>
              <a:effectLst/>
              <a:uLnTx/>
              <a:uFillTx/>
            </a:endParaRPr>
          </a:p>
        </p:txBody>
      </p:sp>
      <p:sp>
        <p:nvSpPr>
          <p:cNvPr id="315" name="Line 85"/>
          <p:cNvSpPr>
            <a:spLocks noChangeShapeType="1"/>
          </p:cNvSpPr>
          <p:nvPr/>
        </p:nvSpPr>
        <p:spPr bwMode="gray">
          <a:xfrm>
            <a:off x="84644" y="1419622"/>
            <a:ext cx="4283520" cy="0"/>
          </a:xfrm>
          <a:prstGeom prst="line">
            <a:avLst/>
          </a:prstGeom>
          <a:noFill/>
          <a:ln w="15875">
            <a:solidFill>
              <a:srgbClr val="000000"/>
            </a:solidFill>
            <a:round/>
            <a:headEnd/>
            <a:tailEnd type="none" w="med" len="lg"/>
          </a:ln>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2000" b="1" i="0" u="none" strike="noStrike" kern="0" cap="none" spc="0" normalizeH="0" baseline="0" noProof="0">
              <a:ln>
                <a:noFill/>
              </a:ln>
              <a:solidFill>
                <a:srgbClr val="000000"/>
              </a:solidFill>
              <a:effectLst/>
              <a:uLnTx/>
              <a:uFillTx/>
            </a:endParaRPr>
          </a:p>
        </p:txBody>
      </p:sp>
      <p:sp>
        <p:nvSpPr>
          <p:cNvPr id="446" name="Right Brace 202"/>
          <p:cNvSpPr/>
          <p:nvPr/>
        </p:nvSpPr>
        <p:spPr>
          <a:xfrm>
            <a:off x="2246980" y="1448006"/>
            <a:ext cx="185839" cy="432451"/>
          </a:xfrm>
          <a:prstGeom prst="rightBrace">
            <a:avLst/>
          </a:prstGeom>
          <a:noFill/>
          <a:ln w="100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a:ea typeface="+mn-ea"/>
              <a:cs typeface="+mn-cs"/>
            </a:endParaRPr>
          </a:p>
        </p:txBody>
      </p:sp>
      <p:cxnSp>
        <p:nvCxnSpPr>
          <p:cNvPr id="447" name="Straight Connector 204"/>
          <p:cNvCxnSpPr/>
          <p:nvPr/>
        </p:nvCxnSpPr>
        <p:spPr>
          <a:xfrm>
            <a:off x="2205917" y="1962013"/>
            <a:ext cx="211662" cy="0"/>
          </a:xfrm>
          <a:prstGeom prst="line">
            <a:avLst/>
          </a:prstGeom>
          <a:noFill/>
          <a:ln w="15875" cap="flat" cmpd="sng" algn="ctr">
            <a:solidFill>
              <a:srgbClr val="000000"/>
            </a:solidFill>
            <a:prstDash val="solid"/>
            <a:headEnd type="none"/>
            <a:tailEnd type="none"/>
          </a:ln>
          <a:effectLst/>
        </p:spPr>
      </p:cxnSp>
      <p:sp>
        <p:nvSpPr>
          <p:cNvPr id="448" name="Text Box 166"/>
          <p:cNvSpPr txBox="1">
            <a:spLocks noChangeArrowheads="1"/>
          </p:cNvSpPr>
          <p:nvPr/>
        </p:nvSpPr>
        <p:spPr bwMode="auto">
          <a:xfrm>
            <a:off x="2638579" y="1489390"/>
            <a:ext cx="1201245" cy="276999"/>
          </a:xfrm>
          <a:prstGeom prst="rect">
            <a:avLst/>
          </a:prstGeom>
          <a:noFill/>
          <a:ln w="9525">
            <a:solidFill>
              <a:srgbClr val="FFFFFF"/>
            </a:solidFill>
            <a:miter lim="800000"/>
            <a:headEnd/>
            <a:tailEnd/>
          </a:ln>
        </p:spPr>
        <p:txBody>
          <a:bodyPr wrap="square" anchor="ctr" anchorCtr="1">
            <a:spAutoFit/>
          </a:bodyPr>
          <a:lstStyle/>
          <a:p>
            <a:pPr marL="0" marR="0" lvl="0" indent="0" defTabSz="914400" eaLnBrk="1" fontAlgn="auto" latinLnBrk="0" hangingPunct="1">
              <a:lnSpc>
                <a:spcPct val="100000"/>
              </a:lnSpc>
              <a:spcBef>
                <a:spcPts val="0"/>
              </a:spcBef>
              <a:spcAft>
                <a:spcPts val="0"/>
              </a:spcAft>
              <a:buClr>
                <a:srgbClr val="F0AB00"/>
              </a:buClr>
              <a:buSzPct val="80000"/>
              <a:buFontTx/>
              <a:buNone/>
              <a:tabLst/>
              <a:defRPr/>
            </a:pPr>
            <a:r>
              <a:rPr kumimoji="0" lang="en-US" sz="1200" b="0" i="0" u="none" strike="noStrike" kern="0" cap="none" spc="0" normalizeH="0" baseline="0" noProof="0" dirty="0" err="1" smtClean="0">
                <a:ln>
                  <a:noFill/>
                </a:ln>
                <a:solidFill>
                  <a:srgbClr val="000000"/>
                </a:solidFill>
                <a:effectLst/>
                <a:uLnTx/>
                <a:uFillTx/>
              </a:rPr>
              <a:t>Kontierung</a:t>
            </a:r>
            <a:endParaRPr kumimoji="0" lang="en-US" sz="1400" b="0" i="0" u="none" strike="noStrike" kern="0" cap="none" spc="0" normalizeH="0" baseline="0" noProof="0" dirty="0" smtClean="0">
              <a:ln>
                <a:noFill/>
              </a:ln>
              <a:solidFill>
                <a:sysClr val="windowText" lastClr="000000"/>
              </a:solidFill>
              <a:effectLst/>
              <a:uLnTx/>
              <a:uFillTx/>
              <a:latin typeface="Arial"/>
            </a:endParaRPr>
          </a:p>
        </p:txBody>
      </p:sp>
      <p:sp>
        <p:nvSpPr>
          <p:cNvPr id="440" name="Text Box 37"/>
          <p:cNvSpPr txBox="1">
            <a:spLocks noChangeArrowheads="1"/>
          </p:cNvSpPr>
          <p:nvPr/>
        </p:nvSpPr>
        <p:spPr bwMode="gray">
          <a:xfrm>
            <a:off x="4382264" y="1077677"/>
            <a:ext cx="4968552" cy="294569"/>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300" b="1" i="0" u="none" strike="noStrike" kern="0" cap="none" spc="0" normalizeH="0" baseline="0" noProof="0" dirty="0">
                <a:ln>
                  <a:noFill/>
                </a:ln>
                <a:solidFill>
                  <a:srgbClr val="000000"/>
                </a:solidFill>
                <a:effectLst/>
                <a:uLnTx/>
                <a:uFillTx/>
              </a:rPr>
              <a:t>I</a:t>
            </a:r>
            <a:r>
              <a:rPr kumimoji="0" lang="en-US" sz="1300" b="1" i="0" u="none" strike="noStrike" kern="0" cap="none" spc="0" normalizeH="0" baseline="0" noProof="0" dirty="0" smtClean="0">
                <a:ln>
                  <a:noFill/>
                </a:ln>
                <a:solidFill>
                  <a:srgbClr val="000000"/>
                </a:solidFill>
                <a:effectLst/>
                <a:uLnTx/>
                <a:uFillTx/>
              </a:rPr>
              <a:t>nternes </a:t>
            </a:r>
            <a:r>
              <a:rPr kumimoji="0" lang="en-US" sz="1300" b="1" i="0" u="none" strike="noStrike" kern="0" cap="none" spc="0" normalizeH="0" baseline="0" noProof="0" dirty="0" err="1" smtClean="0">
                <a:ln>
                  <a:noFill/>
                </a:ln>
                <a:solidFill>
                  <a:srgbClr val="000000"/>
                </a:solidFill>
                <a:effectLst/>
                <a:uLnTx/>
                <a:uFillTx/>
              </a:rPr>
              <a:t>Rechnungswesen</a:t>
            </a:r>
            <a:r>
              <a:rPr kumimoji="0" lang="en-US" sz="1300" b="1" i="0" u="none" strike="noStrike" kern="0" cap="none" spc="0" normalizeH="0" baseline="0" noProof="0" dirty="0" smtClean="0">
                <a:ln>
                  <a:noFill/>
                </a:ln>
                <a:solidFill>
                  <a:srgbClr val="000000"/>
                </a:solidFill>
                <a:effectLst/>
                <a:uLnTx/>
                <a:uFillTx/>
              </a:rPr>
              <a:t> </a:t>
            </a:r>
            <a:r>
              <a:rPr kumimoji="0" lang="en-US" sz="1200" i="1" u="none" strike="noStrike" kern="0" cap="none" spc="0" normalizeH="0" baseline="0" noProof="0" dirty="0" err="1" smtClean="0">
                <a:ln>
                  <a:noFill/>
                </a:ln>
                <a:solidFill>
                  <a:srgbClr val="000000"/>
                </a:solidFill>
                <a:effectLst/>
                <a:uLnTx/>
                <a:uFillTx/>
              </a:rPr>
              <a:t>Unternehmenssteuerung</a:t>
            </a:r>
            <a:endParaRPr kumimoji="0" lang="en-US" sz="1200" i="1" u="none" strike="noStrike" kern="0" cap="none" spc="0" normalizeH="0" baseline="0" noProof="0" dirty="0">
              <a:ln>
                <a:noFill/>
              </a:ln>
              <a:solidFill>
                <a:srgbClr val="000000"/>
              </a:solidFill>
              <a:effectLst/>
              <a:uLnTx/>
              <a:uFillTx/>
            </a:endParaRPr>
          </a:p>
        </p:txBody>
      </p:sp>
      <p:sp>
        <p:nvSpPr>
          <p:cNvPr id="441" name="Text Box 37"/>
          <p:cNvSpPr txBox="1">
            <a:spLocks noChangeArrowheads="1"/>
          </p:cNvSpPr>
          <p:nvPr/>
        </p:nvSpPr>
        <p:spPr bwMode="gray">
          <a:xfrm>
            <a:off x="4853789" y="1416306"/>
            <a:ext cx="4038691" cy="648512"/>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200" b="0" i="0" u="none" strike="noStrike" kern="0" cap="none" spc="0" normalizeH="0" baseline="0" noProof="0" dirty="0" smtClean="0">
                <a:ln>
                  <a:noFill/>
                </a:ln>
                <a:solidFill>
                  <a:srgbClr val="000000"/>
                </a:solidFill>
                <a:effectLst/>
                <a:uLnTx/>
                <a:uFillTx/>
              </a:rPr>
              <a:t>GK Controlling                  </a:t>
            </a:r>
            <a:r>
              <a:rPr kumimoji="0" lang="en-US" sz="1200" b="0" i="0" u="none" strike="noStrike" kern="0" cap="none" spc="0" normalizeH="0" baseline="0" noProof="0" dirty="0" err="1" smtClean="0">
                <a:ln>
                  <a:noFill/>
                </a:ln>
                <a:solidFill>
                  <a:srgbClr val="000000"/>
                </a:solidFill>
                <a:effectLst/>
                <a:uLnTx/>
                <a:uFillTx/>
              </a:rPr>
              <a:t>erweiterte</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Kontierung</a:t>
            </a: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200" b="0" i="0" u="none" strike="noStrike" kern="0" cap="none" spc="0" normalizeH="0" baseline="0" noProof="0" dirty="0" err="1" smtClean="0">
                <a:ln>
                  <a:noFill/>
                </a:ln>
                <a:solidFill>
                  <a:srgbClr val="000000"/>
                </a:solidFill>
                <a:effectLst/>
                <a:uLnTx/>
                <a:uFillTx/>
              </a:rPr>
              <a:t>Produkt</a:t>
            </a:r>
            <a:r>
              <a:rPr kumimoji="0" lang="en-US" sz="1200" b="0" i="0" u="none" strike="noStrike" kern="0" cap="none" spc="0" normalizeH="0" baseline="0" noProof="0" dirty="0" smtClean="0">
                <a:ln>
                  <a:noFill/>
                </a:ln>
                <a:solidFill>
                  <a:srgbClr val="000000"/>
                </a:solidFill>
                <a:effectLst/>
                <a:uLnTx/>
                <a:uFillTx/>
              </a:rPr>
              <a:t> Controlling</a:t>
            </a:r>
          </a:p>
          <a:p>
            <a:pPr marL="0" marR="0" lvl="0" indent="0"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200" b="0" i="0" u="none" strike="noStrike" kern="0" cap="none" spc="0" normalizeH="0" baseline="0" noProof="0" dirty="0" err="1" smtClean="0">
                <a:ln>
                  <a:noFill/>
                </a:ln>
                <a:solidFill>
                  <a:srgbClr val="000000"/>
                </a:solidFill>
                <a:effectLst/>
                <a:uLnTx/>
                <a:uFillTx/>
              </a:rPr>
              <a:t>Ergebnis</a:t>
            </a:r>
            <a:r>
              <a:rPr kumimoji="0" lang="en-US" sz="1200" b="0" i="0" u="none" strike="noStrike" kern="0" cap="none" spc="0" normalizeH="0" baseline="0" noProof="0" dirty="0" smtClean="0">
                <a:ln>
                  <a:noFill/>
                </a:ln>
                <a:solidFill>
                  <a:srgbClr val="000000"/>
                </a:solidFill>
                <a:effectLst/>
                <a:uLnTx/>
                <a:uFillTx/>
              </a:rPr>
              <a:t> Controlling          </a:t>
            </a:r>
            <a:r>
              <a:rPr kumimoji="0" lang="en-US" sz="1200" b="0" i="0" u="none" strike="noStrike" kern="0" cap="none" spc="0" normalizeH="0" baseline="0" noProof="0" dirty="0" err="1" smtClean="0">
                <a:ln>
                  <a:noFill/>
                </a:ln>
                <a:solidFill>
                  <a:srgbClr val="000000"/>
                </a:solidFill>
                <a:effectLst/>
                <a:uLnTx/>
                <a:uFillTx/>
              </a:rPr>
              <a:t>Treibermodelle</a:t>
            </a:r>
            <a:endParaRPr kumimoji="0" lang="en-US" sz="1200" b="0" i="0" u="none" strike="noStrike" kern="0" cap="none" spc="0" normalizeH="0" baseline="0" noProof="0" dirty="0">
              <a:ln>
                <a:noFill/>
              </a:ln>
              <a:solidFill>
                <a:srgbClr val="000000"/>
              </a:solidFill>
              <a:effectLst/>
              <a:uLnTx/>
              <a:uFillTx/>
            </a:endParaRPr>
          </a:p>
        </p:txBody>
      </p:sp>
      <p:sp>
        <p:nvSpPr>
          <p:cNvPr id="443" name="Right Brace 199"/>
          <p:cNvSpPr/>
          <p:nvPr/>
        </p:nvSpPr>
        <p:spPr>
          <a:xfrm>
            <a:off x="6510180" y="1445010"/>
            <a:ext cx="150052" cy="608369"/>
          </a:xfrm>
          <a:prstGeom prst="rightBrace">
            <a:avLst/>
          </a:prstGeom>
          <a:noFill/>
          <a:ln w="100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a:ea typeface="+mn-ea"/>
              <a:cs typeface="+mn-cs"/>
            </a:endParaRPr>
          </a:p>
        </p:txBody>
      </p:sp>
      <p:cxnSp>
        <p:nvCxnSpPr>
          <p:cNvPr id="444" name="Straight Connector 200"/>
          <p:cNvCxnSpPr/>
          <p:nvPr/>
        </p:nvCxnSpPr>
        <p:spPr>
          <a:xfrm flipV="1">
            <a:off x="6614703" y="1572072"/>
            <a:ext cx="258695" cy="176375"/>
          </a:xfrm>
          <a:prstGeom prst="line">
            <a:avLst/>
          </a:prstGeom>
          <a:noFill/>
          <a:ln w="15875" cap="flat" cmpd="sng" algn="ctr">
            <a:solidFill>
              <a:srgbClr val="000000"/>
            </a:solidFill>
            <a:prstDash val="solid"/>
            <a:headEnd type="none"/>
            <a:tailEnd type="none"/>
          </a:ln>
          <a:effectLst/>
        </p:spPr>
      </p:cxnSp>
      <p:cxnSp>
        <p:nvCxnSpPr>
          <p:cNvPr id="445" name="Straight Connector 201"/>
          <p:cNvCxnSpPr/>
          <p:nvPr/>
        </p:nvCxnSpPr>
        <p:spPr>
          <a:xfrm>
            <a:off x="6631657" y="1749996"/>
            <a:ext cx="305731" cy="164616"/>
          </a:xfrm>
          <a:prstGeom prst="line">
            <a:avLst/>
          </a:prstGeom>
          <a:noFill/>
          <a:ln w="15875" cap="flat" cmpd="sng" algn="ctr">
            <a:solidFill>
              <a:srgbClr val="000000"/>
            </a:solidFill>
            <a:prstDash val="solid"/>
            <a:headEnd type="none"/>
            <a:tailEnd type="none"/>
          </a:ln>
          <a:effectLst/>
        </p:spPr>
      </p:cxnSp>
      <p:sp>
        <p:nvSpPr>
          <p:cNvPr id="457" name="Line 85"/>
          <p:cNvSpPr>
            <a:spLocks noChangeShapeType="1"/>
          </p:cNvSpPr>
          <p:nvPr/>
        </p:nvSpPr>
        <p:spPr bwMode="gray">
          <a:xfrm>
            <a:off x="4435604" y="1419622"/>
            <a:ext cx="4635561" cy="0"/>
          </a:xfrm>
          <a:prstGeom prst="line">
            <a:avLst/>
          </a:prstGeom>
          <a:noFill/>
          <a:ln w="15875">
            <a:solidFill>
              <a:srgbClr val="000000"/>
            </a:solidFill>
            <a:round/>
            <a:headEnd/>
            <a:tailEnd type="none" w="med" len="lg"/>
          </a:ln>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2000" b="1" i="0" u="none" strike="noStrike" kern="0" cap="none" spc="0" normalizeH="0" baseline="0" noProof="0">
              <a:ln>
                <a:noFill/>
              </a:ln>
              <a:solidFill>
                <a:srgbClr val="000000"/>
              </a:solidFill>
              <a:effectLst/>
              <a:uLnTx/>
              <a:uFillTx/>
            </a:endParaRPr>
          </a:p>
        </p:txBody>
      </p:sp>
      <p:sp>
        <p:nvSpPr>
          <p:cNvPr id="458" name="Left-Right Arrow 91"/>
          <p:cNvSpPr/>
          <p:nvPr/>
        </p:nvSpPr>
        <p:spPr>
          <a:xfrm rot="5400000">
            <a:off x="5692343" y="2166643"/>
            <a:ext cx="297058" cy="248472"/>
          </a:xfrm>
          <a:prstGeom prst="leftRightArrow">
            <a:avLst/>
          </a:prstGeom>
          <a:solidFill>
            <a:srgbClr val="66666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Pct val="80000"/>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63" name="AutoShape 52"/>
          <p:cNvSpPr>
            <a:spLocks noChangeArrowheads="1"/>
          </p:cNvSpPr>
          <p:nvPr/>
        </p:nvSpPr>
        <p:spPr bwMode="auto">
          <a:xfrm rot="16200000">
            <a:off x="4501155" y="4054786"/>
            <a:ext cx="143601" cy="361950"/>
          </a:xfrm>
          <a:prstGeom prst="rightArrow">
            <a:avLst>
              <a:gd name="adj1" fmla="val 50000"/>
              <a:gd name="adj2" fmla="val 61975"/>
            </a:avLst>
          </a:prstGeom>
          <a:solidFill>
            <a:srgbClr val="66666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Pct val="80000"/>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64" name="AutoShape 54"/>
          <p:cNvSpPr>
            <a:spLocks noChangeArrowheads="1"/>
          </p:cNvSpPr>
          <p:nvPr/>
        </p:nvSpPr>
        <p:spPr bwMode="auto">
          <a:xfrm rot="16200000">
            <a:off x="7101245" y="3032978"/>
            <a:ext cx="2157594" cy="371043"/>
          </a:xfrm>
          <a:prstGeom prst="rightArrow">
            <a:avLst>
              <a:gd name="adj1" fmla="val 50000"/>
              <a:gd name="adj2" fmla="val 37143"/>
            </a:avLst>
          </a:prstGeom>
          <a:solidFill>
            <a:srgbClr val="66666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Pct val="80000"/>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415292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41716" cy="3492153"/>
          </a:xfrm>
        </p:spPr>
        <p:txBody>
          <a:bodyPr/>
          <a:lstStyle/>
          <a:p>
            <a:pPr>
              <a:buClr>
                <a:schemeClr val="accent1"/>
              </a:buClr>
            </a:pPr>
            <a:r>
              <a:rPr lang="en-US" dirty="0" err="1" smtClean="0"/>
              <a:t>Konventionell</a:t>
            </a:r>
            <a:r>
              <a:rPr lang="en-US" dirty="0" smtClean="0"/>
              <a:t> </a:t>
            </a:r>
            <a:r>
              <a:rPr lang="en-US" dirty="0" err="1" smtClean="0"/>
              <a:t>werden</a:t>
            </a:r>
            <a:r>
              <a:rPr lang="en-US" dirty="0" smtClean="0"/>
              <a:t> die </a:t>
            </a:r>
            <a:r>
              <a:rPr lang="en-US" dirty="0" err="1"/>
              <a:t>D</a:t>
            </a:r>
            <a:r>
              <a:rPr lang="en-US" dirty="0" err="1" smtClean="0"/>
              <a:t>aten</a:t>
            </a:r>
            <a:r>
              <a:rPr lang="en-US" dirty="0" smtClean="0"/>
              <a:t> in </a:t>
            </a:r>
            <a:r>
              <a:rPr lang="en-US" dirty="0" err="1" smtClean="0"/>
              <a:t>folgender</a:t>
            </a:r>
            <a:r>
              <a:rPr lang="en-US" dirty="0" smtClean="0"/>
              <a:t> Weise </a:t>
            </a:r>
            <a:r>
              <a:rPr lang="en-US" dirty="0" err="1" smtClean="0"/>
              <a:t>abgespeichert</a:t>
            </a:r>
            <a:r>
              <a:rPr lang="en-US" dirty="0" smtClean="0"/>
              <a:t>:</a:t>
            </a:r>
          </a:p>
          <a:p>
            <a:pPr marL="346075" lvl="0" indent="-346075">
              <a:buClr>
                <a:schemeClr val="accent1"/>
              </a:buClr>
              <a:buFont typeface="Wingdings" charset="2"/>
              <a:buChar char="u"/>
            </a:pPr>
            <a:r>
              <a:rPr lang="de-DE" dirty="0" smtClean="0"/>
              <a:t>Grundbuch / Journal</a:t>
            </a:r>
          </a:p>
          <a:p>
            <a:pPr marL="285750" lvl="0" indent="60325">
              <a:buClr>
                <a:schemeClr val="accent1"/>
              </a:buClr>
            </a:pPr>
            <a:r>
              <a:rPr lang="de-DE" dirty="0" smtClean="0"/>
              <a:t>Alle </a:t>
            </a:r>
            <a:r>
              <a:rPr lang="de-DE" dirty="0" err="1" smtClean="0"/>
              <a:t>Finanzbuchaltungsbelege</a:t>
            </a:r>
            <a:r>
              <a:rPr lang="de-DE" dirty="0" smtClean="0"/>
              <a:t> (Grundbuch).</a:t>
            </a:r>
          </a:p>
          <a:p>
            <a:pPr marL="346075" lvl="0">
              <a:buClr>
                <a:schemeClr val="accent1"/>
              </a:buClr>
            </a:pPr>
            <a:r>
              <a:rPr lang="de-DE" dirty="0" smtClean="0"/>
              <a:t>Die Darstellung in zeitlicher Reihenfolge wird Journal genannt.  </a:t>
            </a:r>
            <a:endParaRPr lang="en-US" dirty="0" smtClean="0"/>
          </a:p>
          <a:p>
            <a:pPr marL="346075" lvl="0" indent="-346075">
              <a:buClr>
                <a:schemeClr val="accent1"/>
              </a:buClr>
              <a:buFont typeface="Wingdings" charset="2"/>
              <a:buChar char="u"/>
            </a:pPr>
            <a:r>
              <a:rPr lang="de-DE" dirty="0" smtClean="0"/>
              <a:t>Nebenbücher</a:t>
            </a:r>
          </a:p>
          <a:p>
            <a:pPr marL="346075" lvl="0">
              <a:buClr>
                <a:schemeClr val="accent1"/>
              </a:buClr>
            </a:pPr>
            <a:r>
              <a:rPr lang="de-DE" dirty="0" smtClean="0"/>
              <a:t>Beispiele: Debitoren, Kreditoren (zusammen Kontokorrent), Material, Lohn und Gehalt, Anlagen</a:t>
            </a:r>
          </a:p>
          <a:p>
            <a:pPr marL="346075" lvl="0">
              <a:buClr>
                <a:schemeClr val="accent1"/>
              </a:buClr>
            </a:pPr>
            <a:r>
              <a:rPr lang="de-DE" dirty="0" smtClean="0"/>
              <a:t>Die Objekte, die das Nebenbuch bilden, werden auch Konto genannt. Man unterscheidet Personen- und </a:t>
            </a:r>
            <a:r>
              <a:rPr lang="de-DE" dirty="0"/>
              <a:t>S</a:t>
            </a:r>
            <a:r>
              <a:rPr lang="de-DE" dirty="0" smtClean="0"/>
              <a:t>achkonten: Debitorenkonto = Kundennummer, </a:t>
            </a:r>
            <a:r>
              <a:rPr lang="de-DE" dirty="0"/>
              <a:t>K</a:t>
            </a:r>
            <a:r>
              <a:rPr lang="de-DE" dirty="0" smtClean="0"/>
              <a:t>reditorenkonto = Lieferantennummer, Materialkonto = </a:t>
            </a:r>
            <a:r>
              <a:rPr lang="de-DE" dirty="0"/>
              <a:t>M</a:t>
            </a:r>
            <a:r>
              <a:rPr lang="de-DE" dirty="0" smtClean="0"/>
              <a:t>aterialnummer, Anlagenkonto = Anlagennummer, Bankkonto = Kontonummer bei der Bank     </a:t>
            </a:r>
          </a:p>
          <a:p>
            <a:pPr marL="346075" lvl="0">
              <a:buClr>
                <a:schemeClr val="accent1"/>
              </a:buClr>
            </a:pPr>
            <a:r>
              <a:rPr lang="de-DE" dirty="0" smtClean="0"/>
              <a:t>Die Nebenbücher enthalten die zu ihrem Objekt gehörenden </a:t>
            </a:r>
            <a:r>
              <a:rPr lang="de-DE" dirty="0"/>
              <a:t>B</a:t>
            </a:r>
            <a:r>
              <a:rPr lang="de-DE" dirty="0" smtClean="0"/>
              <a:t>elegzeilen sowie Zusatzinformationen, die zur Erfüllung ihrer Aufgabe benötigt werden z.B. Mahnvorgänge, redundante Information aus den operationalen Belegen. </a:t>
            </a:r>
            <a:endParaRPr lang="en-US" dirty="0" smtClean="0"/>
          </a:p>
        </p:txBody>
      </p:sp>
      <p:sp>
        <p:nvSpPr>
          <p:cNvPr id="3" name="Title 2"/>
          <p:cNvSpPr>
            <a:spLocks noGrp="1"/>
          </p:cNvSpPr>
          <p:nvPr>
            <p:ph type="title"/>
          </p:nvPr>
        </p:nvSpPr>
        <p:spPr/>
        <p:txBody>
          <a:bodyPr/>
          <a:lstStyle/>
          <a:p>
            <a:r>
              <a:rPr lang="en-US" dirty="0" smtClean="0"/>
              <a:t>Das </a:t>
            </a:r>
            <a:r>
              <a:rPr lang="en-US" dirty="0" err="1"/>
              <a:t>R</a:t>
            </a:r>
            <a:r>
              <a:rPr lang="en-US" dirty="0" err="1" smtClean="0"/>
              <a:t>echnungswesen</a:t>
            </a:r>
            <a:r>
              <a:rPr lang="en-US" dirty="0" smtClean="0"/>
              <a:t/>
            </a:r>
            <a:br>
              <a:rPr lang="en-US" dirty="0" smtClean="0"/>
            </a:br>
            <a:r>
              <a:rPr lang="en-US" sz="1600" dirty="0" err="1" smtClean="0"/>
              <a:t>Datenversorgung</a:t>
            </a:r>
            <a:r>
              <a:rPr lang="en-US" sz="1600" dirty="0" smtClean="0"/>
              <a:t> und </a:t>
            </a:r>
            <a:r>
              <a:rPr lang="en-US" sz="1600" dirty="0" err="1" smtClean="0"/>
              <a:t>Datenspeicherung</a:t>
            </a:r>
            <a:endParaRPr lang="en-US" sz="1600" dirty="0"/>
          </a:p>
        </p:txBody>
      </p:sp>
    </p:spTree>
    <p:extLst>
      <p:ext uri="{BB962C8B-B14F-4D97-AF65-F5344CB8AC3E}">
        <p14:creationId xmlns:p14="http://schemas.microsoft.com/office/powerpoint/2010/main" val="27123740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41716" cy="3492153"/>
          </a:xfrm>
        </p:spPr>
        <p:txBody>
          <a:bodyPr/>
          <a:lstStyle/>
          <a:p>
            <a:pPr marL="346075" lvl="0" indent="-346075">
              <a:buClr>
                <a:schemeClr val="accent1"/>
              </a:buClr>
              <a:buFont typeface="Wingdings" charset="2"/>
              <a:buChar char="u"/>
            </a:pPr>
            <a:r>
              <a:rPr lang="de-DE" dirty="0" smtClean="0"/>
              <a:t>Hauptbuch</a:t>
            </a:r>
          </a:p>
          <a:p>
            <a:pPr marL="346075" lvl="0">
              <a:buClr>
                <a:schemeClr val="accent1"/>
              </a:buClr>
            </a:pPr>
            <a:r>
              <a:rPr lang="de-DE" dirty="0" smtClean="0"/>
              <a:t>Objekt des Hauptbuches sind die zur </a:t>
            </a:r>
            <a:r>
              <a:rPr lang="de-DE" dirty="0"/>
              <a:t>D</a:t>
            </a:r>
            <a:r>
              <a:rPr lang="de-DE" dirty="0" smtClean="0"/>
              <a:t>arstellung von Bilanz und </a:t>
            </a:r>
            <a:r>
              <a:rPr lang="de-DE" dirty="0" err="1" smtClean="0"/>
              <a:t>GuV</a:t>
            </a:r>
            <a:r>
              <a:rPr lang="de-DE" dirty="0" smtClean="0"/>
              <a:t> benötigten </a:t>
            </a:r>
            <a:r>
              <a:rPr lang="de-DE" dirty="0"/>
              <a:t>K</a:t>
            </a:r>
            <a:r>
              <a:rPr lang="de-DE" dirty="0" smtClean="0"/>
              <a:t>onten (</a:t>
            </a:r>
            <a:r>
              <a:rPr lang="de-DE" dirty="0"/>
              <a:t>H</a:t>
            </a:r>
            <a:r>
              <a:rPr lang="de-DE" dirty="0" smtClean="0"/>
              <a:t>auptbuchkonten). Das </a:t>
            </a:r>
            <a:r>
              <a:rPr lang="de-DE" dirty="0"/>
              <a:t>H</a:t>
            </a:r>
            <a:r>
              <a:rPr lang="de-DE" dirty="0" smtClean="0"/>
              <a:t>auptbuch enthält die aus den Belegzeilen nach Konten aggregierten Beträge. Die Aggregation der Werte auf einem Konto getrennt nach Soll und Haben wird Saldo genannt.</a:t>
            </a:r>
          </a:p>
          <a:p>
            <a:pPr marL="285750" lvl="0">
              <a:buClr>
                <a:schemeClr val="accent1"/>
              </a:buClr>
            </a:pPr>
            <a:endParaRPr lang="de-DE" dirty="0"/>
          </a:p>
          <a:p>
            <a:pPr lvl="0">
              <a:buClr>
                <a:schemeClr val="accent1"/>
              </a:buClr>
            </a:pPr>
            <a:r>
              <a:rPr lang="de-DE" b="1" dirty="0" smtClean="0"/>
              <a:t>Exkurs: Datenspeicherung im SAP System</a:t>
            </a:r>
          </a:p>
          <a:p>
            <a:pPr lvl="0">
              <a:buClr>
                <a:schemeClr val="accent1"/>
              </a:buClr>
            </a:pPr>
            <a:r>
              <a:rPr lang="de-DE" dirty="0" smtClean="0"/>
              <a:t>In der In-memory </a:t>
            </a:r>
            <a:r>
              <a:rPr lang="de-DE" dirty="0"/>
              <a:t>V</a:t>
            </a:r>
            <a:r>
              <a:rPr lang="de-DE" dirty="0" smtClean="0"/>
              <a:t>ersion des SAP </a:t>
            </a:r>
            <a:r>
              <a:rPr lang="de-DE" dirty="0" err="1" smtClean="0"/>
              <a:t>Financials</a:t>
            </a:r>
            <a:r>
              <a:rPr lang="de-DE" dirty="0" smtClean="0"/>
              <a:t> werden lediglich die Finanzbuchhaltungsbelege in Form eines Journals (Universal Journal) abgespeichert. Die Belege enthalten auch die Zusatzinformationen für die Nebenbücher (Kontierung). Das Hauptbuch (Saldenliste) wird als Bericht aus den Finanzbuchhaltungsbelegen erzeugt. </a:t>
            </a:r>
          </a:p>
          <a:p>
            <a:pPr lvl="0">
              <a:buClr>
                <a:schemeClr val="accent1"/>
              </a:buClr>
            </a:pPr>
            <a:endParaRPr lang="de-DE" dirty="0" smtClean="0"/>
          </a:p>
          <a:p>
            <a:pPr lvl="0">
              <a:buClr>
                <a:schemeClr val="accent1"/>
              </a:buClr>
            </a:pPr>
            <a:r>
              <a:rPr lang="de-DE" dirty="0" smtClean="0"/>
              <a:t>Schematischer Aufbau des Finanzbuchhaltungsbelegs  </a:t>
            </a:r>
            <a:r>
              <a:rPr lang="de-DE" dirty="0" smtClean="0">
                <a:sym typeface="Wingdings"/>
              </a:rPr>
              <a:t> Tafelbild</a:t>
            </a:r>
            <a:endParaRPr lang="en-US" dirty="0" smtClean="0"/>
          </a:p>
        </p:txBody>
      </p:sp>
      <p:sp>
        <p:nvSpPr>
          <p:cNvPr id="3" name="Title 2"/>
          <p:cNvSpPr>
            <a:spLocks noGrp="1"/>
          </p:cNvSpPr>
          <p:nvPr>
            <p:ph type="title"/>
          </p:nvPr>
        </p:nvSpPr>
        <p:spPr/>
        <p:txBody>
          <a:bodyPr/>
          <a:lstStyle/>
          <a:p>
            <a:r>
              <a:rPr lang="en-US" dirty="0" smtClean="0"/>
              <a:t>Das </a:t>
            </a:r>
            <a:r>
              <a:rPr lang="en-US" dirty="0" err="1"/>
              <a:t>R</a:t>
            </a:r>
            <a:r>
              <a:rPr lang="en-US" dirty="0" err="1" smtClean="0"/>
              <a:t>echnungswesen</a:t>
            </a:r>
            <a:r>
              <a:rPr lang="en-US" dirty="0" smtClean="0"/>
              <a:t/>
            </a:r>
            <a:br>
              <a:rPr lang="en-US" dirty="0" smtClean="0"/>
            </a:br>
            <a:r>
              <a:rPr lang="en-US" sz="1600" dirty="0" err="1" smtClean="0"/>
              <a:t>Datenversorgung</a:t>
            </a:r>
            <a:r>
              <a:rPr lang="en-US" sz="1600" dirty="0" smtClean="0"/>
              <a:t> und </a:t>
            </a:r>
            <a:r>
              <a:rPr lang="en-US" sz="1600" dirty="0" err="1" smtClean="0"/>
              <a:t>Datenspeicherung</a:t>
            </a:r>
            <a:endParaRPr lang="en-US" sz="1600" dirty="0"/>
          </a:p>
        </p:txBody>
      </p:sp>
    </p:spTree>
    <p:extLst>
      <p:ext uri="{BB962C8B-B14F-4D97-AF65-F5344CB8AC3E}">
        <p14:creationId xmlns:p14="http://schemas.microsoft.com/office/powerpoint/2010/main" val="25075954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776" y="108001"/>
            <a:ext cx="6877051" cy="927588"/>
          </a:xfrm>
        </p:spPr>
        <p:txBody>
          <a:bodyPr/>
          <a:lstStyle/>
          <a:p>
            <a:r>
              <a:rPr lang="de-DE" dirty="0" smtClean="0"/>
              <a:t>Agenda</a:t>
            </a:r>
            <a:endParaRPr lang="en-US" dirty="0"/>
          </a:p>
        </p:txBody>
      </p:sp>
      <p:sp>
        <p:nvSpPr>
          <p:cNvPr id="6" name="Text Placeholder 5"/>
          <p:cNvSpPr>
            <a:spLocks noGrp="1"/>
          </p:cNvSpPr>
          <p:nvPr>
            <p:ph type="body" sz="quarter" idx="10"/>
          </p:nvPr>
        </p:nvSpPr>
        <p:spPr>
          <a:xfrm>
            <a:off x="358774" y="1239838"/>
            <a:ext cx="7057541" cy="3563938"/>
          </a:xfrm>
        </p:spPr>
        <p:txBody>
          <a:bodyPr/>
          <a:lstStyle/>
          <a:p>
            <a:r>
              <a:rPr lang="de-DE" b="1" dirty="0" smtClean="0"/>
              <a:t>Einordnung des Rechnungswesens in die Betriebswirtschaftslehre</a:t>
            </a:r>
          </a:p>
          <a:p>
            <a:r>
              <a:rPr lang="de-DE" dirty="0" smtClean="0"/>
              <a:t>Das Rechnungswesen                                                                         </a:t>
            </a:r>
            <a:r>
              <a:rPr lang="de-DE" sz="1200" dirty="0" smtClean="0"/>
              <a:t>Allgemeines </a:t>
            </a:r>
          </a:p>
          <a:p>
            <a:r>
              <a:rPr lang="de-DE" dirty="0" smtClean="0"/>
              <a:t>Das externe Rechnungswesen                                                             </a:t>
            </a:r>
            <a:r>
              <a:rPr lang="en-US" sz="1200" dirty="0" err="1" smtClean="0"/>
              <a:t>Betriebliche</a:t>
            </a:r>
            <a:r>
              <a:rPr lang="en-US" sz="1200" dirty="0" smtClean="0"/>
              <a:t> </a:t>
            </a:r>
            <a:r>
              <a:rPr lang="en-US" sz="1200" dirty="0" err="1"/>
              <a:t>Prozesse</a:t>
            </a:r>
            <a:r>
              <a:rPr lang="en-US" sz="1200" dirty="0"/>
              <a:t> und </a:t>
            </a:r>
            <a:r>
              <a:rPr lang="en-US" sz="1200" dirty="0" err="1" smtClean="0"/>
              <a:t>externe</a:t>
            </a:r>
            <a:r>
              <a:rPr lang="en-US" sz="1200" dirty="0" smtClean="0"/>
              <a:t> </a:t>
            </a:r>
            <a:r>
              <a:rPr lang="en-US" sz="1200" dirty="0" err="1"/>
              <a:t>Rechnungslegung</a:t>
            </a:r>
            <a:endParaRPr lang="de-DE" sz="1200" dirty="0" smtClean="0"/>
          </a:p>
          <a:p>
            <a:r>
              <a:rPr lang="de-DE" dirty="0" smtClean="0"/>
              <a:t>Das interne Rechnungswesen                                                              </a:t>
            </a:r>
            <a:r>
              <a:rPr lang="en-US" sz="1200" dirty="0" smtClean="0"/>
              <a:t>Interne </a:t>
            </a:r>
            <a:r>
              <a:rPr lang="en-US" sz="1200" dirty="0" err="1"/>
              <a:t>Verrechnungen</a:t>
            </a:r>
            <a:r>
              <a:rPr lang="en-US" sz="1200" dirty="0"/>
              <a:t> und </a:t>
            </a:r>
            <a:r>
              <a:rPr lang="en-US" sz="1200" dirty="0" err="1"/>
              <a:t>Entscheidungsunterstützung</a:t>
            </a:r>
            <a:endParaRPr lang="de-DE" sz="1200" dirty="0" smtClean="0"/>
          </a:p>
          <a:p>
            <a:r>
              <a:rPr lang="de-DE" dirty="0" smtClean="0"/>
              <a:t>Planung und Simulation                                                                      </a:t>
            </a:r>
            <a:r>
              <a:rPr lang="en-US" sz="1200" dirty="0" err="1" smtClean="0"/>
              <a:t>Planungsprozess</a:t>
            </a:r>
            <a:r>
              <a:rPr lang="en-US" sz="1200" dirty="0" smtClean="0"/>
              <a:t> </a:t>
            </a:r>
            <a:r>
              <a:rPr lang="en-US" sz="1200" dirty="0"/>
              <a:t>und </a:t>
            </a:r>
            <a:r>
              <a:rPr lang="en-US" sz="1200" dirty="0" err="1"/>
              <a:t>Unternehmenssteuerung</a:t>
            </a:r>
            <a:r>
              <a:rPr lang="en-US" dirty="0"/>
              <a:t> </a:t>
            </a:r>
            <a:endParaRPr lang="de-DE" dirty="0" smtClean="0"/>
          </a:p>
        </p:txBody>
      </p:sp>
    </p:spTree>
    <p:extLst>
      <p:ext uri="{BB962C8B-B14F-4D97-AF65-F5344CB8AC3E}">
        <p14:creationId xmlns:p14="http://schemas.microsoft.com/office/powerpoint/2010/main" val="3383465571"/>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776" y="108001"/>
            <a:ext cx="6877051" cy="927588"/>
          </a:xfrm>
        </p:spPr>
        <p:txBody>
          <a:bodyPr/>
          <a:lstStyle/>
          <a:p>
            <a:r>
              <a:rPr lang="de-DE" dirty="0" smtClean="0"/>
              <a:t>Agenda</a:t>
            </a:r>
            <a:endParaRPr lang="en-US" dirty="0"/>
          </a:p>
        </p:txBody>
      </p:sp>
      <p:sp>
        <p:nvSpPr>
          <p:cNvPr id="6" name="Text Placeholder 5"/>
          <p:cNvSpPr>
            <a:spLocks noGrp="1"/>
          </p:cNvSpPr>
          <p:nvPr>
            <p:ph type="body" sz="quarter" idx="10"/>
          </p:nvPr>
        </p:nvSpPr>
        <p:spPr/>
        <p:txBody>
          <a:bodyPr/>
          <a:lstStyle/>
          <a:p>
            <a:r>
              <a:rPr lang="de-DE" dirty="0" smtClean="0"/>
              <a:t>Einordnung des Rechnungswesens in die Betriebswirtschaftslehre</a:t>
            </a:r>
          </a:p>
          <a:p>
            <a:r>
              <a:rPr lang="de-DE" dirty="0" smtClean="0"/>
              <a:t>Das Rechnungswesen                                                                         </a:t>
            </a:r>
            <a:r>
              <a:rPr lang="de-DE" sz="1200" dirty="0" smtClean="0"/>
              <a:t>Allgemeines </a:t>
            </a:r>
          </a:p>
          <a:p>
            <a:r>
              <a:rPr lang="de-DE" b="1" dirty="0" smtClean="0"/>
              <a:t>Das externe Rechnungswesen                                                             </a:t>
            </a:r>
            <a:r>
              <a:rPr lang="en-US" sz="1200" b="1" dirty="0" err="1" smtClean="0"/>
              <a:t>Betriebliche</a:t>
            </a:r>
            <a:r>
              <a:rPr lang="en-US" sz="1200" b="1" dirty="0" smtClean="0"/>
              <a:t> </a:t>
            </a:r>
            <a:r>
              <a:rPr lang="en-US" sz="1200" b="1" dirty="0" err="1"/>
              <a:t>Prozesse</a:t>
            </a:r>
            <a:r>
              <a:rPr lang="en-US" sz="1200" b="1" dirty="0"/>
              <a:t> und </a:t>
            </a:r>
            <a:r>
              <a:rPr lang="en-US" sz="1200" b="1" dirty="0" err="1" smtClean="0"/>
              <a:t>externe</a:t>
            </a:r>
            <a:r>
              <a:rPr lang="en-US" sz="1200" b="1" dirty="0" smtClean="0"/>
              <a:t> </a:t>
            </a:r>
            <a:r>
              <a:rPr lang="en-US" sz="1200" b="1" dirty="0" err="1"/>
              <a:t>Rechnungslegung</a:t>
            </a:r>
            <a:endParaRPr lang="de-DE" sz="1200" b="1" dirty="0" smtClean="0"/>
          </a:p>
          <a:p>
            <a:r>
              <a:rPr lang="de-DE" dirty="0" smtClean="0"/>
              <a:t>Das interne Rechnungswesen                                                              </a:t>
            </a:r>
            <a:r>
              <a:rPr lang="en-US" sz="1200" dirty="0" smtClean="0"/>
              <a:t>Interne </a:t>
            </a:r>
            <a:r>
              <a:rPr lang="en-US" sz="1200" dirty="0" err="1"/>
              <a:t>Verrechnungen</a:t>
            </a:r>
            <a:r>
              <a:rPr lang="en-US" sz="1200" dirty="0"/>
              <a:t> und </a:t>
            </a:r>
            <a:r>
              <a:rPr lang="en-US" sz="1200" dirty="0" err="1"/>
              <a:t>Entscheidungsunterstützung</a:t>
            </a:r>
            <a:endParaRPr lang="de-DE" sz="1200" dirty="0" smtClean="0"/>
          </a:p>
          <a:p>
            <a:r>
              <a:rPr lang="de-DE" dirty="0" smtClean="0"/>
              <a:t>Planung und Simulation                                                                      </a:t>
            </a:r>
            <a:r>
              <a:rPr lang="en-US" sz="1200" dirty="0" err="1" smtClean="0"/>
              <a:t>Planungsprozess</a:t>
            </a:r>
            <a:r>
              <a:rPr lang="en-US" sz="1200" dirty="0" smtClean="0"/>
              <a:t> </a:t>
            </a:r>
            <a:r>
              <a:rPr lang="en-US" sz="1200" dirty="0"/>
              <a:t>und </a:t>
            </a:r>
            <a:r>
              <a:rPr lang="en-US" sz="1200" dirty="0" err="1"/>
              <a:t>Unternehmenssteuerung</a:t>
            </a:r>
            <a:r>
              <a:rPr lang="en-US" dirty="0"/>
              <a:t> </a:t>
            </a:r>
            <a:endParaRPr lang="de-DE" dirty="0" smtClean="0"/>
          </a:p>
        </p:txBody>
      </p:sp>
    </p:spTree>
    <p:extLst>
      <p:ext uri="{BB962C8B-B14F-4D97-AF65-F5344CB8AC3E}">
        <p14:creationId xmlns:p14="http://schemas.microsoft.com/office/powerpoint/2010/main" val="4199560359"/>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41716" cy="3492153"/>
          </a:xfrm>
        </p:spPr>
        <p:txBody>
          <a:bodyPr/>
          <a:lstStyle/>
          <a:p>
            <a:pPr marL="346075" lvl="0" indent="-346075">
              <a:buClr>
                <a:schemeClr val="accent1"/>
              </a:buClr>
              <a:buFont typeface="Wingdings" charset="2"/>
              <a:buChar char="u"/>
            </a:pPr>
            <a:r>
              <a:rPr lang="de-DE" dirty="0" smtClean="0"/>
              <a:t>Debitorenbuchhaltung: Mahnen offener Posten, Steuern</a:t>
            </a:r>
          </a:p>
          <a:p>
            <a:pPr marL="346075" lvl="0" indent="-346075">
              <a:buClr>
                <a:schemeClr val="accent1"/>
              </a:buClr>
              <a:buFont typeface="Wingdings" charset="2"/>
              <a:buChar char="u"/>
            </a:pPr>
            <a:r>
              <a:rPr lang="de-DE" dirty="0" smtClean="0"/>
              <a:t>Kreditorenbuchhaltung: Zahlen offener Posten, Steuern</a:t>
            </a:r>
          </a:p>
          <a:p>
            <a:pPr marL="346075" lvl="0" indent="-346075">
              <a:buClr>
                <a:schemeClr val="accent1"/>
              </a:buClr>
              <a:buFont typeface="Wingdings" charset="2"/>
              <a:buChar char="u"/>
            </a:pPr>
            <a:r>
              <a:rPr lang="de-DE" dirty="0" smtClean="0"/>
              <a:t>Materialbuchhaltung: Zugänge, Abgänge, Bewertungen, Bestände</a:t>
            </a:r>
          </a:p>
          <a:p>
            <a:pPr marL="346075" lvl="0" indent="-346075">
              <a:buClr>
                <a:schemeClr val="accent1"/>
              </a:buClr>
              <a:buFont typeface="Wingdings" charset="2"/>
              <a:buChar char="u"/>
            </a:pPr>
            <a:r>
              <a:rPr lang="de-DE" dirty="0" smtClean="0"/>
              <a:t>Lohn- und Gehaltsbuchhaltung: Gehälter, Sozialbeiträge, Steuern</a:t>
            </a:r>
          </a:p>
          <a:p>
            <a:pPr marL="346075" lvl="0" indent="-346075">
              <a:buClr>
                <a:schemeClr val="accent1"/>
              </a:buClr>
              <a:buFont typeface="Wingdings" charset="2"/>
              <a:buChar char="u"/>
            </a:pPr>
            <a:r>
              <a:rPr lang="de-DE" dirty="0" smtClean="0"/>
              <a:t>Anlagenbuchhaltung: Käufe, Verkäufe, Abschreibungen</a:t>
            </a:r>
          </a:p>
          <a:p>
            <a:pPr marL="346075" lvl="0" indent="-346075">
              <a:buClr>
                <a:schemeClr val="accent1"/>
              </a:buClr>
              <a:buFont typeface="Wingdings" charset="2"/>
              <a:buChar char="u"/>
            </a:pPr>
            <a:r>
              <a:rPr lang="de-DE" dirty="0" smtClean="0"/>
              <a:t>Kassenbuchhaltung: Bareinzahlungen und -auszahlungen</a:t>
            </a:r>
          </a:p>
          <a:p>
            <a:pPr marL="346075" lvl="0" indent="-346075">
              <a:buClr>
                <a:schemeClr val="accent1"/>
              </a:buClr>
              <a:buFont typeface="Wingdings" charset="2"/>
              <a:buChar char="u"/>
            </a:pPr>
            <a:r>
              <a:rPr lang="de-DE" dirty="0" smtClean="0"/>
              <a:t>Bankbuchhaltung: Kontoüberwachung, Liquidität</a:t>
            </a:r>
          </a:p>
          <a:p>
            <a:pPr marL="346075" lvl="0" indent="-346075">
              <a:buClr>
                <a:schemeClr val="accent1"/>
              </a:buClr>
              <a:buFont typeface="Wingdings" charset="2"/>
              <a:buChar char="u"/>
            </a:pPr>
            <a:r>
              <a:rPr lang="de-DE" dirty="0" smtClean="0"/>
              <a:t>Hauptbuchhaltung: Abschluss (Bilanz, Gewinn- und Verlustrechnung, Cash Flow Statement)</a:t>
            </a:r>
          </a:p>
        </p:txBody>
      </p:sp>
      <p:sp>
        <p:nvSpPr>
          <p:cNvPr id="3" name="Title 2"/>
          <p:cNvSpPr>
            <a:spLocks noGrp="1"/>
          </p:cNvSpPr>
          <p:nvPr>
            <p:ph type="title"/>
          </p:nvPr>
        </p:nvSpPr>
        <p:spPr/>
        <p:txBody>
          <a:bodyPr/>
          <a:lstStyle/>
          <a:p>
            <a:pPr lvl="0"/>
            <a:r>
              <a:rPr lang="en-US" dirty="0" smtClean="0"/>
              <a:t>Das </a:t>
            </a:r>
            <a:r>
              <a:rPr lang="en-US" dirty="0" err="1" smtClean="0"/>
              <a:t>externe</a:t>
            </a:r>
            <a:r>
              <a:rPr lang="en-US" dirty="0" smtClean="0"/>
              <a:t> </a:t>
            </a:r>
            <a:r>
              <a:rPr lang="en-US" dirty="0" err="1" smtClean="0"/>
              <a:t>Rechnungswesen</a:t>
            </a:r>
            <a:r>
              <a:rPr lang="en-US" dirty="0" smtClean="0"/>
              <a:t/>
            </a:r>
            <a:br>
              <a:rPr lang="en-US" dirty="0" smtClean="0"/>
            </a:br>
            <a:r>
              <a:rPr lang="en-US" sz="1600" dirty="0"/>
              <a:t>T</a:t>
            </a:r>
            <a:r>
              <a:rPr lang="de-DE" sz="1600" dirty="0" smtClean="0"/>
              <a:t>eilgebiete </a:t>
            </a:r>
            <a:r>
              <a:rPr lang="de-DE" sz="1600" dirty="0"/>
              <a:t>und </a:t>
            </a:r>
            <a:r>
              <a:rPr lang="de-DE" sz="1600" dirty="0" smtClean="0"/>
              <a:t>Aufgaben</a:t>
            </a:r>
            <a:endParaRPr lang="en-US" sz="1600" dirty="0"/>
          </a:p>
        </p:txBody>
      </p:sp>
    </p:spTree>
    <p:extLst>
      <p:ext uri="{BB962C8B-B14F-4D97-AF65-F5344CB8AC3E}">
        <p14:creationId xmlns:p14="http://schemas.microsoft.com/office/powerpoint/2010/main" val="16984685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41716" cy="3492153"/>
          </a:xfrm>
        </p:spPr>
        <p:txBody>
          <a:bodyPr/>
          <a:lstStyle/>
          <a:p>
            <a:pPr lvl="0">
              <a:buClr>
                <a:schemeClr val="accent1"/>
              </a:buClr>
            </a:pPr>
            <a:r>
              <a:rPr lang="de-DE" dirty="0" smtClean="0"/>
              <a:t>In der Bilanz (Balance Sheet – B/S) wird die Vermögenslage dargestellt.</a:t>
            </a:r>
          </a:p>
          <a:p>
            <a:pPr marL="346075" lvl="1" indent="-346075">
              <a:buFont typeface="Wingdings" charset="2"/>
              <a:buChar char="u"/>
            </a:pPr>
            <a:r>
              <a:rPr lang="de-DE" dirty="0" smtClean="0"/>
              <a:t>Passiva</a:t>
            </a:r>
            <a:r>
              <a:rPr lang="de-DE" dirty="0"/>
              <a:t>: wo kommen die Mittel her?</a:t>
            </a:r>
            <a:endParaRPr lang="en-US" dirty="0"/>
          </a:p>
          <a:p>
            <a:pPr marL="569913" lvl="2" indent="-223838">
              <a:buFont typeface="Wingdings" charset="2"/>
              <a:buChar char="§"/>
            </a:pPr>
            <a:r>
              <a:rPr lang="de-DE" dirty="0"/>
              <a:t>Eigenkapital</a:t>
            </a:r>
            <a:endParaRPr lang="en-US" dirty="0"/>
          </a:p>
          <a:p>
            <a:pPr marL="569913" lvl="2" indent="-223838">
              <a:buFont typeface="Wingdings" charset="2"/>
              <a:buChar char="§"/>
            </a:pPr>
            <a:r>
              <a:rPr lang="de-DE" dirty="0"/>
              <a:t>Fremdkapital u.a. Verbindlichkeiten </a:t>
            </a:r>
            <a:endParaRPr lang="en-US" dirty="0"/>
          </a:p>
          <a:p>
            <a:pPr marL="346075" lvl="1" indent="-346075">
              <a:buFont typeface="Wingdings" charset="2"/>
              <a:buChar char="u"/>
            </a:pPr>
            <a:r>
              <a:rPr lang="de-DE" dirty="0"/>
              <a:t>Aktiva: wozu werden die Mittel verwendet?</a:t>
            </a:r>
            <a:endParaRPr lang="en-US" dirty="0"/>
          </a:p>
          <a:p>
            <a:pPr marL="569913" lvl="2" indent="-223838">
              <a:buFont typeface="Wingdings" charset="2"/>
              <a:buChar char="§"/>
            </a:pPr>
            <a:r>
              <a:rPr lang="de-DE" dirty="0" smtClean="0"/>
              <a:t>Anlagevermögen u.a. Grundstücke, Maschinen</a:t>
            </a:r>
            <a:endParaRPr lang="en-US" dirty="0"/>
          </a:p>
          <a:p>
            <a:pPr marL="569913" lvl="2" indent="-223838">
              <a:buFont typeface="Wingdings" charset="2"/>
              <a:buChar char="§"/>
            </a:pPr>
            <a:r>
              <a:rPr lang="de-DE" dirty="0"/>
              <a:t>Umlaufvermögen u.a. Forderungen, Kasse</a:t>
            </a:r>
            <a:endParaRPr lang="en-US" dirty="0"/>
          </a:p>
          <a:p>
            <a:endParaRPr lang="de-DE" dirty="0" smtClean="0"/>
          </a:p>
          <a:p>
            <a:r>
              <a:rPr lang="de-DE" dirty="0" smtClean="0"/>
              <a:t>Die </a:t>
            </a:r>
            <a:r>
              <a:rPr lang="de-DE" dirty="0"/>
              <a:t>Bewegungen in der Kasse werden Ein- und Auszahlungen </a:t>
            </a:r>
            <a:r>
              <a:rPr lang="de-DE" dirty="0" smtClean="0"/>
              <a:t>genannt. Die </a:t>
            </a:r>
            <a:r>
              <a:rPr lang="de-DE" dirty="0"/>
              <a:t>Bewegungen bei den Forderungen und Verbindlichkeiten werden Einnahmen und Ausgaben genannt.</a:t>
            </a:r>
            <a:endParaRPr lang="en-US" sz="1200" dirty="0"/>
          </a:p>
          <a:p>
            <a:pPr lvl="0">
              <a:buClr>
                <a:schemeClr val="accent1"/>
              </a:buClr>
            </a:pPr>
            <a:endParaRPr lang="de-DE" dirty="0" smtClean="0"/>
          </a:p>
        </p:txBody>
      </p:sp>
      <p:sp>
        <p:nvSpPr>
          <p:cNvPr id="3" name="Title 2"/>
          <p:cNvSpPr>
            <a:spLocks noGrp="1"/>
          </p:cNvSpPr>
          <p:nvPr>
            <p:ph type="title"/>
          </p:nvPr>
        </p:nvSpPr>
        <p:spPr/>
        <p:txBody>
          <a:bodyPr/>
          <a:lstStyle/>
          <a:p>
            <a:pPr lvl="0"/>
            <a:r>
              <a:rPr lang="en-US" dirty="0" smtClean="0"/>
              <a:t>Das </a:t>
            </a:r>
            <a:r>
              <a:rPr lang="en-US" dirty="0" err="1" smtClean="0"/>
              <a:t>externe</a:t>
            </a:r>
            <a:r>
              <a:rPr lang="en-US" dirty="0" smtClean="0"/>
              <a:t> </a:t>
            </a:r>
            <a:r>
              <a:rPr lang="en-US" dirty="0" err="1" smtClean="0"/>
              <a:t>Rechnungswesen</a:t>
            </a:r>
            <a:r>
              <a:rPr lang="en-US" dirty="0" smtClean="0"/>
              <a:t/>
            </a:r>
            <a:br>
              <a:rPr lang="en-US" dirty="0" smtClean="0"/>
            </a:br>
            <a:r>
              <a:rPr lang="en-US" sz="1600" dirty="0" err="1" smtClean="0"/>
              <a:t>Bilanz</a:t>
            </a:r>
            <a:endParaRPr lang="en-US" sz="1600" dirty="0"/>
          </a:p>
        </p:txBody>
      </p:sp>
      <p:sp>
        <p:nvSpPr>
          <p:cNvPr id="4" name="TextBox 3"/>
          <p:cNvSpPr txBox="1"/>
          <p:nvPr/>
        </p:nvSpPr>
        <p:spPr bwMode="gray">
          <a:xfrm>
            <a:off x="4725894" y="1339059"/>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spTree>
    <p:extLst>
      <p:ext uri="{BB962C8B-B14F-4D97-AF65-F5344CB8AC3E}">
        <p14:creationId xmlns:p14="http://schemas.microsoft.com/office/powerpoint/2010/main" val="41876191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41716" cy="3492153"/>
          </a:xfrm>
        </p:spPr>
        <p:txBody>
          <a:bodyPr/>
          <a:lstStyle/>
          <a:p>
            <a:pPr lvl="0">
              <a:buClr>
                <a:schemeClr val="accent1"/>
              </a:buClr>
            </a:pPr>
            <a:endParaRPr lang="de-DE" dirty="0" smtClean="0"/>
          </a:p>
        </p:txBody>
      </p:sp>
      <p:sp>
        <p:nvSpPr>
          <p:cNvPr id="3" name="Title 2"/>
          <p:cNvSpPr>
            <a:spLocks noGrp="1"/>
          </p:cNvSpPr>
          <p:nvPr>
            <p:ph type="title"/>
          </p:nvPr>
        </p:nvSpPr>
        <p:spPr/>
        <p:txBody>
          <a:bodyPr/>
          <a:lstStyle/>
          <a:p>
            <a:pPr lvl="0"/>
            <a:r>
              <a:rPr lang="en-US" dirty="0" smtClean="0"/>
              <a:t>Das </a:t>
            </a:r>
            <a:r>
              <a:rPr lang="en-US" dirty="0" err="1" smtClean="0"/>
              <a:t>externe</a:t>
            </a:r>
            <a:r>
              <a:rPr lang="en-US" dirty="0" smtClean="0"/>
              <a:t> </a:t>
            </a:r>
            <a:r>
              <a:rPr lang="en-US" dirty="0" err="1" smtClean="0"/>
              <a:t>Rechnungswesen</a:t>
            </a:r>
            <a:r>
              <a:rPr lang="en-US" dirty="0" smtClean="0"/>
              <a:t/>
            </a:r>
            <a:br>
              <a:rPr lang="en-US" dirty="0" smtClean="0"/>
            </a:br>
            <a:r>
              <a:rPr lang="en-US" sz="1600" dirty="0" err="1" smtClean="0"/>
              <a:t>Bilanz</a:t>
            </a:r>
            <a:endParaRPr lang="en-US" sz="1600" dirty="0"/>
          </a:p>
        </p:txBody>
      </p:sp>
      <p:sp>
        <p:nvSpPr>
          <p:cNvPr id="4" name="TextBox 3"/>
          <p:cNvSpPr txBox="1"/>
          <p:nvPr/>
        </p:nvSpPr>
        <p:spPr bwMode="gray">
          <a:xfrm>
            <a:off x="4725894" y="1339059"/>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sp>
        <p:nvSpPr>
          <p:cNvPr id="5" name="TextBox 4"/>
          <p:cNvSpPr txBox="1"/>
          <p:nvPr/>
        </p:nvSpPr>
        <p:spPr bwMode="gray">
          <a:xfrm>
            <a:off x="1620773" y="1805030"/>
            <a:ext cx="914400" cy="914400"/>
          </a:xfrm>
          <a:prstGeom prst="rect">
            <a:avLst/>
          </a:prstGeom>
          <a:noFill/>
        </p:spPr>
        <p:txBody>
          <a:bodyPr wrap="none" lIns="0" tIns="0" rIns="0" bIns="0" rtlCol="0">
            <a:noAutofit/>
          </a:bodyPr>
          <a:lstStyle/>
          <a:p>
            <a:pPr>
              <a:spcBef>
                <a:spcPts val="300"/>
              </a:spcBef>
              <a:spcAft>
                <a:spcPts val="300"/>
              </a:spcAft>
              <a:buClr>
                <a:schemeClr val="accent1"/>
              </a:buClr>
              <a:buSzPct val="90000"/>
            </a:pPr>
            <a:endParaRPr lang="en-US" sz="1200" dirty="0" err="1" smtClean="0"/>
          </a:p>
        </p:txBody>
      </p:sp>
      <p:pic>
        <p:nvPicPr>
          <p:cNvPr id="6" name="Picture 5" descr="Bilanz.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2260" y="1195226"/>
            <a:ext cx="5080000" cy="3860800"/>
          </a:xfrm>
          <a:prstGeom prst="rect">
            <a:avLst/>
          </a:prstGeom>
        </p:spPr>
      </p:pic>
    </p:spTree>
    <p:extLst>
      <p:ext uri="{BB962C8B-B14F-4D97-AF65-F5344CB8AC3E}">
        <p14:creationId xmlns:p14="http://schemas.microsoft.com/office/powerpoint/2010/main" val="34316027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569708" cy="1223901"/>
          </a:xfrm>
        </p:spPr>
        <p:txBody>
          <a:bodyPr/>
          <a:lstStyle/>
          <a:p>
            <a:pPr lvl="0">
              <a:buClr>
                <a:schemeClr val="accent1"/>
              </a:buClr>
            </a:pPr>
            <a:r>
              <a:rPr lang="de-DE" dirty="0" smtClean="0"/>
              <a:t>In der Gewinn- und Verlustrechnung (</a:t>
            </a:r>
            <a:r>
              <a:rPr lang="de-DE" dirty="0" err="1" smtClean="0"/>
              <a:t>GuV</a:t>
            </a:r>
            <a:r>
              <a:rPr lang="de-DE" dirty="0" smtClean="0"/>
              <a:t>, Profit &amp; Loss Statement - P&amp;L) wird die Ergebnislage dargestellt. </a:t>
            </a:r>
          </a:p>
          <a:p>
            <a:pPr marL="346075" lvl="1" indent="-346075">
              <a:buFont typeface="Wingdings" charset="2"/>
              <a:buChar char="u"/>
            </a:pPr>
            <a:r>
              <a:rPr lang="de-DE" dirty="0" smtClean="0"/>
              <a:t>Aufwand</a:t>
            </a:r>
            <a:endParaRPr lang="en-US" dirty="0"/>
          </a:p>
          <a:p>
            <a:pPr marL="346075" lvl="1" indent="-346075">
              <a:buFont typeface="Wingdings" charset="2"/>
              <a:buChar char="u"/>
            </a:pPr>
            <a:r>
              <a:rPr lang="de-DE" dirty="0" smtClean="0"/>
              <a:t>Ertrag</a:t>
            </a:r>
          </a:p>
        </p:txBody>
      </p:sp>
      <p:sp>
        <p:nvSpPr>
          <p:cNvPr id="3" name="Title 2"/>
          <p:cNvSpPr>
            <a:spLocks noGrp="1"/>
          </p:cNvSpPr>
          <p:nvPr>
            <p:ph type="title"/>
          </p:nvPr>
        </p:nvSpPr>
        <p:spPr/>
        <p:txBody>
          <a:bodyPr/>
          <a:lstStyle/>
          <a:p>
            <a:pPr lvl="0"/>
            <a:r>
              <a:rPr lang="en-US" dirty="0" smtClean="0"/>
              <a:t>Das </a:t>
            </a:r>
            <a:r>
              <a:rPr lang="en-US" dirty="0" err="1" smtClean="0"/>
              <a:t>externe</a:t>
            </a:r>
            <a:r>
              <a:rPr lang="en-US" dirty="0" smtClean="0"/>
              <a:t> </a:t>
            </a:r>
            <a:r>
              <a:rPr lang="en-US" dirty="0" err="1" smtClean="0"/>
              <a:t>Rechnungswesen</a:t>
            </a:r>
            <a:r>
              <a:rPr lang="en-US" dirty="0" smtClean="0"/>
              <a:t/>
            </a:r>
            <a:br>
              <a:rPr lang="en-US" dirty="0" smtClean="0"/>
            </a:br>
            <a:r>
              <a:rPr lang="en-US" sz="1600" dirty="0" err="1"/>
              <a:t>Ge</a:t>
            </a:r>
            <a:r>
              <a:rPr lang="en-US" sz="1600" dirty="0" err="1" smtClean="0"/>
              <a:t>winn</a:t>
            </a:r>
            <a:r>
              <a:rPr lang="en-US" sz="1600" dirty="0" smtClean="0"/>
              <a:t>- und </a:t>
            </a:r>
            <a:r>
              <a:rPr lang="en-US" sz="1600" dirty="0" err="1" smtClean="0"/>
              <a:t>Verlustrechnung</a:t>
            </a:r>
            <a:endParaRPr lang="en-US" sz="1600" dirty="0"/>
          </a:p>
        </p:txBody>
      </p:sp>
      <p:sp>
        <p:nvSpPr>
          <p:cNvPr id="4" name="TextBox 3"/>
          <p:cNvSpPr txBox="1"/>
          <p:nvPr/>
        </p:nvSpPr>
        <p:spPr bwMode="gray">
          <a:xfrm>
            <a:off x="4725894" y="1339059"/>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pic>
        <p:nvPicPr>
          <p:cNvPr id="5" name="Picture 4" descr="GuV_Umsatzkostenverfahre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869" y="1707654"/>
            <a:ext cx="3343229" cy="3276364"/>
          </a:xfrm>
          <a:prstGeom prst="rect">
            <a:avLst/>
          </a:prstGeom>
        </p:spPr>
      </p:pic>
    </p:spTree>
    <p:extLst>
      <p:ext uri="{BB962C8B-B14F-4D97-AF65-F5344CB8AC3E}">
        <p14:creationId xmlns:p14="http://schemas.microsoft.com/office/powerpoint/2010/main" val="27291168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41716" cy="3492153"/>
          </a:xfrm>
        </p:spPr>
        <p:txBody>
          <a:bodyPr/>
          <a:lstStyle/>
          <a:p>
            <a:pPr lvl="0">
              <a:buClr>
                <a:schemeClr val="accent1"/>
              </a:buClr>
            </a:pPr>
            <a:r>
              <a:rPr lang="de-DE" dirty="0" smtClean="0"/>
              <a:t>In der Kapitalflussrechnung (Cash Flow Statement - CF) wird die Finanzlage dargestellt.</a:t>
            </a:r>
          </a:p>
          <a:p>
            <a:pPr lvl="0">
              <a:buClr>
                <a:schemeClr val="accent1"/>
              </a:buClr>
            </a:pPr>
            <a:endParaRPr lang="de-DE" dirty="0" smtClean="0"/>
          </a:p>
          <a:p>
            <a:pPr lvl="0">
              <a:buClr>
                <a:schemeClr val="accent1"/>
              </a:buClr>
            </a:pPr>
            <a:r>
              <a:rPr lang="de-DE" dirty="0" smtClean="0"/>
              <a:t>   Ergebnis aus </a:t>
            </a:r>
            <a:r>
              <a:rPr lang="de-DE" dirty="0" err="1" smtClean="0"/>
              <a:t>GuV</a:t>
            </a:r>
            <a:endParaRPr lang="de-DE" dirty="0" smtClean="0"/>
          </a:p>
          <a:p>
            <a:pPr lvl="0">
              <a:buClr>
                <a:schemeClr val="accent1"/>
              </a:buClr>
            </a:pPr>
            <a:r>
              <a:rPr lang="de-DE" dirty="0" smtClean="0"/>
              <a:t>-  Aufwände, die keine Auszahlungen sind (z.B. Abschreibungen)</a:t>
            </a:r>
          </a:p>
          <a:p>
            <a:pPr lvl="0">
              <a:buClr>
                <a:schemeClr val="accent1"/>
              </a:buClr>
            </a:pPr>
            <a:r>
              <a:rPr lang="de-DE" dirty="0" smtClean="0"/>
              <a:t>+ Erträge, die keine Einzahlungen sind</a:t>
            </a:r>
          </a:p>
          <a:p>
            <a:pPr lvl="0">
              <a:buClr>
                <a:schemeClr val="accent1"/>
              </a:buClr>
            </a:pPr>
            <a:r>
              <a:rPr lang="de-DE" dirty="0" smtClean="0"/>
              <a:t>-  Auszahlungen, die Aufwände sind (z.B. Investitionen) </a:t>
            </a:r>
          </a:p>
          <a:p>
            <a:pPr lvl="0">
              <a:buClr>
                <a:schemeClr val="accent1"/>
              </a:buClr>
            </a:pPr>
            <a:r>
              <a:rPr lang="de-DE" dirty="0" smtClean="0"/>
              <a:t>+  Einzahlungen, die keine Erträge sind </a:t>
            </a:r>
          </a:p>
        </p:txBody>
      </p:sp>
      <p:sp>
        <p:nvSpPr>
          <p:cNvPr id="3" name="Title 2"/>
          <p:cNvSpPr>
            <a:spLocks noGrp="1"/>
          </p:cNvSpPr>
          <p:nvPr>
            <p:ph type="title"/>
          </p:nvPr>
        </p:nvSpPr>
        <p:spPr/>
        <p:txBody>
          <a:bodyPr/>
          <a:lstStyle/>
          <a:p>
            <a:pPr lvl="0"/>
            <a:r>
              <a:rPr lang="en-US" dirty="0" smtClean="0"/>
              <a:t>Das </a:t>
            </a:r>
            <a:r>
              <a:rPr lang="en-US" dirty="0" err="1" smtClean="0"/>
              <a:t>externe</a:t>
            </a:r>
            <a:r>
              <a:rPr lang="en-US" dirty="0" smtClean="0"/>
              <a:t> </a:t>
            </a:r>
            <a:r>
              <a:rPr lang="en-US" dirty="0" err="1" smtClean="0"/>
              <a:t>Rechnungswesen</a:t>
            </a:r>
            <a:r>
              <a:rPr lang="en-US" dirty="0" smtClean="0"/>
              <a:t/>
            </a:r>
            <a:br>
              <a:rPr lang="en-US" dirty="0" smtClean="0"/>
            </a:br>
            <a:r>
              <a:rPr lang="en-US" sz="1600" dirty="0" err="1" smtClean="0"/>
              <a:t>Kapitalflussrechnung</a:t>
            </a:r>
            <a:r>
              <a:rPr lang="en-US" sz="1600" dirty="0" smtClean="0"/>
              <a:t> </a:t>
            </a:r>
            <a:endParaRPr lang="en-US" sz="1600" dirty="0"/>
          </a:p>
        </p:txBody>
      </p:sp>
      <p:sp>
        <p:nvSpPr>
          <p:cNvPr id="4" name="TextBox 3"/>
          <p:cNvSpPr txBox="1"/>
          <p:nvPr/>
        </p:nvSpPr>
        <p:spPr bwMode="gray">
          <a:xfrm>
            <a:off x="4725894" y="1339059"/>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spTree>
    <p:extLst>
      <p:ext uri="{BB962C8B-B14F-4D97-AF65-F5344CB8AC3E}">
        <p14:creationId xmlns:p14="http://schemas.microsoft.com/office/powerpoint/2010/main" val="18767022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Das </a:t>
            </a:r>
            <a:r>
              <a:rPr lang="en-US" dirty="0" err="1" smtClean="0"/>
              <a:t>externe</a:t>
            </a:r>
            <a:r>
              <a:rPr lang="en-US" dirty="0" smtClean="0"/>
              <a:t> </a:t>
            </a:r>
            <a:r>
              <a:rPr lang="en-US" dirty="0" err="1" smtClean="0"/>
              <a:t>Rechnungswesen</a:t>
            </a:r>
            <a:r>
              <a:rPr lang="en-US" dirty="0" smtClean="0"/>
              <a:t/>
            </a:r>
            <a:br>
              <a:rPr lang="en-US" dirty="0" smtClean="0"/>
            </a:br>
            <a:r>
              <a:rPr lang="en-US" sz="1600" dirty="0" err="1" smtClean="0"/>
              <a:t>Kapitalflussrechnung</a:t>
            </a:r>
            <a:r>
              <a:rPr lang="en-US" sz="1600" dirty="0" smtClean="0"/>
              <a:t> </a:t>
            </a:r>
            <a:endParaRPr lang="en-US" sz="1600" dirty="0"/>
          </a:p>
        </p:txBody>
      </p:sp>
      <p:sp>
        <p:nvSpPr>
          <p:cNvPr id="5" name="Text Placeholder 4"/>
          <p:cNvSpPr>
            <a:spLocks noGrp="1"/>
          </p:cNvSpPr>
          <p:nvPr>
            <p:ph type="body" sz="quarter" idx="13"/>
          </p:nvPr>
        </p:nvSpPr>
        <p:spPr>
          <a:xfrm>
            <a:off x="1763688" y="1035589"/>
            <a:ext cx="6877051" cy="3563938"/>
          </a:xfrm>
        </p:spPr>
        <p:txBody>
          <a:bodyPr/>
          <a:lstStyle/>
          <a:p>
            <a:endParaRPr lang="en-US" dirty="0"/>
          </a:p>
        </p:txBody>
      </p:sp>
      <p:pic>
        <p:nvPicPr>
          <p:cNvPr id="6" name="Picture 5" descr="Cash Flow Statemen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92" y="1131590"/>
            <a:ext cx="6480212" cy="3915129"/>
          </a:xfrm>
          <a:prstGeom prst="rect">
            <a:avLst/>
          </a:prstGeom>
        </p:spPr>
      </p:pic>
    </p:spTree>
    <p:extLst>
      <p:ext uri="{BB962C8B-B14F-4D97-AF65-F5344CB8AC3E}">
        <p14:creationId xmlns:p14="http://schemas.microsoft.com/office/powerpoint/2010/main" val="10480675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Das </a:t>
            </a:r>
            <a:r>
              <a:rPr lang="en-US" dirty="0" err="1" smtClean="0"/>
              <a:t>externe</a:t>
            </a:r>
            <a:r>
              <a:rPr lang="en-US" dirty="0" smtClean="0"/>
              <a:t> </a:t>
            </a:r>
            <a:r>
              <a:rPr lang="en-US" dirty="0" err="1" smtClean="0"/>
              <a:t>Rechnungswesen</a:t>
            </a:r>
            <a:r>
              <a:rPr lang="en-US" dirty="0" smtClean="0"/>
              <a:t/>
            </a:r>
            <a:br>
              <a:rPr lang="en-US" dirty="0" smtClean="0"/>
            </a:br>
            <a:r>
              <a:rPr lang="en-US" sz="1600" dirty="0" err="1"/>
              <a:t>Geschäftsvorfälle</a:t>
            </a:r>
            <a:r>
              <a:rPr lang="en-US" sz="1600" dirty="0"/>
              <a:t> </a:t>
            </a:r>
            <a:r>
              <a:rPr lang="en-US" sz="1600" dirty="0" smtClean="0"/>
              <a:t>und </a:t>
            </a:r>
            <a:r>
              <a:rPr lang="en-US" sz="1600" dirty="0" err="1" smtClean="0"/>
              <a:t>ihre</a:t>
            </a:r>
            <a:r>
              <a:rPr lang="en-US" sz="1600" dirty="0" smtClean="0"/>
              <a:t> </a:t>
            </a:r>
            <a:r>
              <a:rPr lang="en-US" sz="1600" dirty="0" err="1" smtClean="0"/>
              <a:t>Buchungen</a:t>
            </a:r>
            <a:endParaRPr lang="en-US" sz="1600" dirty="0"/>
          </a:p>
        </p:txBody>
      </p:sp>
      <p:sp>
        <p:nvSpPr>
          <p:cNvPr id="5" name="Text Placeholder 4"/>
          <p:cNvSpPr>
            <a:spLocks noGrp="1"/>
          </p:cNvSpPr>
          <p:nvPr>
            <p:ph type="body" sz="quarter" idx="13"/>
          </p:nvPr>
        </p:nvSpPr>
        <p:spPr>
          <a:xfrm>
            <a:off x="348155" y="1275606"/>
            <a:ext cx="8544325" cy="3563938"/>
          </a:xfrm>
        </p:spPr>
        <p:txBody>
          <a:bodyPr/>
          <a:lstStyle/>
          <a:p>
            <a:pPr>
              <a:lnSpc>
                <a:spcPct val="120000"/>
              </a:lnSpc>
              <a:buClr>
                <a:schemeClr val="accent1"/>
              </a:buClr>
            </a:pPr>
            <a:r>
              <a:rPr lang="en-US" dirty="0" err="1" smtClean="0"/>
              <a:t>Geschäftsvorfälle</a:t>
            </a:r>
            <a:r>
              <a:rPr lang="en-US" dirty="0" smtClean="0"/>
              <a:t>, </a:t>
            </a:r>
            <a:r>
              <a:rPr lang="en-US" dirty="0" err="1" smtClean="0"/>
              <a:t>Daten</a:t>
            </a:r>
            <a:r>
              <a:rPr lang="en-US" dirty="0" smtClean="0"/>
              <a:t> und </a:t>
            </a:r>
            <a:r>
              <a:rPr lang="en-US" dirty="0" err="1" smtClean="0"/>
              <a:t>Buchungssätze</a:t>
            </a:r>
            <a:endParaRPr lang="en-US" dirty="0" smtClean="0"/>
          </a:p>
          <a:p>
            <a:pPr marL="346075" indent="-346075">
              <a:lnSpc>
                <a:spcPct val="120000"/>
              </a:lnSpc>
              <a:buClr>
                <a:schemeClr val="accent1"/>
              </a:buClr>
              <a:buFont typeface="+mj-lt"/>
              <a:buAutoNum type="arabicPeriod"/>
            </a:pPr>
            <a:r>
              <a:rPr lang="en-US" dirty="0" err="1" smtClean="0"/>
              <a:t>Gründung</a:t>
            </a:r>
            <a:r>
              <a:rPr lang="en-US" dirty="0" smtClean="0"/>
              <a:t> des </a:t>
            </a:r>
            <a:r>
              <a:rPr lang="en-US" dirty="0" err="1" smtClean="0"/>
              <a:t>Unternehmens</a:t>
            </a:r>
            <a:r>
              <a:rPr lang="en-US" dirty="0" smtClean="0"/>
              <a:t> </a:t>
            </a:r>
          </a:p>
          <a:p>
            <a:pPr marL="346075">
              <a:lnSpc>
                <a:spcPct val="120000"/>
              </a:lnSpc>
              <a:buClr>
                <a:schemeClr val="accent1"/>
              </a:buClr>
            </a:pPr>
            <a:r>
              <a:rPr lang="en-US" sz="1000" dirty="0" err="1" smtClean="0"/>
              <a:t>Einlage</a:t>
            </a:r>
            <a:r>
              <a:rPr lang="en-US" sz="1000" dirty="0" smtClean="0"/>
              <a:t>: 500.000 €</a:t>
            </a:r>
          </a:p>
          <a:p>
            <a:pPr marL="346075" lvl="0">
              <a:lnSpc>
                <a:spcPct val="80000"/>
              </a:lnSpc>
              <a:buClr>
                <a:srgbClr val="B1063A"/>
              </a:buClr>
            </a:pPr>
            <a:r>
              <a:rPr lang="en-US" sz="1000" dirty="0">
                <a:solidFill>
                  <a:srgbClr val="323232"/>
                </a:solidFill>
              </a:rPr>
              <a:t>per </a:t>
            </a:r>
            <a:r>
              <a:rPr lang="en-US" sz="1000" dirty="0" err="1">
                <a:solidFill>
                  <a:srgbClr val="323232"/>
                </a:solidFill>
              </a:rPr>
              <a:t>Kasse</a:t>
            </a:r>
            <a:r>
              <a:rPr lang="en-US" sz="1000" dirty="0">
                <a:solidFill>
                  <a:srgbClr val="323232"/>
                </a:solidFill>
              </a:rPr>
              <a:t>                                              500.000</a:t>
            </a:r>
          </a:p>
          <a:p>
            <a:pPr marL="346075" lvl="0">
              <a:lnSpc>
                <a:spcPct val="80000"/>
              </a:lnSpc>
              <a:buClr>
                <a:srgbClr val="B1063A"/>
              </a:buClr>
            </a:pPr>
            <a:r>
              <a:rPr lang="en-US" sz="1000" dirty="0">
                <a:solidFill>
                  <a:srgbClr val="323232"/>
                </a:solidFill>
              </a:rPr>
              <a:t>      an </a:t>
            </a:r>
            <a:r>
              <a:rPr lang="en-US" sz="1000" dirty="0" err="1">
                <a:solidFill>
                  <a:srgbClr val="323232"/>
                </a:solidFill>
              </a:rPr>
              <a:t>Eigenkapital</a:t>
            </a:r>
            <a:r>
              <a:rPr lang="en-US" sz="1000" dirty="0">
                <a:solidFill>
                  <a:srgbClr val="323232"/>
                </a:solidFill>
              </a:rPr>
              <a:t>                                       500.000    </a:t>
            </a:r>
            <a:r>
              <a:rPr lang="en-US" sz="1000" dirty="0" smtClean="0">
                <a:solidFill>
                  <a:srgbClr val="323232"/>
                </a:solidFill>
              </a:rPr>
              <a:t>          </a:t>
            </a:r>
            <a:endParaRPr lang="en-US" sz="1000" dirty="0">
              <a:solidFill>
                <a:srgbClr val="323232"/>
              </a:solidFill>
            </a:endParaRPr>
          </a:p>
          <a:p>
            <a:pPr marL="346075" indent="-346075">
              <a:lnSpc>
                <a:spcPct val="120000"/>
              </a:lnSpc>
              <a:buClr>
                <a:schemeClr val="accent1"/>
              </a:buClr>
              <a:buFont typeface="+mj-lt"/>
              <a:buAutoNum type="arabicPeriod" startAt="2"/>
            </a:pPr>
            <a:r>
              <a:rPr lang="en-US" dirty="0" err="1" smtClean="0"/>
              <a:t>Kauf</a:t>
            </a:r>
            <a:r>
              <a:rPr lang="en-US" dirty="0" smtClean="0"/>
              <a:t> </a:t>
            </a:r>
            <a:r>
              <a:rPr lang="en-US" dirty="0" err="1" smtClean="0"/>
              <a:t>einer</a:t>
            </a:r>
            <a:r>
              <a:rPr lang="en-US" dirty="0" smtClean="0"/>
              <a:t> </a:t>
            </a:r>
            <a:r>
              <a:rPr lang="en-US" dirty="0" err="1" smtClean="0"/>
              <a:t>Maschine</a:t>
            </a:r>
            <a:endParaRPr lang="en-US" dirty="0" smtClean="0"/>
          </a:p>
          <a:p>
            <a:pPr indent="346075">
              <a:lnSpc>
                <a:spcPct val="120000"/>
              </a:lnSpc>
              <a:buClr>
                <a:schemeClr val="accent1"/>
              </a:buClr>
            </a:pPr>
            <a:r>
              <a:rPr lang="en-US" sz="1000" dirty="0" err="1" smtClean="0"/>
              <a:t>Anschaffungswert</a:t>
            </a:r>
            <a:r>
              <a:rPr lang="en-US" sz="1000" dirty="0" smtClean="0"/>
              <a:t>: 100.000 €</a:t>
            </a:r>
          </a:p>
          <a:p>
            <a:pPr lvl="0" indent="346075">
              <a:lnSpc>
                <a:spcPct val="80000"/>
              </a:lnSpc>
              <a:buClr>
                <a:srgbClr val="B1063A"/>
              </a:buClr>
            </a:pPr>
            <a:r>
              <a:rPr lang="en-US" sz="1000" dirty="0">
                <a:solidFill>
                  <a:srgbClr val="323232"/>
                </a:solidFill>
              </a:rPr>
              <a:t>per Anlagen                                           100.000</a:t>
            </a:r>
          </a:p>
          <a:p>
            <a:pPr lvl="0" indent="346075">
              <a:lnSpc>
                <a:spcPct val="80000"/>
              </a:lnSpc>
              <a:buClr>
                <a:srgbClr val="B1063A"/>
              </a:buClr>
            </a:pPr>
            <a:r>
              <a:rPr lang="en-US" sz="1000" dirty="0">
                <a:solidFill>
                  <a:srgbClr val="323232"/>
                </a:solidFill>
              </a:rPr>
              <a:t>      an </a:t>
            </a:r>
            <a:r>
              <a:rPr lang="en-US" sz="1000" dirty="0" err="1">
                <a:solidFill>
                  <a:srgbClr val="323232"/>
                </a:solidFill>
              </a:rPr>
              <a:t>Kasse</a:t>
            </a:r>
            <a:r>
              <a:rPr lang="en-US" sz="1000" dirty="0">
                <a:solidFill>
                  <a:srgbClr val="323232"/>
                </a:solidFill>
              </a:rPr>
              <a:t>                                                100.000 </a:t>
            </a:r>
            <a:endParaRPr lang="en-US" dirty="0" smtClean="0"/>
          </a:p>
          <a:p>
            <a:pPr marL="346075" indent="-346075">
              <a:lnSpc>
                <a:spcPct val="120000"/>
              </a:lnSpc>
              <a:buClr>
                <a:schemeClr val="accent1"/>
              </a:buClr>
              <a:buFont typeface="+mj-lt"/>
              <a:buAutoNum type="arabicPeriod" startAt="3"/>
            </a:pPr>
            <a:r>
              <a:rPr lang="en-US" dirty="0" err="1" smtClean="0"/>
              <a:t>Kauf</a:t>
            </a:r>
            <a:r>
              <a:rPr lang="en-US" dirty="0" smtClean="0"/>
              <a:t> </a:t>
            </a:r>
            <a:r>
              <a:rPr lang="en-US" dirty="0" err="1" smtClean="0"/>
              <a:t>eines</a:t>
            </a:r>
            <a:r>
              <a:rPr lang="en-US" dirty="0" smtClean="0"/>
              <a:t> </a:t>
            </a:r>
            <a:r>
              <a:rPr lang="en-US" dirty="0" err="1" smtClean="0"/>
              <a:t>Rohmaterials</a:t>
            </a:r>
            <a:r>
              <a:rPr lang="en-US" dirty="0" smtClean="0"/>
              <a:t> R1</a:t>
            </a:r>
          </a:p>
          <a:p>
            <a:pPr indent="346075">
              <a:lnSpc>
                <a:spcPct val="120000"/>
              </a:lnSpc>
              <a:buClr>
                <a:schemeClr val="accent1"/>
              </a:buClr>
            </a:pPr>
            <a:r>
              <a:rPr lang="en-US" sz="1000" dirty="0" smtClean="0"/>
              <a:t>20 to </a:t>
            </a:r>
            <a:r>
              <a:rPr lang="en-US" sz="1000" dirty="0" err="1" smtClean="0"/>
              <a:t>zum</a:t>
            </a:r>
            <a:r>
              <a:rPr lang="en-US" sz="1000" dirty="0" smtClean="0"/>
              <a:t> </a:t>
            </a:r>
            <a:r>
              <a:rPr lang="en-US" sz="1000" dirty="0" err="1" smtClean="0"/>
              <a:t>Preis</a:t>
            </a:r>
            <a:r>
              <a:rPr lang="en-US" sz="1000" dirty="0" smtClean="0"/>
              <a:t> von 90 €/to</a:t>
            </a:r>
          </a:p>
          <a:p>
            <a:pPr lvl="0" indent="346075">
              <a:lnSpc>
                <a:spcPct val="80000"/>
              </a:lnSpc>
              <a:buClr>
                <a:srgbClr val="B1063A"/>
              </a:buClr>
            </a:pPr>
            <a:r>
              <a:rPr lang="en-US" sz="1000" dirty="0">
                <a:solidFill>
                  <a:srgbClr val="323232"/>
                </a:solidFill>
              </a:rPr>
              <a:t>per </a:t>
            </a:r>
            <a:r>
              <a:rPr lang="en-US" sz="1000" dirty="0" err="1">
                <a:solidFill>
                  <a:srgbClr val="323232"/>
                </a:solidFill>
              </a:rPr>
              <a:t>Vorräte</a:t>
            </a:r>
            <a:r>
              <a:rPr lang="en-US" sz="1000" dirty="0">
                <a:solidFill>
                  <a:srgbClr val="323232"/>
                </a:solidFill>
              </a:rPr>
              <a:t>     R1                                       2.000</a:t>
            </a:r>
          </a:p>
          <a:p>
            <a:pPr lvl="0" indent="346075">
              <a:lnSpc>
                <a:spcPct val="80000"/>
              </a:lnSpc>
              <a:buClr>
                <a:srgbClr val="B1063A"/>
              </a:buClr>
            </a:pPr>
            <a:r>
              <a:rPr lang="en-US" sz="1000" dirty="0">
                <a:solidFill>
                  <a:srgbClr val="323232"/>
                </a:solidFill>
              </a:rPr>
              <a:t>      an </a:t>
            </a:r>
            <a:r>
              <a:rPr lang="en-US" sz="1000" dirty="0" err="1">
                <a:solidFill>
                  <a:srgbClr val="323232"/>
                </a:solidFill>
              </a:rPr>
              <a:t>Kasse</a:t>
            </a:r>
            <a:r>
              <a:rPr lang="en-US" sz="1000" dirty="0">
                <a:solidFill>
                  <a:srgbClr val="323232"/>
                </a:solidFill>
              </a:rPr>
              <a:t>                                                    </a:t>
            </a:r>
            <a:r>
              <a:rPr lang="en-US" sz="1000" dirty="0" smtClean="0">
                <a:solidFill>
                  <a:srgbClr val="323232"/>
                </a:solidFill>
              </a:rPr>
              <a:t>2.000</a:t>
            </a:r>
            <a:r>
              <a:rPr lang="en-US" dirty="0" smtClean="0"/>
              <a:t> </a:t>
            </a:r>
          </a:p>
          <a:p>
            <a:pPr marL="346075" indent="-346075">
              <a:lnSpc>
                <a:spcPct val="120000"/>
              </a:lnSpc>
              <a:buClr>
                <a:schemeClr val="accent1"/>
              </a:buClr>
              <a:buFont typeface="+mj-lt"/>
              <a:buAutoNum type="arabicPeriod" startAt="4"/>
            </a:pPr>
            <a:r>
              <a:rPr lang="en-US" dirty="0" err="1" smtClean="0"/>
              <a:t>Einstellung</a:t>
            </a:r>
            <a:r>
              <a:rPr lang="en-US" dirty="0" smtClean="0"/>
              <a:t> von 2 </a:t>
            </a:r>
            <a:r>
              <a:rPr lang="en-US" dirty="0" err="1" smtClean="0"/>
              <a:t>Mitarbeitern</a:t>
            </a:r>
            <a:endParaRPr lang="en-US" dirty="0" smtClean="0"/>
          </a:p>
        </p:txBody>
      </p:sp>
    </p:spTree>
    <p:extLst>
      <p:ext uri="{BB962C8B-B14F-4D97-AF65-F5344CB8AC3E}">
        <p14:creationId xmlns:p14="http://schemas.microsoft.com/office/powerpoint/2010/main" val="29567693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Das </a:t>
            </a:r>
            <a:r>
              <a:rPr lang="en-US" dirty="0" err="1" smtClean="0"/>
              <a:t>externe</a:t>
            </a:r>
            <a:r>
              <a:rPr lang="en-US" dirty="0" smtClean="0"/>
              <a:t> </a:t>
            </a:r>
            <a:r>
              <a:rPr lang="en-US" dirty="0" err="1" smtClean="0"/>
              <a:t>Rechnungswesen</a:t>
            </a:r>
            <a:r>
              <a:rPr lang="en-US" dirty="0" smtClean="0"/>
              <a:t/>
            </a:r>
            <a:br>
              <a:rPr lang="en-US" dirty="0" smtClean="0"/>
            </a:br>
            <a:r>
              <a:rPr lang="en-US" sz="1600" dirty="0" err="1"/>
              <a:t>Geschäftsvorfälle</a:t>
            </a:r>
            <a:r>
              <a:rPr lang="en-US" sz="1600" dirty="0"/>
              <a:t> </a:t>
            </a:r>
            <a:r>
              <a:rPr lang="en-US" sz="1600" dirty="0" smtClean="0"/>
              <a:t>und </a:t>
            </a:r>
            <a:r>
              <a:rPr lang="en-US" sz="1600" dirty="0" err="1" smtClean="0"/>
              <a:t>ihre</a:t>
            </a:r>
            <a:r>
              <a:rPr lang="en-US" sz="1600" dirty="0" smtClean="0"/>
              <a:t> </a:t>
            </a:r>
            <a:r>
              <a:rPr lang="en-US" sz="1600" dirty="0" err="1" smtClean="0"/>
              <a:t>Buchungen</a:t>
            </a:r>
            <a:endParaRPr lang="en-US" sz="1600" dirty="0"/>
          </a:p>
        </p:txBody>
      </p:sp>
      <p:sp>
        <p:nvSpPr>
          <p:cNvPr id="5" name="Text Placeholder 4"/>
          <p:cNvSpPr>
            <a:spLocks noGrp="1"/>
          </p:cNvSpPr>
          <p:nvPr>
            <p:ph type="body" sz="quarter" idx="13"/>
          </p:nvPr>
        </p:nvSpPr>
        <p:spPr>
          <a:xfrm>
            <a:off x="348155" y="1275606"/>
            <a:ext cx="8544325" cy="3563938"/>
          </a:xfrm>
        </p:spPr>
        <p:txBody>
          <a:bodyPr/>
          <a:lstStyle/>
          <a:p>
            <a:pPr marL="346075" indent="-346075">
              <a:lnSpc>
                <a:spcPct val="120000"/>
              </a:lnSpc>
              <a:buClr>
                <a:schemeClr val="accent1"/>
              </a:buClr>
              <a:buFont typeface="+mj-lt"/>
              <a:buAutoNum type="arabicPeriod" startAt="5"/>
            </a:pPr>
            <a:r>
              <a:rPr lang="en-US" dirty="0" err="1" smtClean="0"/>
              <a:t>Produktion</a:t>
            </a:r>
            <a:r>
              <a:rPr lang="en-US" dirty="0" smtClean="0"/>
              <a:t> von 40.000 Liter </a:t>
            </a:r>
            <a:r>
              <a:rPr lang="en-US" dirty="0" err="1" smtClean="0"/>
              <a:t>eines</a:t>
            </a:r>
            <a:r>
              <a:rPr lang="en-US" dirty="0" smtClean="0"/>
              <a:t> </a:t>
            </a:r>
            <a:r>
              <a:rPr lang="en-US" dirty="0" err="1" smtClean="0"/>
              <a:t>Fertigfabrikates</a:t>
            </a:r>
            <a:r>
              <a:rPr lang="en-US" dirty="0" smtClean="0"/>
              <a:t> F1</a:t>
            </a:r>
          </a:p>
          <a:p>
            <a:pPr indent="346075">
              <a:lnSpc>
                <a:spcPct val="120000"/>
              </a:lnSpc>
              <a:buClr>
                <a:schemeClr val="accent1"/>
              </a:buClr>
            </a:pPr>
            <a:r>
              <a:rPr lang="en-US" sz="1000" dirty="0" err="1"/>
              <a:t>Verbrauch</a:t>
            </a:r>
            <a:r>
              <a:rPr lang="en-US" sz="1000" dirty="0"/>
              <a:t> </a:t>
            </a:r>
            <a:r>
              <a:rPr lang="en-US" sz="1000" dirty="0" smtClean="0"/>
              <a:t>von </a:t>
            </a:r>
            <a:r>
              <a:rPr lang="en-US" sz="1000" dirty="0"/>
              <a:t>2 </a:t>
            </a:r>
            <a:r>
              <a:rPr lang="en-US" sz="1000" dirty="0" smtClean="0"/>
              <a:t>to des </a:t>
            </a:r>
            <a:r>
              <a:rPr lang="en-US" sz="1000" dirty="0" err="1" smtClean="0"/>
              <a:t>Rofmaterials</a:t>
            </a:r>
            <a:r>
              <a:rPr lang="en-US" sz="1000" dirty="0" smtClean="0"/>
              <a:t> R1 pro 10.000 Liter des </a:t>
            </a:r>
            <a:r>
              <a:rPr lang="en-US" sz="1000" dirty="0" err="1" smtClean="0"/>
              <a:t>Fertigfabrikates</a:t>
            </a:r>
            <a:r>
              <a:rPr lang="en-US" sz="1000" dirty="0" smtClean="0"/>
              <a:t> F1</a:t>
            </a:r>
          </a:p>
          <a:p>
            <a:pPr marL="346075">
              <a:lnSpc>
                <a:spcPct val="120000"/>
              </a:lnSpc>
              <a:buClr>
                <a:schemeClr val="accent1"/>
              </a:buClr>
            </a:pPr>
            <a:r>
              <a:rPr lang="en-US" sz="1000" dirty="0"/>
              <a:t>Standard-</a:t>
            </a:r>
            <a:r>
              <a:rPr lang="en-US" sz="1000" dirty="0" err="1"/>
              <a:t>Einkaufspreis</a:t>
            </a:r>
            <a:r>
              <a:rPr lang="en-US" sz="1000" dirty="0"/>
              <a:t> </a:t>
            </a:r>
            <a:r>
              <a:rPr lang="en-US" sz="1000" dirty="0" err="1"/>
              <a:t>für</a:t>
            </a:r>
            <a:r>
              <a:rPr lang="en-US" sz="1000" dirty="0"/>
              <a:t> das </a:t>
            </a:r>
            <a:r>
              <a:rPr lang="en-US" sz="1000" dirty="0" err="1"/>
              <a:t>Rohaterial</a:t>
            </a:r>
            <a:r>
              <a:rPr lang="en-US" sz="1000" dirty="0"/>
              <a:t> R1: 100 €/</a:t>
            </a:r>
            <a:r>
              <a:rPr lang="en-US" sz="1000" dirty="0" smtClean="0"/>
              <a:t>to</a:t>
            </a:r>
          </a:p>
          <a:p>
            <a:pPr marL="346075">
              <a:lnSpc>
                <a:spcPct val="120000"/>
              </a:lnSpc>
              <a:buClr>
                <a:schemeClr val="accent1"/>
              </a:buClr>
            </a:pPr>
            <a:r>
              <a:rPr lang="en-US" sz="1000" dirty="0"/>
              <a:t>Material- und </a:t>
            </a:r>
            <a:r>
              <a:rPr lang="en-US" sz="1000" dirty="0" err="1"/>
              <a:t>Fertigungsgemeinkostenzuschlag</a:t>
            </a:r>
            <a:r>
              <a:rPr lang="en-US" sz="1000" dirty="0"/>
              <a:t>: 120</a:t>
            </a:r>
            <a:r>
              <a:rPr lang="en-US" sz="1000" dirty="0" smtClean="0"/>
              <a:t>%</a:t>
            </a:r>
          </a:p>
          <a:p>
            <a:pPr lvl="0" indent="346075">
              <a:lnSpc>
                <a:spcPct val="80000"/>
              </a:lnSpc>
              <a:buClr>
                <a:srgbClr val="B1063A"/>
              </a:buClr>
            </a:pPr>
            <a:r>
              <a:rPr lang="en-US" sz="1000" dirty="0">
                <a:solidFill>
                  <a:srgbClr val="323232"/>
                </a:solidFill>
              </a:rPr>
              <a:t>per </a:t>
            </a:r>
            <a:r>
              <a:rPr lang="en-US" sz="1000" dirty="0" err="1">
                <a:solidFill>
                  <a:srgbClr val="323232"/>
                </a:solidFill>
              </a:rPr>
              <a:t>Fertigfabrikate</a:t>
            </a:r>
            <a:r>
              <a:rPr lang="en-US" sz="1000" dirty="0">
                <a:solidFill>
                  <a:srgbClr val="323232"/>
                </a:solidFill>
              </a:rPr>
              <a:t>     F1                              1.760</a:t>
            </a:r>
          </a:p>
          <a:p>
            <a:pPr lvl="0" indent="346075">
              <a:lnSpc>
                <a:spcPct val="80000"/>
              </a:lnSpc>
              <a:buClr>
                <a:srgbClr val="B1063A"/>
              </a:buClr>
            </a:pPr>
            <a:r>
              <a:rPr lang="en-US" sz="1000" dirty="0">
                <a:solidFill>
                  <a:srgbClr val="323232"/>
                </a:solidFill>
              </a:rPr>
              <a:t>      an </a:t>
            </a:r>
            <a:r>
              <a:rPr lang="en-US" sz="1000" dirty="0" err="1">
                <a:solidFill>
                  <a:srgbClr val="323232"/>
                </a:solidFill>
              </a:rPr>
              <a:t>Vorräte</a:t>
            </a:r>
            <a:r>
              <a:rPr lang="en-US" sz="1000" dirty="0">
                <a:solidFill>
                  <a:srgbClr val="323232"/>
                </a:solidFill>
              </a:rPr>
              <a:t>     R1                                            800</a:t>
            </a:r>
          </a:p>
          <a:p>
            <a:pPr lvl="0" indent="346075">
              <a:lnSpc>
                <a:spcPct val="80000"/>
              </a:lnSpc>
              <a:buClr>
                <a:srgbClr val="B1063A"/>
              </a:buClr>
            </a:pPr>
            <a:r>
              <a:rPr lang="en-US" sz="1000" dirty="0">
                <a:solidFill>
                  <a:srgbClr val="323232"/>
                </a:solidFill>
              </a:rPr>
              <a:t>      an </a:t>
            </a:r>
            <a:r>
              <a:rPr lang="en-US" sz="1000" dirty="0" err="1">
                <a:solidFill>
                  <a:srgbClr val="323232"/>
                </a:solidFill>
              </a:rPr>
              <a:t>Fabrikleistung</a:t>
            </a:r>
            <a:r>
              <a:rPr lang="en-US" sz="1000" dirty="0">
                <a:solidFill>
                  <a:srgbClr val="323232"/>
                </a:solidFill>
              </a:rPr>
              <a:t>                                            960  </a:t>
            </a:r>
            <a:endParaRPr lang="en-US" sz="1000" dirty="0" smtClean="0">
              <a:solidFill>
                <a:srgbClr val="323232"/>
              </a:solidFill>
            </a:endParaRPr>
          </a:p>
          <a:p>
            <a:pPr marL="346075" lvl="0" indent="-346075">
              <a:lnSpc>
                <a:spcPct val="120000"/>
              </a:lnSpc>
              <a:buClr>
                <a:srgbClr val="B1063A"/>
              </a:buClr>
              <a:buFont typeface="+mj-lt"/>
              <a:buAutoNum type="arabicPeriod" startAt="6"/>
            </a:pPr>
            <a:r>
              <a:rPr lang="en-US" dirty="0" err="1">
                <a:solidFill>
                  <a:srgbClr val="323232"/>
                </a:solidFill>
              </a:rPr>
              <a:t>Zahlung</a:t>
            </a:r>
            <a:r>
              <a:rPr lang="en-US" dirty="0">
                <a:solidFill>
                  <a:srgbClr val="323232"/>
                </a:solidFill>
              </a:rPr>
              <a:t> von </a:t>
            </a:r>
            <a:r>
              <a:rPr lang="en-US" dirty="0" err="1">
                <a:solidFill>
                  <a:srgbClr val="323232"/>
                </a:solidFill>
              </a:rPr>
              <a:t>Löhnen</a:t>
            </a:r>
            <a:endParaRPr lang="en-US" dirty="0">
              <a:solidFill>
                <a:srgbClr val="323232"/>
              </a:solidFill>
            </a:endParaRPr>
          </a:p>
          <a:p>
            <a:pPr marL="346075" lvl="0">
              <a:lnSpc>
                <a:spcPct val="120000"/>
              </a:lnSpc>
              <a:buClr>
                <a:srgbClr val="B1063A"/>
              </a:buClr>
            </a:pPr>
            <a:r>
              <a:rPr lang="en-US" sz="1000" dirty="0">
                <a:solidFill>
                  <a:srgbClr val="323232"/>
                </a:solidFill>
              </a:rPr>
              <a:t>4.000 </a:t>
            </a:r>
            <a:r>
              <a:rPr lang="en-US" sz="1000" dirty="0" smtClean="0">
                <a:solidFill>
                  <a:srgbClr val="323232"/>
                </a:solidFill>
              </a:rPr>
              <a:t>€</a:t>
            </a:r>
          </a:p>
          <a:p>
            <a:pPr marL="346075" lvl="0">
              <a:lnSpc>
                <a:spcPct val="80000"/>
              </a:lnSpc>
              <a:buClr>
                <a:srgbClr val="B1063A"/>
              </a:buClr>
            </a:pPr>
            <a:r>
              <a:rPr lang="en-US" sz="1000" dirty="0">
                <a:solidFill>
                  <a:srgbClr val="323232"/>
                </a:solidFill>
              </a:rPr>
              <a:t>per </a:t>
            </a:r>
            <a:r>
              <a:rPr lang="en-US" sz="1000" dirty="0" err="1">
                <a:solidFill>
                  <a:srgbClr val="323232"/>
                </a:solidFill>
              </a:rPr>
              <a:t>Löhne</a:t>
            </a:r>
            <a:r>
              <a:rPr lang="en-US" sz="1000" dirty="0">
                <a:solidFill>
                  <a:srgbClr val="323232"/>
                </a:solidFill>
              </a:rPr>
              <a:t>                                                4.000</a:t>
            </a:r>
          </a:p>
          <a:p>
            <a:pPr marL="346075" lvl="0">
              <a:lnSpc>
                <a:spcPct val="80000"/>
              </a:lnSpc>
              <a:buClr>
                <a:srgbClr val="B1063A"/>
              </a:buClr>
            </a:pPr>
            <a:r>
              <a:rPr lang="en-US" sz="1000" dirty="0">
                <a:solidFill>
                  <a:srgbClr val="323232"/>
                </a:solidFill>
              </a:rPr>
              <a:t>      an </a:t>
            </a:r>
            <a:r>
              <a:rPr lang="en-US" sz="1000" dirty="0" err="1">
                <a:solidFill>
                  <a:srgbClr val="323232"/>
                </a:solidFill>
              </a:rPr>
              <a:t>Kasse</a:t>
            </a:r>
            <a:r>
              <a:rPr lang="en-US" sz="1000" dirty="0">
                <a:solidFill>
                  <a:srgbClr val="323232"/>
                </a:solidFill>
              </a:rPr>
              <a:t>                                                   4.000  </a:t>
            </a:r>
            <a:endParaRPr lang="en-US" sz="1000" dirty="0" smtClean="0">
              <a:solidFill>
                <a:srgbClr val="323232"/>
              </a:solidFill>
            </a:endParaRPr>
          </a:p>
          <a:p>
            <a:pPr marL="346075" lvl="0" indent="-346075">
              <a:lnSpc>
                <a:spcPct val="120000"/>
              </a:lnSpc>
              <a:buClr>
                <a:srgbClr val="B1063A"/>
              </a:buClr>
              <a:buFont typeface="+mj-lt"/>
              <a:buAutoNum type="arabicPeriod" startAt="7"/>
            </a:pPr>
            <a:r>
              <a:rPr lang="en-US" dirty="0" err="1">
                <a:solidFill>
                  <a:srgbClr val="323232"/>
                </a:solidFill>
              </a:rPr>
              <a:t>Entgegennahme</a:t>
            </a:r>
            <a:r>
              <a:rPr lang="en-US" dirty="0">
                <a:solidFill>
                  <a:srgbClr val="323232"/>
                </a:solidFill>
              </a:rPr>
              <a:t> </a:t>
            </a:r>
            <a:r>
              <a:rPr lang="en-US" dirty="0" err="1">
                <a:solidFill>
                  <a:srgbClr val="323232"/>
                </a:solidFill>
              </a:rPr>
              <a:t>eines</a:t>
            </a:r>
            <a:r>
              <a:rPr lang="en-US" dirty="0">
                <a:solidFill>
                  <a:srgbClr val="323232"/>
                </a:solidFill>
              </a:rPr>
              <a:t> </a:t>
            </a:r>
            <a:r>
              <a:rPr lang="en-US" dirty="0" err="1">
                <a:solidFill>
                  <a:srgbClr val="323232"/>
                </a:solidFill>
              </a:rPr>
              <a:t>Auftrags</a:t>
            </a:r>
            <a:r>
              <a:rPr lang="en-US" dirty="0">
                <a:solidFill>
                  <a:srgbClr val="323232"/>
                </a:solidFill>
              </a:rPr>
              <a:t> </a:t>
            </a:r>
          </a:p>
          <a:p>
            <a:pPr marL="346075" lvl="0">
              <a:lnSpc>
                <a:spcPct val="120000"/>
              </a:lnSpc>
              <a:buClr>
                <a:srgbClr val="B1063A"/>
              </a:buClr>
            </a:pPr>
            <a:r>
              <a:rPr lang="en-US" sz="1000" dirty="0" err="1">
                <a:solidFill>
                  <a:srgbClr val="323232"/>
                </a:solidFill>
              </a:rPr>
              <a:t>Kunde</a:t>
            </a:r>
            <a:r>
              <a:rPr lang="en-US" sz="1000" dirty="0">
                <a:solidFill>
                  <a:srgbClr val="323232"/>
                </a:solidFill>
              </a:rPr>
              <a:t> K1 10.000 Liter </a:t>
            </a:r>
            <a:r>
              <a:rPr lang="en-US" sz="1000" dirty="0" err="1">
                <a:solidFill>
                  <a:srgbClr val="323232"/>
                </a:solidFill>
              </a:rPr>
              <a:t>Fertigfabrikat</a:t>
            </a:r>
            <a:r>
              <a:rPr lang="en-US" sz="1000" dirty="0">
                <a:solidFill>
                  <a:srgbClr val="323232"/>
                </a:solidFill>
              </a:rPr>
              <a:t> F1 </a:t>
            </a:r>
          </a:p>
          <a:p>
            <a:pPr marL="346075" lvl="0">
              <a:lnSpc>
                <a:spcPct val="80000"/>
              </a:lnSpc>
              <a:buClr>
                <a:srgbClr val="B1063A"/>
              </a:buClr>
            </a:pPr>
            <a:r>
              <a:rPr lang="en-US" sz="1000" dirty="0" smtClean="0">
                <a:solidFill>
                  <a:srgbClr val="323232"/>
                </a:solidFill>
              </a:rPr>
              <a:t>                      </a:t>
            </a:r>
            <a:endParaRPr lang="en-US" sz="1000" dirty="0">
              <a:solidFill>
                <a:srgbClr val="323232"/>
              </a:solidFill>
            </a:endParaRPr>
          </a:p>
          <a:p>
            <a:pPr marL="346075" lvl="0">
              <a:lnSpc>
                <a:spcPct val="120000"/>
              </a:lnSpc>
              <a:buClr>
                <a:srgbClr val="B1063A"/>
              </a:buClr>
            </a:pPr>
            <a:endParaRPr lang="en-US" dirty="0">
              <a:solidFill>
                <a:srgbClr val="323232"/>
              </a:solidFill>
            </a:endParaRPr>
          </a:p>
          <a:p>
            <a:pPr lvl="0" indent="346075">
              <a:lnSpc>
                <a:spcPct val="80000"/>
              </a:lnSpc>
              <a:buClr>
                <a:srgbClr val="B1063A"/>
              </a:buClr>
            </a:pPr>
            <a:r>
              <a:rPr lang="en-US" sz="1000" dirty="0" smtClean="0">
                <a:solidFill>
                  <a:srgbClr val="323232"/>
                </a:solidFill>
              </a:rPr>
              <a:t>      </a:t>
            </a:r>
            <a:endParaRPr lang="en-US" sz="1000" dirty="0">
              <a:solidFill>
                <a:srgbClr val="323232"/>
              </a:solidFill>
            </a:endParaRPr>
          </a:p>
          <a:p>
            <a:pPr lvl="0" indent="346075">
              <a:lnSpc>
                <a:spcPct val="80000"/>
              </a:lnSpc>
              <a:buClr>
                <a:srgbClr val="B1063A"/>
              </a:buClr>
            </a:pPr>
            <a:endParaRPr lang="en-US" sz="1000" dirty="0">
              <a:solidFill>
                <a:srgbClr val="323232"/>
              </a:solidFill>
            </a:endParaRPr>
          </a:p>
          <a:p>
            <a:pPr marL="346075">
              <a:lnSpc>
                <a:spcPct val="120000"/>
              </a:lnSpc>
              <a:buClr>
                <a:schemeClr val="accent1"/>
              </a:buClr>
            </a:pPr>
            <a:endParaRPr lang="en-US" dirty="0"/>
          </a:p>
        </p:txBody>
      </p:sp>
    </p:spTree>
    <p:extLst>
      <p:ext uri="{BB962C8B-B14F-4D97-AF65-F5344CB8AC3E}">
        <p14:creationId xmlns:p14="http://schemas.microsoft.com/office/powerpoint/2010/main" val="18071055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Das </a:t>
            </a:r>
            <a:r>
              <a:rPr lang="en-US" dirty="0" err="1" smtClean="0"/>
              <a:t>externe</a:t>
            </a:r>
            <a:r>
              <a:rPr lang="en-US" dirty="0" smtClean="0"/>
              <a:t> </a:t>
            </a:r>
            <a:r>
              <a:rPr lang="en-US" dirty="0" err="1" smtClean="0"/>
              <a:t>Rechnungswesen</a:t>
            </a:r>
            <a:r>
              <a:rPr lang="en-US" dirty="0" smtClean="0"/>
              <a:t/>
            </a:r>
            <a:br>
              <a:rPr lang="en-US" dirty="0" smtClean="0"/>
            </a:br>
            <a:r>
              <a:rPr lang="en-US" sz="1600" dirty="0" err="1"/>
              <a:t>Geschäftsvorfälle</a:t>
            </a:r>
            <a:r>
              <a:rPr lang="en-US" sz="1600" dirty="0"/>
              <a:t> </a:t>
            </a:r>
            <a:r>
              <a:rPr lang="en-US" sz="1600" dirty="0" smtClean="0"/>
              <a:t>und </a:t>
            </a:r>
            <a:r>
              <a:rPr lang="en-US" sz="1600" dirty="0" err="1" smtClean="0"/>
              <a:t>ihre</a:t>
            </a:r>
            <a:r>
              <a:rPr lang="en-US" sz="1600" dirty="0" smtClean="0"/>
              <a:t> </a:t>
            </a:r>
            <a:r>
              <a:rPr lang="en-US" sz="1600" dirty="0" err="1" smtClean="0"/>
              <a:t>Buchungen</a:t>
            </a:r>
            <a:endParaRPr lang="en-US" sz="1600" dirty="0"/>
          </a:p>
        </p:txBody>
      </p:sp>
      <p:sp>
        <p:nvSpPr>
          <p:cNvPr id="5" name="Text Placeholder 4"/>
          <p:cNvSpPr>
            <a:spLocks noGrp="1"/>
          </p:cNvSpPr>
          <p:nvPr>
            <p:ph type="body" sz="quarter" idx="13"/>
          </p:nvPr>
        </p:nvSpPr>
        <p:spPr>
          <a:xfrm>
            <a:off x="348155" y="1096044"/>
            <a:ext cx="8544325" cy="3563938"/>
          </a:xfrm>
        </p:spPr>
        <p:txBody>
          <a:bodyPr/>
          <a:lstStyle/>
          <a:p>
            <a:pPr marL="346075" indent="-346075">
              <a:lnSpc>
                <a:spcPct val="120000"/>
              </a:lnSpc>
              <a:buClr>
                <a:schemeClr val="accent1"/>
              </a:buClr>
              <a:buFont typeface="+mj-lt"/>
              <a:buAutoNum type="arabicPeriod" startAt="8"/>
            </a:pPr>
            <a:r>
              <a:rPr lang="en-US" dirty="0" err="1" smtClean="0"/>
              <a:t>Lieferung</a:t>
            </a:r>
            <a:r>
              <a:rPr lang="en-US" dirty="0" smtClean="0"/>
              <a:t> von 10.000 Liter des </a:t>
            </a:r>
            <a:r>
              <a:rPr lang="en-US" dirty="0" err="1"/>
              <a:t>F</a:t>
            </a:r>
            <a:r>
              <a:rPr lang="en-US" dirty="0" err="1" smtClean="0"/>
              <a:t>ertigfabrikates</a:t>
            </a:r>
            <a:r>
              <a:rPr lang="en-US" dirty="0" smtClean="0"/>
              <a:t> F1 an den </a:t>
            </a:r>
            <a:r>
              <a:rPr lang="en-US" dirty="0" err="1" smtClean="0"/>
              <a:t>Kunden</a:t>
            </a:r>
            <a:r>
              <a:rPr lang="en-US" dirty="0" smtClean="0"/>
              <a:t> K1</a:t>
            </a:r>
          </a:p>
          <a:p>
            <a:pPr marL="346075">
              <a:lnSpc>
                <a:spcPct val="120000"/>
              </a:lnSpc>
              <a:buClr>
                <a:schemeClr val="accent1"/>
              </a:buClr>
            </a:pPr>
            <a:r>
              <a:rPr lang="en-US" sz="1000" dirty="0" smtClean="0"/>
              <a:t>Standard</a:t>
            </a:r>
            <a:r>
              <a:rPr lang="en-US" sz="1000" dirty="0"/>
              <a:t>-</a:t>
            </a:r>
            <a:r>
              <a:rPr lang="en-US" sz="1000" dirty="0" err="1"/>
              <a:t>Herstellkosten</a:t>
            </a:r>
            <a:r>
              <a:rPr lang="en-US" sz="1000" dirty="0"/>
              <a:t> des </a:t>
            </a:r>
            <a:r>
              <a:rPr lang="en-US" sz="1000" dirty="0" err="1"/>
              <a:t>Fertigfabrikates</a:t>
            </a:r>
            <a:r>
              <a:rPr lang="en-US" sz="1000" dirty="0"/>
              <a:t> </a:t>
            </a:r>
            <a:r>
              <a:rPr lang="en-US" sz="1000" dirty="0" smtClean="0"/>
              <a:t>F1 (s. </a:t>
            </a:r>
            <a:r>
              <a:rPr lang="en-US" sz="1000" dirty="0" err="1" smtClean="0"/>
              <a:t>Schritt</a:t>
            </a:r>
            <a:r>
              <a:rPr lang="en-US" sz="1000" dirty="0" smtClean="0"/>
              <a:t> 5): </a:t>
            </a:r>
            <a:r>
              <a:rPr lang="en-US" sz="1000" dirty="0"/>
              <a:t>440 €/</a:t>
            </a:r>
            <a:r>
              <a:rPr lang="en-US" sz="1000" dirty="0" smtClean="0"/>
              <a:t>to</a:t>
            </a:r>
          </a:p>
          <a:p>
            <a:pPr lvl="0" indent="346075">
              <a:lnSpc>
                <a:spcPct val="80000"/>
              </a:lnSpc>
              <a:buClr>
                <a:srgbClr val="B1063A"/>
              </a:buClr>
            </a:pPr>
            <a:r>
              <a:rPr lang="en-US" sz="1000" dirty="0">
                <a:solidFill>
                  <a:srgbClr val="323232"/>
                </a:solidFill>
              </a:rPr>
              <a:t>per WA </a:t>
            </a:r>
            <a:r>
              <a:rPr lang="en-US" sz="1000" dirty="0" err="1">
                <a:solidFill>
                  <a:srgbClr val="323232"/>
                </a:solidFill>
              </a:rPr>
              <a:t>vor</a:t>
            </a:r>
            <a:r>
              <a:rPr lang="en-US" sz="1000" dirty="0">
                <a:solidFill>
                  <a:srgbClr val="323232"/>
                </a:solidFill>
              </a:rPr>
              <a:t> RA                                            440</a:t>
            </a:r>
          </a:p>
          <a:p>
            <a:pPr lvl="0" indent="346075">
              <a:lnSpc>
                <a:spcPct val="80000"/>
              </a:lnSpc>
              <a:buClr>
                <a:srgbClr val="B1063A"/>
              </a:buClr>
            </a:pPr>
            <a:r>
              <a:rPr lang="en-US" sz="1000" dirty="0">
                <a:solidFill>
                  <a:srgbClr val="323232"/>
                </a:solidFill>
              </a:rPr>
              <a:t>      an </a:t>
            </a:r>
            <a:r>
              <a:rPr lang="en-US" sz="1000" dirty="0" err="1">
                <a:solidFill>
                  <a:srgbClr val="323232"/>
                </a:solidFill>
              </a:rPr>
              <a:t>Fertigfabrikate</a:t>
            </a:r>
            <a:r>
              <a:rPr lang="en-US" sz="1000" dirty="0">
                <a:solidFill>
                  <a:srgbClr val="323232"/>
                </a:solidFill>
              </a:rPr>
              <a:t>     F1                                 440</a:t>
            </a:r>
            <a:endParaRPr lang="en-US" dirty="0" smtClean="0"/>
          </a:p>
          <a:p>
            <a:pPr marL="346075" indent="-346075">
              <a:lnSpc>
                <a:spcPct val="120000"/>
              </a:lnSpc>
              <a:buClr>
                <a:schemeClr val="accent1"/>
              </a:buClr>
              <a:buFont typeface="+mj-lt"/>
              <a:buAutoNum type="arabicPeriod" startAt="9"/>
            </a:pPr>
            <a:r>
              <a:rPr lang="en-US" dirty="0" err="1" smtClean="0"/>
              <a:t>Rechnung</a:t>
            </a:r>
            <a:r>
              <a:rPr lang="en-US" dirty="0" smtClean="0"/>
              <a:t> an den </a:t>
            </a:r>
            <a:r>
              <a:rPr lang="en-US" dirty="0" err="1" smtClean="0"/>
              <a:t>Kunden</a:t>
            </a:r>
            <a:r>
              <a:rPr lang="en-US" dirty="0" smtClean="0"/>
              <a:t> K1</a:t>
            </a:r>
          </a:p>
          <a:p>
            <a:pPr marL="346075">
              <a:lnSpc>
                <a:spcPct val="120000"/>
              </a:lnSpc>
              <a:buClr>
                <a:schemeClr val="accent1"/>
              </a:buClr>
            </a:pPr>
            <a:r>
              <a:rPr lang="en-US" sz="1000" dirty="0" err="1"/>
              <a:t>Verkaufpreis</a:t>
            </a:r>
            <a:r>
              <a:rPr lang="en-US" sz="1000" dirty="0"/>
              <a:t> des </a:t>
            </a:r>
            <a:r>
              <a:rPr lang="en-US" sz="1000" dirty="0" err="1"/>
              <a:t>Fertigfabrikates</a:t>
            </a:r>
            <a:r>
              <a:rPr lang="en-US" sz="1000" dirty="0"/>
              <a:t> F1: 500 €/10.000 Liter  </a:t>
            </a:r>
            <a:endParaRPr lang="en-US" sz="1000" dirty="0" smtClean="0"/>
          </a:p>
          <a:p>
            <a:pPr lvl="0" indent="346075">
              <a:lnSpc>
                <a:spcPct val="80000"/>
              </a:lnSpc>
              <a:buClr>
                <a:srgbClr val="B1063A"/>
              </a:buClr>
            </a:pPr>
            <a:r>
              <a:rPr lang="en-US" sz="1000" dirty="0">
                <a:solidFill>
                  <a:srgbClr val="323232"/>
                </a:solidFill>
              </a:rPr>
              <a:t>per </a:t>
            </a:r>
            <a:r>
              <a:rPr lang="en-US" sz="1000" dirty="0" err="1">
                <a:solidFill>
                  <a:srgbClr val="323232"/>
                </a:solidFill>
              </a:rPr>
              <a:t>Forderungen</a:t>
            </a:r>
            <a:r>
              <a:rPr lang="en-US" sz="1000" dirty="0">
                <a:solidFill>
                  <a:srgbClr val="323232"/>
                </a:solidFill>
              </a:rPr>
              <a:t>                                          560</a:t>
            </a:r>
          </a:p>
          <a:p>
            <a:pPr lvl="0" indent="346075">
              <a:lnSpc>
                <a:spcPct val="80000"/>
              </a:lnSpc>
              <a:buClr>
                <a:srgbClr val="B1063A"/>
              </a:buClr>
            </a:pPr>
            <a:r>
              <a:rPr lang="en-US" sz="1000" dirty="0">
                <a:solidFill>
                  <a:srgbClr val="323232"/>
                </a:solidFill>
              </a:rPr>
              <a:t>      an </a:t>
            </a:r>
            <a:r>
              <a:rPr lang="en-US" sz="1000" dirty="0" err="1">
                <a:solidFill>
                  <a:srgbClr val="323232"/>
                </a:solidFill>
              </a:rPr>
              <a:t>Erlöse</a:t>
            </a:r>
            <a:r>
              <a:rPr lang="en-US" sz="1000" dirty="0">
                <a:solidFill>
                  <a:srgbClr val="323232"/>
                </a:solidFill>
              </a:rPr>
              <a:t>     K1  F1                                        500</a:t>
            </a:r>
          </a:p>
          <a:p>
            <a:pPr lvl="0" indent="346075">
              <a:lnSpc>
                <a:spcPct val="80000"/>
              </a:lnSpc>
              <a:buClr>
                <a:srgbClr val="B1063A"/>
              </a:buClr>
            </a:pPr>
            <a:r>
              <a:rPr lang="en-US" sz="1000" dirty="0">
                <a:solidFill>
                  <a:srgbClr val="323232"/>
                </a:solidFill>
              </a:rPr>
              <a:t>      an </a:t>
            </a:r>
            <a:r>
              <a:rPr lang="en-US" sz="1000" dirty="0" err="1">
                <a:solidFill>
                  <a:srgbClr val="323232"/>
                </a:solidFill>
              </a:rPr>
              <a:t>Mwst</a:t>
            </a:r>
            <a:r>
              <a:rPr lang="en-US" sz="1000" dirty="0">
                <a:solidFill>
                  <a:srgbClr val="323232"/>
                </a:solidFill>
              </a:rPr>
              <a:t>                                                         60  </a:t>
            </a:r>
          </a:p>
          <a:p>
            <a:pPr lvl="0" indent="346075">
              <a:lnSpc>
                <a:spcPct val="80000"/>
              </a:lnSpc>
              <a:buClr>
                <a:srgbClr val="B1063A"/>
              </a:buClr>
            </a:pPr>
            <a:r>
              <a:rPr lang="en-US" sz="1000" dirty="0">
                <a:solidFill>
                  <a:srgbClr val="323232"/>
                </a:solidFill>
              </a:rPr>
              <a:t>per </a:t>
            </a:r>
            <a:r>
              <a:rPr lang="en-US" sz="1000" dirty="0" err="1">
                <a:solidFill>
                  <a:srgbClr val="323232"/>
                </a:solidFill>
              </a:rPr>
              <a:t>Kosten</a:t>
            </a:r>
            <a:r>
              <a:rPr lang="en-US" sz="1000" dirty="0">
                <a:solidFill>
                  <a:srgbClr val="323232"/>
                </a:solidFill>
              </a:rPr>
              <a:t> d. </a:t>
            </a:r>
            <a:r>
              <a:rPr lang="en-US" sz="1000" dirty="0" err="1">
                <a:solidFill>
                  <a:srgbClr val="323232"/>
                </a:solidFill>
              </a:rPr>
              <a:t>Umsatzes</a:t>
            </a:r>
            <a:r>
              <a:rPr lang="en-US" sz="1000" dirty="0">
                <a:solidFill>
                  <a:srgbClr val="323232"/>
                </a:solidFill>
              </a:rPr>
              <a:t>     K1  F1                  440</a:t>
            </a:r>
          </a:p>
          <a:p>
            <a:pPr lvl="0" indent="346075">
              <a:lnSpc>
                <a:spcPct val="80000"/>
              </a:lnSpc>
              <a:buClr>
                <a:srgbClr val="B1063A"/>
              </a:buClr>
            </a:pPr>
            <a:r>
              <a:rPr lang="en-US" sz="1000" dirty="0">
                <a:solidFill>
                  <a:srgbClr val="323232"/>
                </a:solidFill>
              </a:rPr>
              <a:t>      an WA </a:t>
            </a:r>
            <a:r>
              <a:rPr lang="en-US" sz="1000" dirty="0" err="1">
                <a:solidFill>
                  <a:srgbClr val="323232"/>
                </a:solidFill>
              </a:rPr>
              <a:t>vor</a:t>
            </a:r>
            <a:r>
              <a:rPr lang="en-US" sz="1000" dirty="0">
                <a:solidFill>
                  <a:srgbClr val="323232"/>
                </a:solidFill>
              </a:rPr>
              <a:t> RA                                               440         </a:t>
            </a:r>
          </a:p>
          <a:p>
            <a:pPr marL="346075" indent="-346075">
              <a:lnSpc>
                <a:spcPct val="120000"/>
              </a:lnSpc>
              <a:buClr>
                <a:schemeClr val="accent1"/>
              </a:buClr>
              <a:buFont typeface="+mj-lt"/>
              <a:buAutoNum type="arabicPeriod" startAt="10"/>
            </a:pPr>
            <a:r>
              <a:rPr lang="en-US" dirty="0" err="1" smtClean="0"/>
              <a:t>Zahlungseingang</a:t>
            </a:r>
            <a:r>
              <a:rPr lang="en-US" dirty="0" smtClean="0"/>
              <a:t> des </a:t>
            </a:r>
            <a:r>
              <a:rPr lang="en-US" dirty="0" err="1" smtClean="0"/>
              <a:t>Kunden</a:t>
            </a:r>
            <a:r>
              <a:rPr lang="en-US" dirty="0" smtClean="0"/>
              <a:t> K1</a:t>
            </a:r>
          </a:p>
          <a:p>
            <a:pPr lvl="0" indent="346075">
              <a:lnSpc>
                <a:spcPct val="80000"/>
              </a:lnSpc>
              <a:buClr>
                <a:srgbClr val="B1063A"/>
              </a:buClr>
            </a:pPr>
            <a:r>
              <a:rPr lang="en-US" sz="1000" dirty="0" err="1"/>
              <a:t>Skontoabzug</a:t>
            </a:r>
            <a:r>
              <a:rPr lang="en-US" sz="1000" dirty="0"/>
              <a:t> </a:t>
            </a:r>
            <a:r>
              <a:rPr lang="en-US" sz="1000" dirty="0" err="1"/>
              <a:t>durch</a:t>
            </a:r>
            <a:r>
              <a:rPr lang="en-US" sz="1000" dirty="0"/>
              <a:t> den </a:t>
            </a:r>
            <a:r>
              <a:rPr lang="en-US" sz="1000" dirty="0" err="1"/>
              <a:t>Kunden</a:t>
            </a:r>
            <a:r>
              <a:rPr lang="en-US" sz="1000" dirty="0"/>
              <a:t> K1: 3</a:t>
            </a:r>
            <a:r>
              <a:rPr lang="en-US" sz="1000" dirty="0" smtClean="0"/>
              <a:t>%</a:t>
            </a:r>
          </a:p>
          <a:p>
            <a:pPr indent="346075">
              <a:lnSpc>
                <a:spcPct val="80000"/>
              </a:lnSpc>
              <a:buClr>
                <a:srgbClr val="B1063A"/>
              </a:buClr>
            </a:pPr>
            <a:r>
              <a:rPr lang="en-US" sz="1000" dirty="0">
                <a:solidFill>
                  <a:srgbClr val="323232"/>
                </a:solidFill>
              </a:rPr>
              <a:t>per </a:t>
            </a:r>
            <a:r>
              <a:rPr lang="en-US" sz="1000" dirty="0" err="1" smtClean="0">
                <a:solidFill>
                  <a:srgbClr val="323232"/>
                </a:solidFill>
              </a:rPr>
              <a:t>Kasse</a:t>
            </a:r>
            <a:r>
              <a:rPr lang="en-US" sz="1000" dirty="0" smtClean="0">
                <a:solidFill>
                  <a:srgbClr val="323232"/>
                </a:solidFill>
              </a:rPr>
              <a:t>                                                    534,20</a:t>
            </a:r>
            <a:endParaRPr lang="en-US" sz="1000" dirty="0">
              <a:solidFill>
                <a:srgbClr val="323232"/>
              </a:solidFill>
            </a:endParaRPr>
          </a:p>
          <a:p>
            <a:pPr indent="346075">
              <a:lnSpc>
                <a:spcPct val="80000"/>
              </a:lnSpc>
              <a:buClr>
                <a:srgbClr val="B1063A"/>
              </a:buClr>
            </a:pPr>
            <a:r>
              <a:rPr lang="en-US" sz="1000" dirty="0" smtClean="0">
                <a:solidFill>
                  <a:srgbClr val="323232"/>
                </a:solidFill>
              </a:rPr>
              <a:t>Per </a:t>
            </a:r>
            <a:r>
              <a:rPr lang="en-US" sz="1000" dirty="0" err="1" smtClean="0">
                <a:solidFill>
                  <a:srgbClr val="323232"/>
                </a:solidFill>
              </a:rPr>
              <a:t>Skonto</a:t>
            </a:r>
            <a:r>
              <a:rPr lang="en-US" sz="1000" dirty="0" smtClean="0">
                <a:solidFill>
                  <a:srgbClr val="323232"/>
                </a:solidFill>
              </a:rPr>
              <a:t>     K1                                           16,80</a:t>
            </a:r>
            <a:endParaRPr lang="en-US" sz="1000" dirty="0">
              <a:solidFill>
                <a:srgbClr val="323232"/>
              </a:solidFill>
            </a:endParaRPr>
          </a:p>
          <a:p>
            <a:pPr indent="346075">
              <a:lnSpc>
                <a:spcPct val="80000"/>
              </a:lnSpc>
              <a:buClr>
                <a:srgbClr val="B1063A"/>
              </a:buClr>
            </a:pPr>
            <a:r>
              <a:rPr lang="en-US" sz="1000" dirty="0">
                <a:solidFill>
                  <a:srgbClr val="323232"/>
                </a:solidFill>
              </a:rPr>
              <a:t>      an </a:t>
            </a:r>
            <a:r>
              <a:rPr lang="en-US" sz="1000" dirty="0" err="1" smtClean="0">
                <a:solidFill>
                  <a:srgbClr val="323232"/>
                </a:solidFill>
              </a:rPr>
              <a:t>Forderungen</a:t>
            </a:r>
            <a:r>
              <a:rPr lang="en-US" sz="1000" dirty="0" smtClean="0">
                <a:solidFill>
                  <a:srgbClr val="323232"/>
                </a:solidFill>
              </a:rPr>
              <a:t>                                             560  </a:t>
            </a:r>
            <a:endParaRPr lang="en-US" sz="1000" dirty="0">
              <a:solidFill>
                <a:srgbClr val="323232"/>
              </a:solidFill>
            </a:endParaRPr>
          </a:p>
          <a:p>
            <a:pPr marL="346075">
              <a:lnSpc>
                <a:spcPct val="120000"/>
              </a:lnSpc>
              <a:buClr>
                <a:schemeClr val="accent1"/>
              </a:buClr>
            </a:pPr>
            <a:r>
              <a:rPr lang="en-US" dirty="0" smtClean="0"/>
              <a:t> </a:t>
            </a:r>
            <a:endParaRPr lang="en-US" dirty="0"/>
          </a:p>
        </p:txBody>
      </p:sp>
    </p:spTree>
    <p:extLst>
      <p:ext uri="{BB962C8B-B14F-4D97-AF65-F5344CB8AC3E}">
        <p14:creationId xmlns:p14="http://schemas.microsoft.com/office/powerpoint/2010/main" val="884719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Title 6156"/>
          <p:cNvSpPr>
            <a:spLocks noGrp="1"/>
          </p:cNvSpPr>
          <p:nvPr>
            <p:ph type="title"/>
          </p:nvPr>
        </p:nvSpPr>
        <p:spPr>
          <a:xfrm>
            <a:off x="358776" y="108001"/>
            <a:ext cx="6877051" cy="927588"/>
          </a:xfrm>
        </p:spPr>
        <p:txBody>
          <a:bodyPr/>
          <a:lstStyle/>
          <a:p>
            <a:r>
              <a:rPr lang="en-US" dirty="0" smtClean="0"/>
              <a:t>Die </a:t>
            </a:r>
            <a:r>
              <a:rPr lang="en-US" dirty="0" err="1" smtClean="0"/>
              <a:t>Urväter</a:t>
            </a:r>
            <a:r>
              <a:rPr lang="en-US" dirty="0" smtClean="0"/>
              <a:t> der </a:t>
            </a:r>
            <a:r>
              <a:rPr lang="en-US" dirty="0" err="1" smtClean="0"/>
              <a:t>deutschen</a:t>
            </a:r>
            <a:r>
              <a:rPr lang="en-US" dirty="0" smtClean="0"/>
              <a:t> </a:t>
            </a:r>
            <a:r>
              <a:rPr lang="en-US" dirty="0" err="1"/>
              <a:t>B</a:t>
            </a:r>
            <a:r>
              <a:rPr lang="en-US" dirty="0" err="1" smtClean="0"/>
              <a:t>etriebswirtschaftslehre</a:t>
            </a:r>
            <a:endParaRPr lang="en-US" dirty="0"/>
          </a:p>
        </p:txBody>
      </p:sp>
      <p:sp>
        <p:nvSpPr>
          <p:cNvPr id="6158" name="Text Placeholder 6157"/>
          <p:cNvSpPr>
            <a:spLocks noGrp="1"/>
          </p:cNvSpPr>
          <p:nvPr>
            <p:ph type="body" sz="quarter" idx="13"/>
          </p:nvPr>
        </p:nvSpPr>
        <p:spPr/>
        <p:txBody>
          <a:bodyPr>
            <a:normAutofit/>
          </a:bodyPr>
          <a:lstStyle/>
          <a:p>
            <a:r>
              <a:rPr lang="en-US" dirty="0" err="1" smtClean="0"/>
              <a:t>Eugen</a:t>
            </a:r>
            <a:r>
              <a:rPr lang="en-US" dirty="0" smtClean="0"/>
              <a:t> </a:t>
            </a:r>
            <a:r>
              <a:rPr lang="en-US" dirty="0" err="1" smtClean="0"/>
              <a:t>Schmalenbach</a:t>
            </a:r>
            <a:r>
              <a:rPr lang="en-US" dirty="0" smtClean="0"/>
              <a:t> (1873 </a:t>
            </a:r>
            <a:r>
              <a:rPr lang="en-US" dirty="0" err="1" smtClean="0"/>
              <a:t>bis</a:t>
            </a:r>
            <a:r>
              <a:rPr lang="en-US" dirty="0" smtClean="0"/>
              <a:t> 1955)</a:t>
            </a:r>
          </a:p>
          <a:p>
            <a:r>
              <a:rPr lang="en-US" sz="1200" dirty="0" smtClean="0"/>
              <a:t>Die </a:t>
            </a:r>
            <a:r>
              <a:rPr lang="en-US" sz="1200" dirty="0" err="1" smtClean="0"/>
              <a:t>Kunst</a:t>
            </a:r>
            <a:r>
              <a:rPr lang="en-US" sz="1200" dirty="0" smtClean="0"/>
              <a:t>, </a:t>
            </a:r>
            <a:r>
              <a:rPr lang="en-US" sz="1200" dirty="0" err="1" smtClean="0"/>
              <a:t>ein</a:t>
            </a:r>
            <a:r>
              <a:rPr lang="en-US" sz="1200" dirty="0" smtClean="0"/>
              <a:t> </a:t>
            </a:r>
            <a:r>
              <a:rPr lang="en-US" sz="1200" dirty="0" err="1" smtClean="0"/>
              <a:t>Unternehmen</a:t>
            </a:r>
            <a:r>
              <a:rPr lang="en-US" sz="1200" dirty="0" smtClean="0"/>
              <a:t> </a:t>
            </a:r>
            <a:r>
              <a:rPr lang="en-US" sz="1200" dirty="0" err="1" smtClean="0"/>
              <a:t>zu</a:t>
            </a:r>
            <a:r>
              <a:rPr lang="en-US" sz="1200" dirty="0" smtClean="0"/>
              <a:t> </a:t>
            </a:r>
            <a:r>
              <a:rPr lang="en-US" sz="1200" dirty="0" err="1" smtClean="0"/>
              <a:t>führen</a:t>
            </a:r>
            <a:endParaRPr lang="en-US" sz="1200" dirty="0" smtClean="0"/>
          </a:p>
          <a:p>
            <a:endParaRPr lang="en-US" sz="1200" dirty="0"/>
          </a:p>
          <a:p>
            <a:r>
              <a:rPr lang="en-US" dirty="0" smtClean="0"/>
              <a:t>Erich Gutenberg (1897 </a:t>
            </a:r>
            <a:r>
              <a:rPr lang="en-US" dirty="0" err="1" smtClean="0"/>
              <a:t>bis</a:t>
            </a:r>
            <a:r>
              <a:rPr lang="en-US" dirty="0" smtClean="0"/>
              <a:t> 1984)</a:t>
            </a:r>
          </a:p>
          <a:p>
            <a:r>
              <a:rPr lang="en-US" sz="1200" dirty="0" smtClean="0"/>
              <a:t>Die </a:t>
            </a:r>
            <a:r>
              <a:rPr lang="en-US" sz="1200" dirty="0" err="1" smtClean="0"/>
              <a:t>Systematisierung</a:t>
            </a:r>
            <a:r>
              <a:rPr lang="en-US" sz="1200" dirty="0" smtClean="0"/>
              <a:t> der </a:t>
            </a:r>
            <a:r>
              <a:rPr lang="en-US" sz="1200" dirty="0" err="1" smtClean="0"/>
              <a:t>Aufgaben</a:t>
            </a:r>
            <a:r>
              <a:rPr lang="en-US" sz="1200" dirty="0" smtClean="0"/>
              <a:t> der </a:t>
            </a:r>
            <a:r>
              <a:rPr lang="en-US" sz="1200" dirty="0" err="1" smtClean="0"/>
              <a:t>Unternehmensführung</a:t>
            </a:r>
            <a:r>
              <a:rPr lang="en-US" sz="1200" dirty="0" smtClean="0"/>
              <a:t> </a:t>
            </a:r>
            <a:r>
              <a:rPr lang="en-US" sz="1200" dirty="0" err="1" smtClean="0"/>
              <a:t>nach</a:t>
            </a:r>
            <a:r>
              <a:rPr lang="en-US" sz="1200" dirty="0" smtClean="0"/>
              <a:t> </a:t>
            </a:r>
            <a:r>
              <a:rPr lang="en-US" sz="1200" dirty="0" err="1" smtClean="0"/>
              <a:t>Funktionen</a:t>
            </a:r>
            <a:endParaRPr lang="en-US" sz="1200" dirty="0" smtClean="0"/>
          </a:p>
          <a:p>
            <a:endParaRPr lang="en-US" dirty="0"/>
          </a:p>
          <a:p>
            <a:r>
              <a:rPr lang="en-US" dirty="0" smtClean="0"/>
              <a:t>Edmund </a:t>
            </a:r>
            <a:r>
              <a:rPr lang="en-US" dirty="0" err="1" smtClean="0"/>
              <a:t>Heinen</a:t>
            </a:r>
            <a:r>
              <a:rPr lang="en-US" dirty="0" smtClean="0"/>
              <a:t> (1919 </a:t>
            </a:r>
            <a:r>
              <a:rPr lang="en-US" dirty="0" err="1" smtClean="0"/>
              <a:t>bis</a:t>
            </a:r>
            <a:r>
              <a:rPr lang="en-US" dirty="0" smtClean="0"/>
              <a:t> 1996)</a:t>
            </a:r>
          </a:p>
          <a:p>
            <a:r>
              <a:rPr lang="en-US" sz="1200" dirty="0" smtClean="0"/>
              <a:t>Die </a:t>
            </a:r>
            <a:r>
              <a:rPr lang="en-US" sz="1200" dirty="0" err="1" smtClean="0"/>
              <a:t>Entscheidung</a:t>
            </a:r>
            <a:r>
              <a:rPr lang="en-US" sz="1200" dirty="0" smtClean="0"/>
              <a:t> </a:t>
            </a:r>
            <a:r>
              <a:rPr lang="en-US" sz="1200" dirty="0" err="1" smtClean="0"/>
              <a:t>als</a:t>
            </a:r>
            <a:r>
              <a:rPr lang="en-US" sz="1200" dirty="0" smtClean="0"/>
              <a:t> </a:t>
            </a:r>
            <a:r>
              <a:rPr lang="en-US" sz="1200" dirty="0" err="1" smtClean="0"/>
              <a:t>Grundelement</a:t>
            </a:r>
            <a:r>
              <a:rPr lang="en-US" sz="1200" dirty="0" smtClean="0"/>
              <a:t> der </a:t>
            </a:r>
            <a:r>
              <a:rPr lang="en-US" sz="1200" dirty="0" err="1"/>
              <a:t>U</a:t>
            </a:r>
            <a:r>
              <a:rPr lang="en-US" sz="1200" dirty="0" err="1" smtClean="0"/>
              <a:t>nternehmensführung</a:t>
            </a:r>
            <a:r>
              <a:rPr lang="en-US" sz="1200" dirty="0" smtClean="0"/>
              <a:t>  </a:t>
            </a:r>
            <a:r>
              <a:rPr lang="en-US" dirty="0" smtClean="0"/>
              <a:t> </a:t>
            </a:r>
            <a:endParaRPr lang="en-US" dirty="0"/>
          </a:p>
        </p:txBody>
      </p:sp>
      <p:sp>
        <p:nvSpPr>
          <p:cNvPr id="6163" name="Slide Number Placeholder 6162"/>
          <p:cNvSpPr>
            <a:spLocks noGrp="1"/>
          </p:cNvSpPr>
          <p:nvPr>
            <p:ph type="sldNum" sz="quarter" idx="16"/>
          </p:nvPr>
        </p:nvSpPr>
        <p:spPr>
          <a:xfrm>
            <a:off x="7416801" y="4623195"/>
            <a:ext cx="1547813" cy="180580"/>
          </a:xfrm>
        </p:spPr>
        <p:txBody>
          <a:bodyPr/>
          <a:lstStyle/>
          <a:p>
            <a:r>
              <a:rPr lang="en-US" dirty="0" smtClean="0"/>
              <a:t>Chart </a:t>
            </a:r>
            <a:fld id="{91D913BA-B0D8-4B51-9328-DFAA0B370309}" type="slidenum">
              <a:rPr lang="en-US" b="1" smtClean="0"/>
              <a:pPr/>
              <a:t>3</a:t>
            </a:fld>
            <a:endParaRPr lang="en-US" b="1" dirty="0"/>
          </a:p>
        </p:txBody>
      </p:sp>
    </p:spTree>
    <p:extLst>
      <p:ext uri="{BB962C8B-B14F-4D97-AF65-F5344CB8AC3E}">
        <p14:creationId xmlns:p14="http://schemas.microsoft.com/office/powerpoint/2010/main" val="7852273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Das </a:t>
            </a:r>
            <a:r>
              <a:rPr lang="en-US" dirty="0" err="1" smtClean="0"/>
              <a:t>externe</a:t>
            </a:r>
            <a:r>
              <a:rPr lang="en-US" dirty="0" smtClean="0"/>
              <a:t> </a:t>
            </a:r>
            <a:r>
              <a:rPr lang="en-US" dirty="0" err="1" smtClean="0"/>
              <a:t>Rechnungswesen</a:t>
            </a:r>
            <a:r>
              <a:rPr lang="en-US" dirty="0" smtClean="0"/>
              <a:t/>
            </a:r>
            <a:br>
              <a:rPr lang="en-US" dirty="0" smtClean="0"/>
            </a:br>
            <a:r>
              <a:rPr lang="en-US" sz="1600" dirty="0" err="1"/>
              <a:t>Geschäftsvorfälle</a:t>
            </a:r>
            <a:r>
              <a:rPr lang="en-US" sz="1600" dirty="0"/>
              <a:t> </a:t>
            </a:r>
            <a:r>
              <a:rPr lang="en-US" sz="1600" dirty="0" smtClean="0"/>
              <a:t>und </a:t>
            </a:r>
            <a:r>
              <a:rPr lang="en-US" sz="1600" dirty="0" err="1" smtClean="0"/>
              <a:t>ihre</a:t>
            </a:r>
            <a:r>
              <a:rPr lang="en-US" sz="1600" dirty="0" smtClean="0"/>
              <a:t> </a:t>
            </a:r>
            <a:r>
              <a:rPr lang="en-US" sz="1600" dirty="0" err="1" smtClean="0"/>
              <a:t>Buchungen</a:t>
            </a:r>
            <a:endParaRPr lang="en-US" sz="1600" dirty="0"/>
          </a:p>
        </p:txBody>
      </p:sp>
      <p:sp>
        <p:nvSpPr>
          <p:cNvPr id="5" name="Text Placeholder 4"/>
          <p:cNvSpPr>
            <a:spLocks noGrp="1"/>
          </p:cNvSpPr>
          <p:nvPr>
            <p:ph type="body" sz="quarter" idx="13"/>
          </p:nvPr>
        </p:nvSpPr>
        <p:spPr>
          <a:xfrm>
            <a:off x="348155" y="1023578"/>
            <a:ext cx="8544325" cy="3563938"/>
          </a:xfrm>
        </p:spPr>
        <p:txBody>
          <a:bodyPr/>
          <a:lstStyle/>
          <a:p>
            <a:pPr>
              <a:lnSpc>
                <a:spcPct val="120000"/>
              </a:lnSpc>
              <a:buClr>
                <a:schemeClr val="accent1"/>
              </a:buClr>
            </a:pPr>
            <a:r>
              <a:rPr lang="en-US" dirty="0" err="1" smtClean="0"/>
              <a:t>Geschäftsvorfälle</a:t>
            </a:r>
            <a:r>
              <a:rPr lang="en-US" dirty="0" smtClean="0"/>
              <a:t> auf </a:t>
            </a:r>
            <a:r>
              <a:rPr lang="en-US" dirty="0" err="1" smtClean="0"/>
              <a:t>Hauptbuchkonten</a:t>
            </a:r>
            <a:r>
              <a:rPr lang="en-US" dirty="0" smtClean="0"/>
              <a:t> (</a:t>
            </a:r>
            <a:r>
              <a:rPr lang="en-US" dirty="0" err="1" smtClean="0"/>
              <a:t>Zahlen</a:t>
            </a:r>
            <a:r>
              <a:rPr lang="en-US" dirty="0" smtClean="0"/>
              <a:t> auf </a:t>
            </a:r>
            <a:r>
              <a:rPr lang="en-US" dirty="0" err="1" smtClean="0"/>
              <a:t>Tafelbild</a:t>
            </a:r>
            <a:r>
              <a:rPr lang="en-US" dirty="0" smtClean="0"/>
              <a:t>)</a:t>
            </a:r>
            <a:endParaRPr lang="en-US" dirty="0"/>
          </a:p>
        </p:txBody>
      </p:sp>
      <p:sp>
        <p:nvSpPr>
          <p:cNvPr id="2" name="Rectangle 1"/>
          <p:cNvSpPr/>
          <p:nvPr/>
        </p:nvSpPr>
        <p:spPr bwMode="gray">
          <a:xfrm>
            <a:off x="359532" y="1357046"/>
            <a:ext cx="1764196" cy="32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200" b="1" dirty="0" err="1" smtClean="0">
                <a:solidFill>
                  <a:schemeClr val="bg1"/>
                </a:solidFill>
              </a:rPr>
              <a:t>Aktiva</a:t>
            </a:r>
            <a:endParaRPr lang="en-US" sz="1200" b="1" dirty="0" smtClean="0">
              <a:solidFill>
                <a:schemeClr val="bg1"/>
              </a:solidFill>
            </a:endParaRPr>
          </a:p>
        </p:txBody>
      </p:sp>
      <p:sp>
        <p:nvSpPr>
          <p:cNvPr id="11" name="Rectangle 10"/>
          <p:cNvSpPr/>
          <p:nvPr/>
        </p:nvSpPr>
        <p:spPr bwMode="gray">
          <a:xfrm>
            <a:off x="2375756" y="1347817"/>
            <a:ext cx="1764196" cy="32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200" b="1" dirty="0" err="1" smtClean="0">
                <a:solidFill>
                  <a:schemeClr val="bg1"/>
                </a:solidFill>
              </a:rPr>
              <a:t>Passiva</a:t>
            </a:r>
            <a:endParaRPr lang="en-US" sz="1200" b="1" dirty="0" smtClean="0">
              <a:solidFill>
                <a:schemeClr val="bg1"/>
              </a:solidFill>
            </a:endParaRPr>
          </a:p>
        </p:txBody>
      </p:sp>
      <p:sp>
        <p:nvSpPr>
          <p:cNvPr id="12" name="Rectangle 11"/>
          <p:cNvSpPr/>
          <p:nvPr/>
        </p:nvSpPr>
        <p:spPr bwMode="gray">
          <a:xfrm>
            <a:off x="5004048" y="1347817"/>
            <a:ext cx="1764196" cy="32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200" b="1" dirty="0" err="1" smtClean="0">
                <a:solidFill>
                  <a:schemeClr val="bg1"/>
                </a:solidFill>
              </a:rPr>
              <a:t>Aufwand</a:t>
            </a:r>
            <a:endParaRPr lang="en-US" sz="1200" b="1" dirty="0" smtClean="0">
              <a:solidFill>
                <a:schemeClr val="bg1"/>
              </a:solidFill>
            </a:endParaRPr>
          </a:p>
        </p:txBody>
      </p:sp>
      <p:sp>
        <p:nvSpPr>
          <p:cNvPr id="13" name="Rectangle 12"/>
          <p:cNvSpPr/>
          <p:nvPr/>
        </p:nvSpPr>
        <p:spPr bwMode="gray">
          <a:xfrm>
            <a:off x="7143554" y="1347614"/>
            <a:ext cx="1764196" cy="32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200" b="1" dirty="0" err="1" smtClean="0">
                <a:solidFill>
                  <a:schemeClr val="bg1"/>
                </a:solidFill>
              </a:rPr>
              <a:t>Ertrag</a:t>
            </a:r>
            <a:endParaRPr lang="en-US" sz="1200" b="1" dirty="0" smtClean="0">
              <a:solidFill>
                <a:schemeClr val="bg1"/>
              </a:solidFill>
            </a:endParaRPr>
          </a:p>
        </p:txBody>
      </p:sp>
      <p:grpSp>
        <p:nvGrpSpPr>
          <p:cNvPr id="16" name="Group 15"/>
          <p:cNvGrpSpPr/>
          <p:nvPr/>
        </p:nvGrpSpPr>
        <p:grpSpPr>
          <a:xfrm>
            <a:off x="467544" y="4464952"/>
            <a:ext cx="1440162" cy="663082"/>
            <a:chOff x="467544" y="1836660"/>
            <a:chExt cx="1440162" cy="663082"/>
          </a:xfrm>
        </p:grpSpPr>
        <p:grpSp>
          <p:nvGrpSpPr>
            <p:cNvPr id="4" name="Group 3"/>
            <p:cNvGrpSpPr/>
            <p:nvPr/>
          </p:nvGrpSpPr>
          <p:grpSpPr>
            <a:xfrm>
              <a:off x="467544" y="2103698"/>
              <a:ext cx="1440162" cy="396044"/>
              <a:chOff x="780907" y="1923678"/>
              <a:chExt cx="829193" cy="576064"/>
            </a:xfrm>
          </p:grpSpPr>
          <p:cxnSp>
            <p:nvCxnSpPr>
              <p:cNvPr id="6" name="Straight Connector 5"/>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bwMode="gray">
            <a:xfrm>
              <a:off x="597876" y="1836660"/>
              <a:ext cx="1152128"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000" dirty="0" err="1" smtClean="0">
                  <a:solidFill>
                    <a:srgbClr val="323232"/>
                  </a:solidFill>
                </a:rPr>
                <a:t>Kasse</a:t>
              </a:r>
              <a:endParaRPr lang="en-US" sz="1000" dirty="0" smtClean="0">
                <a:solidFill>
                  <a:srgbClr val="323232"/>
                </a:solidFill>
              </a:endParaRPr>
            </a:p>
          </p:txBody>
        </p:sp>
      </p:grpSp>
      <p:sp>
        <p:nvSpPr>
          <p:cNvPr id="15" name="TextBox 14"/>
          <p:cNvSpPr txBox="1"/>
          <p:nvPr/>
        </p:nvSpPr>
        <p:spPr bwMode="gray">
          <a:xfrm>
            <a:off x="3869719" y="3494822"/>
            <a:ext cx="914400" cy="914400"/>
          </a:xfrm>
          <a:prstGeom prst="rect">
            <a:avLst/>
          </a:prstGeom>
          <a:noFill/>
        </p:spPr>
        <p:txBody>
          <a:bodyPr wrap="none" lIns="0" tIns="0" rIns="0" bIns="0" rtlCol="0">
            <a:noAutofit/>
          </a:bodyPr>
          <a:lstStyle/>
          <a:p>
            <a:pPr>
              <a:spcBef>
                <a:spcPts val="300"/>
              </a:spcBef>
              <a:spcAft>
                <a:spcPts val="300"/>
              </a:spcAft>
              <a:buClr>
                <a:schemeClr val="accent1"/>
              </a:buClr>
              <a:buSzPct val="90000"/>
            </a:pPr>
            <a:endParaRPr lang="en-US" sz="1200" dirty="0" err="1" smtClean="0"/>
          </a:p>
        </p:txBody>
      </p:sp>
      <p:grpSp>
        <p:nvGrpSpPr>
          <p:cNvPr id="17" name="Group 16"/>
          <p:cNvGrpSpPr/>
          <p:nvPr/>
        </p:nvGrpSpPr>
        <p:grpSpPr>
          <a:xfrm>
            <a:off x="503547" y="1599642"/>
            <a:ext cx="1440162" cy="684076"/>
            <a:chOff x="503549" y="1836660"/>
            <a:chExt cx="1440162" cy="684076"/>
          </a:xfrm>
        </p:grpSpPr>
        <p:grpSp>
          <p:nvGrpSpPr>
            <p:cNvPr id="18" name="Group 17"/>
            <p:cNvGrpSpPr/>
            <p:nvPr/>
          </p:nvGrpSpPr>
          <p:grpSpPr>
            <a:xfrm>
              <a:off x="503549" y="2124692"/>
              <a:ext cx="1440162" cy="396044"/>
              <a:chOff x="801638" y="1954215"/>
              <a:chExt cx="829193" cy="576064"/>
            </a:xfrm>
          </p:grpSpPr>
          <p:cxnSp>
            <p:nvCxnSpPr>
              <p:cNvPr id="20" name="Straight Connector 19"/>
              <p:cNvCxnSpPr/>
              <p:nvPr/>
            </p:nvCxnSpPr>
            <p:spPr bwMode="gray">
              <a:xfrm>
                <a:off x="1187624" y="1954215"/>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801638" y="1954215"/>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bwMode="gray">
            <a:xfrm>
              <a:off x="597876" y="1836660"/>
              <a:ext cx="1152128"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000" dirty="0" smtClean="0">
                  <a:solidFill>
                    <a:srgbClr val="323232"/>
                  </a:solidFill>
                </a:rPr>
                <a:t>Anlagen</a:t>
              </a:r>
            </a:p>
          </p:txBody>
        </p:sp>
      </p:grpSp>
      <p:grpSp>
        <p:nvGrpSpPr>
          <p:cNvPr id="22" name="Group 21"/>
          <p:cNvGrpSpPr/>
          <p:nvPr/>
        </p:nvGrpSpPr>
        <p:grpSpPr>
          <a:xfrm>
            <a:off x="467544" y="2175706"/>
            <a:ext cx="1440162" cy="663082"/>
            <a:chOff x="467544" y="1836660"/>
            <a:chExt cx="1440162" cy="663082"/>
          </a:xfrm>
        </p:grpSpPr>
        <p:grpSp>
          <p:nvGrpSpPr>
            <p:cNvPr id="23" name="Group 22"/>
            <p:cNvGrpSpPr/>
            <p:nvPr/>
          </p:nvGrpSpPr>
          <p:grpSpPr>
            <a:xfrm>
              <a:off x="467544" y="2103698"/>
              <a:ext cx="1440162" cy="396044"/>
              <a:chOff x="780907" y="1923678"/>
              <a:chExt cx="829193" cy="576064"/>
            </a:xfrm>
          </p:grpSpPr>
          <p:cxnSp>
            <p:nvCxnSpPr>
              <p:cNvPr id="25" name="Straight Connector 24"/>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bwMode="gray">
            <a:xfrm>
              <a:off x="597876" y="1836660"/>
              <a:ext cx="1152128"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000" dirty="0" err="1" smtClean="0">
                  <a:solidFill>
                    <a:srgbClr val="323232"/>
                  </a:solidFill>
                </a:rPr>
                <a:t>Vorräte</a:t>
              </a:r>
              <a:endParaRPr lang="en-US" sz="1000" dirty="0" smtClean="0">
                <a:solidFill>
                  <a:srgbClr val="323232"/>
                </a:solidFill>
              </a:endParaRPr>
            </a:p>
          </p:txBody>
        </p:sp>
      </p:grpSp>
      <p:grpSp>
        <p:nvGrpSpPr>
          <p:cNvPr id="27" name="Group 26"/>
          <p:cNvGrpSpPr/>
          <p:nvPr/>
        </p:nvGrpSpPr>
        <p:grpSpPr>
          <a:xfrm>
            <a:off x="467544" y="2736760"/>
            <a:ext cx="1440162" cy="663082"/>
            <a:chOff x="467544" y="1836660"/>
            <a:chExt cx="1440162" cy="663082"/>
          </a:xfrm>
        </p:grpSpPr>
        <p:grpSp>
          <p:nvGrpSpPr>
            <p:cNvPr id="28" name="Group 27"/>
            <p:cNvGrpSpPr/>
            <p:nvPr/>
          </p:nvGrpSpPr>
          <p:grpSpPr>
            <a:xfrm>
              <a:off x="467544" y="2103698"/>
              <a:ext cx="1440162" cy="396044"/>
              <a:chOff x="780907" y="1923678"/>
              <a:chExt cx="829193" cy="576064"/>
            </a:xfrm>
          </p:grpSpPr>
          <p:cxnSp>
            <p:nvCxnSpPr>
              <p:cNvPr id="30" name="Straight Connector 29"/>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bwMode="gray">
            <a:xfrm>
              <a:off x="597876" y="1836660"/>
              <a:ext cx="1152128"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000" dirty="0" err="1">
                  <a:solidFill>
                    <a:srgbClr val="323232"/>
                  </a:solidFill>
                </a:rPr>
                <a:t>F</a:t>
              </a:r>
              <a:r>
                <a:rPr lang="en-US" sz="1000" dirty="0" err="1" smtClean="0">
                  <a:solidFill>
                    <a:srgbClr val="323232"/>
                  </a:solidFill>
                </a:rPr>
                <a:t>ertigfabrikate</a:t>
              </a:r>
              <a:endParaRPr lang="en-US" sz="1000" dirty="0" smtClean="0">
                <a:solidFill>
                  <a:srgbClr val="323232"/>
                </a:solidFill>
              </a:endParaRPr>
            </a:p>
          </p:txBody>
        </p:sp>
      </p:grpSp>
      <p:grpSp>
        <p:nvGrpSpPr>
          <p:cNvPr id="74" name="Group 73"/>
          <p:cNvGrpSpPr/>
          <p:nvPr/>
        </p:nvGrpSpPr>
        <p:grpSpPr>
          <a:xfrm>
            <a:off x="467544" y="3299995"/>
            <a:ext cx="1448083" cy="675911"/>
            <a:chOff x="467544" y="4271645"/>
            <a:chExt cx="1448083" cy="675911"/>
          </a:xfrm>
        </p:grpSpPr>
        <p:grpSp>
          <p:nvGrpSpPr>
            <p:cNvPr id="33" name="Group 32"/>
            <p:cNvGrpSpPr/>
            <p:nvPr/>
          </p:nvGrpSpPr>
          <p:grpSpPr>
            <a:xfrm>
              <a:off x="467544" y="4551512"/>
              <a:ext cx="1440162" cy="396044"/>
              <a:chOff x="780907" y="1923678"/>
              <a:chExt cx="829193" cy="576064"/>
            </a:xfrm>
          </p:grpSpPr>
          <p:cxnSp>
            <p:nvCxnSpPr>
              <p:cNvPr id="35" name="Straight Connector 34"/>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bwMode="gray">
            <a:xfrm>
              <a:off x="475463" y="4271645"/>
              <a:ext cx="1440164"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000" dirty="0" smtClean="0">
                  <a:solidFill>
                    <a:srgbClr val="323232"/>
                  </a:solidFill>
                </a:rPr>
                <a:t>WA </a:t>
              </a:r>
              <a:r>
                <a:rPr lang="en-US" sz="1000" dirty="0" err="1" smtClean="0">
                  <a:solidFill>
                    <a:srgbClr val="323232"/>
                  </a:solidFill>
                </a:rPr>
                <a:t>vor</a:t>
              </a:r>
              <a:r>
                <a:rPr lang="en-US" sz="1000" dirty="0" smtClean="0">
                  <a:solidFill>
                    <a:srgbClr val="323232"/>
                  </a:solidFill>
                </a:rPr>
                <a:t> RA</a:t>
              </a:r>
            </a:p>
          </p:txBody>
        </p:sp>
      </p:grpSp>
      <p:grpSp>
        <p:nvGrpSpPr>
          <p:cNvPr id="37" name="Group 36"/>
          <p:cNvGrpSpPr/>
          <p:nvPr/>
        </p:nvGrpSpPr>
        <p:grpSpPr>
          <a:xfrm>
            <a:off x="2555774" y="1620839"/>
            <a:ext cx="1440162" cy="663082"/>
            <a:chOff x="467544" y="1836660"/>
            <a:chExt cx="1440162" cy="663082"/>
          </a:xfrm>
        </p:grpSpPr>
        <p:grpSp>
          <p:nvGrpSpPr>
            <p:cNvPr id="38" name="Group 37"/>
            <p:cNvGrpSpPr/>
            <p:nvPr/>
          </p:nvGrpSpPr>
          <p:grpSpPr>
            <a:xfrm>
              <a:off x="467544" y="2103698"/>
              <a:ext cx="1440162" cy="396044"/>
              <a:chOff x="780907" y="1923678"/>
              <a:chExt cx="829193" cy="576064"/>
            </a:xfrm>
          </p:grpSpPr>
          <p:cxnSp>
            <p:nvCxnSpPr>
              <p:cNvPr id="40" name="Straight Connector 39"/>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bwMode="gray">
            <a:xfrm>
              <a:off x="597876" y="1836660"/>
              <a:ext cx="1152128"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000" dirty="0" err="1" smtClean="0">
                  <a:solidFill>
                    <a:srgbClr val="323232"/>
                  </a:solidFill>
                </a:rPr>
                <a:t>Eigenkapital</a:t>
              </a:r>
              <a:endParaRPr lang="en-US" sz="1000" dirty="0" smtClean="0">
                <a:solidFill>
                  <a:srgbClr val="323232"/>
                </a:solidFill>
              </a:endParaRPr>
            </a:p>
          </p:txBody>
        </p:sp>
      </p:grpSp>
      <p:grpSp>
        <p:nvGrpSpPr>
          <p:cNvPr id="42" name="Group 41"/>
          <p:cNvGrpSpPr/>
          <p:nvPr/>
        </p:nvGrpSpPr>
        <p:grpSpPr>
          <a:xfrm>
            <a:off x="2555776" y="2211710"/>
            <a:ext cx="1440162" cy="663082"/>
            <a:chOff x="467544" y="1836660"/>
            <a:chExt cx="1440162" cy="663082"/>
          </a:xfrm>
        </p:grpSpPr>
        <p:grpSp>
          <p:nvGrpSpPr>
            <p:cNvPr id="43" name="Group 42"/>
            <p:cNvGrpSpPr/>
            <p:nvPr/>
          </p:nvGrpSpPr>
          <p:grpSpPr>
            <a:xfrm>
              <a:off x="467544" y="2103698"/>
              <a:ext cx="1440162" cy="396044"/>
              <a:chOff x="780907" y="1923678"/>
              <a:chExt cx="829193" cy="576064"/>
            </a:xfrm>
          </p:grpSpPr>
          <p:cxnSp>
            <p:nvCxnSpPr>
              <p:cNvPr id="45" name="Straight Connector 44"/>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4" name="Rectangle 43"/>
            <p:cNvSpPr/>
            <p:nvPr/>
          </p:nvSpPr>
          <p:spPr bwMode="gray">
            <a:xfrm>
              <a:off x="597876" y="1836660"/>
              <a:ext cx="1152128"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000" dirty="0" err="1" smtClean="0">
                  <a:solidFill>
                    <a:srgbClr val="323232"/>
                  </a:solidFill>
                </a:rPr>
                <a:t>Mwst</a:t>
              </a:r>
              <a:endParaRPr lang="en-US" sz="1000" dirty="0" smtClean="0">
                <a:solidFill>
                  <a:srgbClr val="323232"/>
                </a:solidFill>
              </a:endParaRPr>
            </a:p>
          </p:txBody>
        </p:sp>
      </p:grpSp>
      <p:grpSp>
        <p:nvGrpSpPr>
          <p:cNvPr id="47" name="Group 46"/>
          <p:cNvGrpSpPr/>
          <p:nvPr/>
        </p:nvGrpSpPr>
        <p:grpSpPr>
          <a:xfrm>
            <a:off x="5148064" y="2211710"/>
            <a:ext cx="1440162" cy="663082"/>
            <a:chOff x="467544" y="1836660"/>
            <a:chExt cx="1440162" cy="663082"/>
          </a:xfrm>
        </p:grpSpPr>
        <p:grpSp>
          <p:nvGrpSpPr>
            <p:cNvPr id="48" name="Group 47"/>
            <p:cNvGrpSpPr/>
            <p:nvPr/>
          </p:nvGrpSpPr>
          <p:grpSpPr>
            <a:xfrm>
              <a:off x="467544" y="2103698"/>
              <a:ext cx="1440162" cy="396044"/>
              <a:chOff x="780907" y="1923678"/>
              <a:chExt cx="829193" cy="576064"/>
            </a:xfrm>
          </p:grpSpPr>
          <p:cxnSp>
            <p:nvCxnSpPr>
              <p:cNvPr id="50" name="Straight Connector 49"/>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bwMode="gray">
            <a:xfrm>
              <a:off x="597876" y="1836660"/>
              <a:ext cx="1152128"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000" dirty="0" err="1" smtClean="0">
                  <a:solidFill>
                    <a:srgbClr val="323232"/>
                  </a:solidFill>
                </a:rPr>
                <a:t>Löhne</a:t>
              </a:r>
              <a:endParaRPr lang="en-US" sz="1000" dirty="0" smtClean="0">
                <a:solidFill>
                  <a:srgbClr val="323232"/>
                </a:solidFill>
              </a:endParaRPr>
            </a:p>
          </p:txBody>
        </p:sp>
      </p:grpSp>
      <p:grpSp>
        <p:nvGrpSpPr>
          <p:cNvPr id="57" name="Group 56"/>
          <p:cNvGrpSpPr/>
          <p:nvPr/>
        </p:nvGrpSpPr>
        <p:grpSpPr>
          <a:xfrm>
            <a:off x="5043704" y="1620636"/>
            <a:ext cx="1760544" cy="663082"/>
            <a:chOff x="5079708" y="2376720"/>
            <a:chExt cx="1760544" cy="663082"/>
          </a:xfrm>
        </p:grpSpPr>
        <p:grpSp>
          <p:nvGrpSpPr>
            <p:cNvPr id="53" name="Group 52"/>
            <p:cNvGrpSpPr/>
            <p:nvPr/>
          </p:nvGrpSpPr>
          <p:grpSpPr>
            <a:xfrm>
              <a:off x="5184066" y="2643758"/>
              <a:ext cx="1440162" cy="396044"/>
              <a:chOff x="780907" y="1923678"/>
              <a:chExt cx="829193" cy="576064"/>
            </a:xfrm>
          </p:grpSpPr>
          <p:cxnSp>
            <p:nvCxnSpPr>
              <p:cNvPr id="55" name="Straight Connector 54"/>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bwMode="gray">
            <a:xfrm>
              <a:off x="5079708" y="2376720"/>
              <a:ext cx="1760544"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000" dirty="0" err="1" smtClean="0">
                  <a:solidFill>
                    <a:srgbClr val="323232"/>
                  </a:solidFill>
                </a:rPr>
                <a:t>Kosten</a:t>
              </a:r>
              <a:r>
                <a:rPr lang="en-US" sz="1000" dirty="0" smtClean="0">
                  <a:solidFill>
                    <a:srgbClr val="323232"/>
                  </a:solidFill>
                </a:rPr>
                <a:t> des </a:t>
              </a:r>
              <a:r>
                <a:rPr lang="en-US" sz="1000" dirty="0" err="1" smtClean="0">
                  <a:solidFill>
                    <a:srgbClr val="323232"/>
                  </a:solidFill>
                </a:rPr>
                <a:t>Umsatzes</a:t>
              </a:r>
              <a:endParaRPr lang="en-US" sz="1000" dirty="0" smtClean="0">
                <a:solidFill>
                  <a:srgbClr val="323232"/>
                </a:solidFill>
              </a:endParaRPr>
            </a:p>
          </p:txBody>
        </p:sp>
      </p:grpSp>
      <p:grpSp>
        <p:nvGrpSpPr>
          <p:cNvPr id="58" name="Group 57"/>
          <p:cNvGrpSpPr/>
          <p:nvPr/>
        </p:nvGrpSpPr>
        <p:grpSpPr>
          <a:xfrm>
            <a:off x="5148064" y="2787774"/>
            <a:ext cx="1440162" cy="663082"/>
            <a:chOff x="467544" y="1836660"/>
            <a:chExt cx="1440162" cy="663082"/>
          </a:xfrm>
        </p:grpSpPr>
        <p:grpSp>
          <p:nvGrpSpPr>
            <p:cNvPr id="59" name="Group 58"/>
            <p:cNvGrpSpPr/>
            <p:nvPr/>
          </p:nvGrpSpPr>
          <p:grpSpPr>
            <a:xfrm>
              <a:off x="467544" y="2103698"/>
              <a:ext cx="1440162" cy="396044"/>
              <a:chOff x="780907" y="1923678"/>
              <a:chExt cx="829193" cy="576064"/>
            </a:xfrm>
          </p:grpSpPr>
          <p:cxnSp>
            <p:nvCxnSpPr>
              <p:cNvPr id="61" name="Straight Connector 60"/>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bwMode="gray">
            <a:xfrm>
              <a:off x="597876" y="1836660"/>
              <a:ext cx="1152128"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000" dirty="0" err="1" smtClean="0">
                  <a:solidFill>
                    <a:srgbClr val="323232"/>
                  </a:solidFill>
                </a:rPr>
                <a:t>Skonto</a:t>
              </a:r>
              <a:endParaRPr lang="en-US" sz="1000" dirty="0" smtClean="0">
                <a:solidFill>
                  <a:srgbClr val="323232"/>
                </a:solidFill>
              </a:endParaRPr>
            </a:p>
          </p:txBody>
        </p:sp>
      </p:grpSp>
      <p:grpSp>
        <p:nvGrpSpPr>
          <p:cNvPr id="68" name="Group 67"/>
          <p:cNvGrpSpPr/>
          <p:nvPr/>
        </p:nvGrpSpPr>
        <p:grpSpPr>
          <a:xfrm>
            <a:off x="7308302" y="2211710"/>
            <a:ext cx="1440162" cy="663082"/>
            <a:chOff x="7344306" y="1764652"/>
            <a:chExt cx="1440162" cy="663082"/>
          </a:xfrm>
        </p:grpSpPr>
        <p:grpSp>
          <p:nvGrpSpPr>
            <p:cNvPr id="64" name="Group 63"/>
            <p:cNvGrpSpPr/>
            <p:nvPr/>
          </p:nvGrpSpPr>
          <p:grpSpPr>
            <a:xfrm>
              <a:off x="7344306" y="2031690"/>
              <a:ext cx="1440162" cy="396044"/>
              <a:chOff x="780907" y="1923678"/>
              <a:chExt cx="829193" cy="576064"/>
            </a:xfrm>
          </p:grpSpPr>
          <p:cxnSp>
            <p:nvCxnSpPr>
              <p:cNvPr id="66" name="Straight Connector 65"/>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bwMode="gray">
            <a:xfrm>
              <a:off x="7474638" y="1764652"/>
              <a:ext cx="1309830"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000" dirty="0" err="1" smtClean="0">
                  <a:solidFill>
                    <a:srgbClr val="323232"/>
                  </a:solidFill>
                </a:rPr>
                <a:t>Fabrikleistungen</a:t>
              </a:r>
              <a:endParaRPr lang="en-US" sz="1000" dirty="0" smtClean="0">
                <a:solidFill>
                  <a:srgbClr val="323232"/>
                </a:solidFill>
              </a:endParaRPr>
            </a:p>
          </p:txBody>
        </p:sp>
      </p:grpSp>
      <p:grpSp>
        <p:nvGrpSpPr>
          <p:cNvPr id="69" name="Group 68"/>
          <p:cNvGrpSpPr/>
          <p:nvPr/>
        </p:nvGrpSpPr>
        <p:grpSpPr>
          <a:xfrm>
            <a:off x="7308304" y="1620839"/>
            <a:ext cx="1440162" cy="663082"/>
            <a:chOff x="467544" y="1836660"/>
            <a:chExt cx="1440162" cy="663082"/>
          </a:xfrm>
        </p:grpSpPr>
        <p:grpSp>
          <p:nvGrpSpPr>
            <p:cNvPr id="70" name="Group 69"/>
            <p:cNvGrpSpPr/>
            <p:nvPr/>
          </p:nvGrpSpPr>
          <p:grpSpPr>
            <a:xfrm>
              <a:off x="467544" y="2103698"/>
              <a:ext cx="1440162" cy="396044"/>
              <a:chOff x="780907" y="1923678"/>
              <a:chExt cx="829193" cy="576064"/>
            </a:xfrm>
          </p:grpSpPr>
          <p:cxnSp>
            <p:nvCxnSpPr>
              <p:cNvPr id="72" name="Straight Connector 71"/>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1" name="Rectangle 70"/>
            <p:cNvSpPr/>
            <p:nvPr/>
          </p:nvSpPr>
          <p:spPr bwMode="gray">
            <a:xfrm>
              <a:off x="597876" y="1836660"/>
              <a:ext cx="1152128"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000" dirty="0" err="1" smtClean="0">
                  <a:solidFill>
                    <a:srgbClr val="323232"/>
                  </a:solidFill>
                </a:rPr>
                <a:t>Erlöse</a:t>
              </a:r>
              <a:endParaRPr lang="en-US" sz="1000" dirty="0" smtClean="0">
                <a:solidFill>
                  <a:srgbClr val="323232"/>
                </a:solidFill>
              </a:endParaRPr>
            </a:p>
          </p:txBody>
        </p:sp>
      </p:grpSp>
      <p:grpSp>
        <p:nvGrpSpPr>
          <p:cNvPr id="75" name="Group 74"/>
          <p:cNvGrpSpPr/>
          <p:nvPr/>
        </p:nvGrpSpPr>
        <p:grpSpPr>
          <a:xfrm>
            <a:off x="467542" y="3852884"/>
            <a:ext cx="1440162" cy="663082"/>
            <a:chOff x="467544" y="1836660"/>
            <a:chExt cx="1440162" cy="663082"/>
          </a:xfrm>
        </p:grpSpPr>
        <p:grpSp>
          <p:nvGrpSpPr>
            <p:cNvPr id="76" name="Group 75"/>
            <p:cNvGrpSpPr/>
            <p:nvPr/>
          </p:nvGrpSpPr>
          <p:grpSpPr>
            <a:xfrm>
              <a:off x="467544" y="2103698"/>
              <a:ext cx="1440162" cy="396044"/>
              <a:chOff x="780907" y="1923678"/>
              <a:chExt cx="829193" cy="576064"/>
            </a:xfrm>
          </p:grpSpPr>
          <p:cxnSp>
            <p:nvCxnSpPr>
              <p:cNvPr id="78" name="Straight Connector 77"/>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bwMode="gray">
            <a:xfrm>
              <a:off x="597876" y="1836660"/>
              <a:ext cx="1152128"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r>
                <a:rPr lang="en-US" sz="1000" dirty="0" err="1" smtClean="0">
                  <a:solidFill>
                    <a:srgbClr val="323232"/>
                  </a:solidFill>
                </a:rPr>
                <a:t>Forderungen</a:t>
              </a:r>
              <a:endParaRPr lang="en-US" sz="1000" dirty="0" smtClean="0">
                <a:solidFill>
                  <a:srgbClr val="323232"/>
                </a:solidFill>
              </a:endParaRPr>
            </a:p>
          </p:txBody>
        </p:sp>
      </p:grpSp>
    </p:spTree>
    <p:extLst>
      <p:ext uri="{BB962C8B-B14F-4D97-AF65-F5344CB8AC3E}">
        <p14:creationId xmlns:p14="http://schemas.microsoft.com/office/powerpoint/2010/main" val="31520682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3600" dirty="0" err="1" smtClean="0"/>
              <a:t>Sale-from-Stock</a:t>
            </a:r>
            <a:r>
              <a:rPr lang="de-DE" sz="3600" dirty="0" smtClean="0"/>
              <a:t> - Einordnung</a:t>
            </a:r>
            <a:endParaRPr lang="de-DE" sz="3600" dirty="0"/>
          </a:p>
        </p:txBody>
      </p:sp>
      <p:pic>
        <p:nvPicPr>
          <p:cNvPr id="4" name="Picture 3"/>
          <p:cNvPicPr>
            <a:picLocks noChangeAspect="1"/>
          </p:cNvPicPr>
          <p:nvPr/>
        </p:nvPicPr>
        <p:blipFill>
          <a:blip r:embed="rId2">
            <a:alphaModFix amt="10000"/>
          </a:blip>
          <a:stretch>
            <a:fillRect/>
          </a:stretch>
        </p:blipFill>
        <p:spPr>
          <a:xfrm>
            <a:off x="3441664" y="2278063"/>
            <a:ext cx="1966424" cy="1262060"/>
          </a:xfrm>
          <a:prstGeom prst="rect">
            <a:avLst/>
          </a:prstGeom>
        </p:spPr>
      </p:pic>
      <p:sp>
        <p:nvSpPr>
          <p:cNvPr id="5" name="TextBox 4"/>
          <p:cNvSpPr txBox="1"/>
          <p:nvPr/>
        </p:nvSpPr>
        <p:spPr>
          <a:xfrm>
            <a:off x="793742" y="2418205"/>
            <a:ext cx="920752" cy="276999"/>
          </a:xfrm>
          <a:prstGeom prst="rect">
            <a:avLst/>
          </a:prstGeom>
          <a:noFill/>
        </p:spPr>
        <p:txBody>
          <a:bodyPr wrap="square" rtlCol="0">
            <a:spAutoFit/>
          </a:bodyPr>
          <a:lstStyle/>
          <a:p>
            <a:pPr defTabSz="457200"/>
            <a:r>
              <a:rPr lang="de-DE" sz="1200" dirty="0" smtClean="0">
                <a:solidFill>
                  <a:prstClr val="black"/>
                </a:solidFill>
                <a:latin typeface="Calibri"/>
              </a:rPr>
              <a:t>Ressourcen</a:t>
            </a:r>
            <a:endParaRPr lang="de-DE" sz="1200" dirty="0">
              <a:solidFill>
                <a:prstClr val="black"/>
              </a:solidFill>
              <a:latin typeface="Calibri"/>
            </a:endParaRPr>
          </a:p>
        </p:txBody>
      </p:sp>
      <p:sp>
        <p:nvSpPr>
          <p:cNvPr id="6" name="TextBox 5"/>
          <p:cNvSpPr txBox="1"/>
          <p:nvPr/>
        </p:nvSpPr>
        <p:spPr>
          <a:xfrm>
            <a:off x="6714072" y="2782514"/>
            <a:ext cx="800106" cy="276999"/>
          </a:xfrm>
          <a:prstGeom prst="rect">
            <a:avLst/>
          </a:prstGeom>
          <a:noFill/>
        </p:spPr>
        <p:txBody>
          <a:bodyPr wrap="square" rtlCol="0">
            <a:spAutoFit/>
          </a:bodyPr>
          <a:lstStyle/>
          <a:p>
            <a:pPr defTabSz="457200"/>
            <a:r>
              <a:rPr lang="de-DE" sz="1200" dirty="0" smtClean="0">
                <a:solidFill>
                  <a:prstClr val="black"/>
                </a:solidFill>
                <a:latin typeface="Calibri"/>
              </a:rPr>
              <a:t>Produkt A</a:t>
            </a:r>
            <a:endParaRPr lang="de-DE" sz="1200" dirty="0">
              <a:solidFill>
                <a:prstClr val="black"/>
              </a:solidFill>
              <a:latin typeface="Calibri"/>
            </a:endParaRPr>
          </a:p>
        </p:txBody>
      </p:sp>
      <p:sp>
        <p:nvSpPr>
          <p:cNvPr id="7" name="Rounded Rectangle 6"/>
          <p:cNvSpPr/>
          <p:nvPr/>
        </p:nvSpPr>
        <p:spPr>
          <a:xfrm>
            <a:off x="620620" y="2151074"/>
            <a:ext cx="1744139" cy="1666875"/>
          </a:xfrm>
          <a:prstGeom prst="round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defTabSz="457200"/>
            <a:r>
              <a:rPr lang="de-DE" sz="1600" b="1" dirty="0" smtClean="0">
                <a:solidFill>
                  <a:prstClr val="black"/>
                </a:solidFill>
                <a:latin typeface="Calibri"/>
              </a:rPr>
              <a:t>Zulieferermarkt</a:t>
            </a:r>
            <a:endParaRPr lang="de-DE" sz="1600" b="1" dirty="0">
              <a:solidFill>
                <a:prstClr val="black"/>
              </a:solidFill>
              <a:latin typeface="Calibri"/>
            </a:endParaRPr>
          </a:p>
        </p:txBody>
      </p:sp>
      <p:sp>
        <p:nvSpPr>
          <p:cNvPr id="8" name="TextBox 7"/>
          <p:cNvSpPr txBox="1"/>
          <p:nvPr/>
        </p:nvSpPr>
        <p:spPr>
          <a:xfrm>
            <a:off x="1073138" y="2699187"/>
            <a:ext cx="920752" cy="276999"/>
          </a:xfrm>
          <a:prstGeom prst="rect">
            <a:avLst/>
          </a:prstGeom>
          <a:noFill/>
        </p:spPr>
        <p:txBody>
          <a:bodyPr wrap="square" rtlCol="0">
            <a:spAutoFit/>
          </a:bodyPr>
          <a:lstStyle/>
          <a:p>
            <a:pPr defTabSz="457200"/>
            <a:r>
              <a:rPr lang="de-DE" sz="1200" dirty="0" smtClean="0">
                <a:solidFill>
                  <a:prstClr val="black"/>
                </a:solidFill>
                <a:latin typeface="Calibri"/>
              </a:rPr>
              <a:t>Ressourcen</a:t>
            </a:r>
            <a:endParaRPr lang="de-DE" sz="1200" dirty="0">
              <a:solidFill>
                <a:prstClr val="black"/>
              </a:solidFill>
              <a:latin typeface="Calibri"/>
            </a:endParaRPr>
          </a:p>
        </p:txBody>
      </p:sp>
      <p:sp>
        <p:nvSpPr>
          <p:cNvPr id="9" name="TextBox 8"/>
          <p:cNvSpPr txBox="1"/>
          <p:nvPr/>
        </p:nvSpPr>
        <p:spPr>
          <a:xfrm>
            <a:off x="1406518" y="3134635"/>
            <a:ext cx="920752" cy="276999"/>
          </a:xfrm>
          <a:prstGeom prst="rect">
            <a:avLst/>
          </a:prstGeom>
          <a:noFill/>
        </p:spPr>
        <p:txBody>
          <a:bodyPr wrap="square" rtlCol="0">
            <a:spAutoFit/>
          </a:bodyPr>
          <a:lstStyle/>
          <a:p>
            <a:pPr defTabSz="457200"/>
            <a:r>
              <a:rPr lang="de-DE" sz="1200" dirty="0" smtClean="0">
                <a:solidFill>
                  <a:prstClr val="black"/>
                </a:solidFill>
                <a:latin typeface="Calibri"/>
              </a:rPr>
              <a:t>Ressourcen</a:t>
            </a:r>
            <a:endParaRPr lang="de-DE" sz="1200" dirty="0">
              <a:solidFill>
                <a:prstClr val="black"/>
              </a:solidFill>
              <a:latin typeface="Calibri"/>
            </a:endParaRPr>
          </a:p>
        </p:txBody>
      </p:sp>
      <p:sp>
        <p:nvSpPr>
          <p:cNvPr id="10" name="TextBox 9"/>
          <p:cNvSpPr txBox="1"/>
          <p:nvPr/>
        </p:nvSpPr>
        <p:spPr>
          <a:xfrm>
            <a:off x="730244" y="2923889"/>
            <a:ext cx="920752" cy="276999"/>
          </a:xfrm>
          <a:prstGeom prst="rect">
            <a:avLst/>
          </a:prstGeom>
          <a:noFill/>
        </p:spPr>
        <p:txBody>
          <a:bodyPr wrap="square" rtlCol="0">
            <a:spAutoFit/>
          </a:bodyPr>
          <a:lstStyle/>
          <a:p>
            <a:pPr defTabSz="457200"/>
            <a:r>
              <a:rPr lang="de-DE" sz="1200" dirty="0" smtClean="0">
                <a:solidFill>
                  <a:prstClr val="black"/>
                </a:solidFill>
                <a:latin typeface="Calibri"/>
              </a:rPr>
              <a:t>Ressourcen</a:t>
            </a:r>
            <a:endParaRPr lang="de-DE" sz="1200" dirty="0">
              <a:solidFill>
                <a:prstClr val="black"/>
              </a:solidFill>
              <a:latin typeface="Calibri"/>
            </a:endParaRPr>
          </a:p>
        </p:txBody>
      </p:sp>
      <p:sp>
        <p:nvSpPr>
          <p:cNvPr id="11" name="TextBox 10"/>
          <p:cNvSpPr txBox="1"/>
          <p:nvPr/>
        </p:nvSpPr>
        <p:spPr>
          <a:xfrm>
            <a:off x="733413" y="3357569"/>
            <a:ext cx="920752" cy="276999"/>
          </a:xfrm>
          <a:prstGeom prst="rect">
            <a:avLst/>
          </a:prstGeom>
          <a:noFill/>
        </p:spPr>
        <p:txBody>
          <a:bodyPr wrap="square" rtlCol="0">
            <a:spAutoFit/>
          </a:bodyPr>
          <a:lstStyle/>
          <a:p>
            <a:pPr defTabSz="457200"/>
            <a:r>
              <a:rPr lang="de-DE" sz="1200" dirty="0" smtClean="0">
                <a:solidFill>
                  <a:prstClr val="black"/>
                </a:solidFill>
                <a:latin typeface="Calibri"/>
              </a:rPr>
              <a:t>Ressourcen</a:t>
            </a:r>
            <a:endParaRPr lang="de-DE" sz="1200" dirty="0">
              <a:solidFill>
                <a:prstClr val="black"/>
              </a:solidFill>
              <a:latin typeface="Calibri"/>
            </a:endParaRPr>
          </a:p>
        </p:txBody>
      </p:sp>
      <p:sp>
        <p:nvSpPr>
          <p:cNvPr id="12" name="Rounded Rectangle 11"/>
          <p:cNvSpPr/>
          <p:nvPr/>
        </p:nvSpPr>
        <p:spPr>
          <a:xfrm>
            <a:off x="6523579" y="2151074"/>
            <a:ext cx="1543052" cy="1666875"/>
          </a:xfrm>
          <a:prstGeom prst="round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defTabSz="457200"/>
            <a:r>
              <a:rPr lang="de-DE" sz="1600" b="1" dirty="0" smtClean="0">
                <a:solidFill>
                  <a:prstClr val="black"/>
                </a:solidFill>
                <a:latin typeface="Calibri"/>
              </a:rPr>
              <a:t>Kundenmarkt</a:t>
            </a:r>
            <a:endParaRPr lang="de-DE" sz="1600" b="1" dirty="0">
              <a:solidFill>
                <a:prstClr val="black"/>
              </a:solidFill>
              <a:latin typeface="Calibri"/>
            </a:endParaRPr>
          </a:p>
        </p:txBody>
      </p:sp>
      <p:sp>
        <p:nvSpPr>
          <p:cNvPr id="13" name="TextBox 12"/>
          <p:cNvSpPr txBox="1"/>
          <p:nvPr/>
        </p:nvSpPr>
        <p:spPr>
          <a:xfrm>
            <a:off x="6771219" y="3461443"/>
            <a:ext cx="800106" cy="276999"/>
          </a:xfrm>
          <a:prstGeom prst="rect">
            <a:avLst/>
          </a:prstGeom>
          <a:noFill/>
        </p:spPr>
        <p:txBody>
          <a:bodyPr wrap="square" rtlCol="0">
            <a:spAutoFit/>
          </a:bodyPr>
          <a:lstStyle/>
          <a:p>
            <a:pPr defTabSz="457200"/>
            <a:r>
              <a:rPr lang="de-DE" sz="1200" dirty="0" smtClean="0">
                <a:solidFill>
                  <a:prstClr val="black"/>
                </a:solidFill>
                <a:latin typeface="Calibri"/>
              </a:rPr>
              <a:t>Produkt D</a:t>
            </a:r>
            <a:endParaRPr lang="de-DE" sz="1200" dirty="0">
              <a:solidFill>
                <a:prstClr val="black"/>
              </a:solidFill>
              <a:latin typeface="Calibri"/>
            </a:endParaRPr>
          </a:p>
        </p:txBody>
      </p:sp>
      <p:sp>
        <p:nvSpPr>
          <p:cNvPr id="14" name="TextBox 13"/>
          <p:cNvSpPr txBox="1"/>
          <p:nvPr/>
        </p:nvSpPr>
        <p:spPr>
          <a:xfrm>
            <a:off x="7018872" y="3011114"/>
            <a:ext cx="800106" cy="276999"/>
          </a:xfrm>
          <a:prstGeom prst="rect">
            <a:avLst/>
          </a:prstGeom>
          <a:noFill/>
        </p:spPr>
        <p:txBody>
          <a:bodyPr wrap="square" rtlCol="0">
            <a:spAutoFit/>
          </a:bodyPr>
          <a:lstStyle/>
          <a:p>
            <a:pPr defTabSz="457200"/>
            <a:r>
              <a:rPr lang="de-DE" sz="1200" dirty="0" smtClean="0">
                <a:solidFill>
                  <a:prstClr val="black"/>
                </a:solidFill>
                <a:latin typeface="Calibri"/>
              </a:rPr>
              <a:t>Produkt E</a:t>
            </a:r>
            <a:endParaRPr lang="de-DE" sz="1200" dirty="0">
              <a:solidFill>
                <a:prstClr val="black"/>
              </a:solidFill>
              <a:latin typeface="Calibri"/>
            </a:endParaRPr>
          </a:p>
        </p:txBody>
      </p:sp>
      <p:sp>
        <p:nvSpPr>
          <p:cNvPr id="15" name="TextBox 14"/>
          <p:cNvSpPr txBox="1"/>
          <p:nvPr/>
        </p:nvSpPr>
        <p:spPr>
          <a:xfrm>
            <a:off x="7266525" y="2625954"/>
            <a:ext cx="800106" cy="276999"/>
          </a:xfrm>
          <a:prstGeom prst="rect">
            <a:avLst/>
          </a:prstGeom>
          <a:noFill/>
        </p:spPr>
        <p:txBody>
          <a:bodyPr wrap="square" rtlCol="0">
            <a:spAutoFit/>
          </a:bodyPr>
          <a:lstStyle/>
          <a:p>
            <a:pPr defTabSz="457200"/>
            <a:r>
              <a:rPr lang="de-DE" sz="1200" dirty="0" smtClean="0">
                <a:solidFill>
                  <a:prstClr val="black"/>
                </a:solidFill>
                <a:latin typeface="Calibri"/>
              </a:rPr>
              <a:t>Produkt C</a:t>
            </a:r>
            <a:endParaRPr lang="de-DE" sz="1200" dirty="0">
              <a:solidFill>
                <a:prstClr val="black"/>
              </a:solidFill>
              <a:latin typeface="Calibri"/>
            </a:endParaRPr>
          </a:p>
        </p:txBody>
      </p:sp>
      <p:sp>
        <p:nvSpPr>
          <p:cNvPr id="16" name="TextBox 15"/>
          <p:cNvSpPr txBox="1"/>
          <p:nvPr/>
        </p:nvSpPr>
        <p:spPr>
          <a:xfrm>
            <a:off x="7323672" y="3239714"/>
            <a:ext cx="800106" cy="276999"/>
          </a:xfrm>
          <a:prstGeom prst="rect">
            <a:avLst/>
          </a:prstGeom>
          <a:noFill/>
        </p:spPr>
        <p:txBody>
          <a:bodyPr wrap="square" rtlCol="0">
            <a:spAutoFit/>
          </a:bodyPr>
          <a:lstStyle/>
          <a:p>
            <a:pPr defTabSz="457200"/>
            <a:r>
              <a:rPr lang="de-DE" sz="1200" dirty="0" smtClean="0">
                <a:solidFill>
                  <a:prstClr val="black"/>
                </a:solidFill>
                <a:latin typeface="Calibri"/>
              </a:rPr>
              <a:t>Produkt F</a:t>
            </a:r>
            <a:endParaRPr lang="de-DE" sz="1200" dirty="0">
              <a:solidFill>
                <a:prstClr val="black"/>
              </a:solidFill>
              <a:latin typeface="Calibri"/>
            </a:endParaRPr>
          </a:p>
        </p:txBody>
      </p:sp>
      <p:sp>
        <p:nvSpPr>
          <p:cNvPr id="17" name="TextBox 16"/>
          <p:cNvSpPr txBox="1"/>
          <p:nvPr/>
        </p:nvSpPr>
        <p:spPr>
          <a:xfrm>
            <a:off x="6618819" y="2418205"/>
            <a:ext cx="800106" cy="276999"/>
          </a:xfrm>
          <a:prstGeom prst="rect">
            <a:avLst/>
          </a:prstGeom>
          <a:noFill/>
        </p:spPr>
        <p:txBody>
          <a:bodyPr wrap="square" rtlCol="0">
            <a:spAutoFit/>
          </a:bodyPr>
          <a:lstStyle/>
          <a:p>
            <a:pPr defTabSz="457200"/>
            <a:r>
              <a:rPr lang="de-DE" sz="1200" dirty="0" smtClean="0">
                <a:solidFill>
                  <a:prstClr val="black"/>
                </a:solidFill>
                <a:latin typeface="Calibri"/>
              </a:rPr>
              <a:t>Produkt B</a:t>
            </a:r>
            <a:endParaRPr lang="de-DE" sz="1200" dirty="0">
              <a:solidFill>
                <a:prstClr val="black"/>
              </a:solidFill>
              <a:latin typeface="Calibri"/>
            </a:endParaRPr>
          </a:p>
        </p:txBody>
      </p:sp>
      <p:sp>
        <p:nvSpPr>
          <p:cNvPr id="18" name="Rounded Rectangle 17"/>
          <p:cNvSpPr/>
          <p:nvPr/>
        </p:nvSpPr>
        <p:spPr>
          <a:xfrm>
            <a:off x="3310749" y="2151076"/>
            <a:ext cx="2213755" cy="1666874"/>
          </a:xfrm>
          <a:prstGeom prst="round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defTabSz="457200"/>
            <a:r>
              <a:rPr lang="de-DE" sz="1600" b="1" dirty="0" smtClean="0">
                <a:solidFill>
                  <a:prstClr val="black"/>
                </a:solidFill>
                <a:latin typeface="Calibri"/>
              </a:rPr>
              <a:t>Unternehmung</a:t>
            </a:r>
            <a:endParaRPr lang="de-DE" sz="1600" b="1" dirty="0">
              <a:solidFill>
                <a:prstClr val="black"/>
              </a:solidFill>
              <a:latin typeface="Calibri"/>
            </a:endParaRPr>
          </a:p>
        </p:txBody>
      </p:sp>
      <p:sp>
        <p:nvSpPr>
          <p:cNvPr id="19" name="TextBox 18"/>
          <p:cNvSpPr txBox="1"/>
          <p:nvPr/>
        </p:nvSpPr>
        <p:spPr>
          <a:xfrm>
            <a:off x="3310749" y="2794017"/>
            <a:ext cx="2213755" cy="307777"/>
          </a:xfrm>
          <a:prstGeom prst="rect">
            <a:avLst/>
          </a:prstGeom>
          <a:noFill/>
        </p:spPr>
        <p:txBody>
          <a:bodyPr wrap="square" rtlCol="0">
            <a:spAutoFit/>
          </a:bodyPr>
          <a:lstStyle/>
          <a:p>
            <a:pPr algn="ctr" defTabSz="457200"/>
            <a:r>
              <a:rPr lang="de-DE" sz="1400" b="1" dirty="0" smtClean="0">
                <a:solidFill>
                  <a:prstClr val="black"/>
                </a:solidFill>
                <a:latin typeface="Calibri"/>
              </a:rPr>
              <a:t>Wertschöpfung</a:t>
            </a:r>
            <a:endParaRPr lang="de-DE" sz="1400" b="1" dirty="0">
              <a:solidFill>
                <a:prstClr val="black"/>
              </a:solidFill>
              <a:latin typeface="Calibri"/>
            </a:endParaRPr>
          </a:p>
        </p:txBody>
      </p:sp>
      <p:sp>
        <p:nvSpPr>
          <p:cNvPr id="20" name="Curved Up Arrow 19"/>
          <p:cNvSpPr/>
          <p:nvPr/>
        </p:nvSpPr>
        <p:spPr>
          <a:xfrm>
            <a:off x="3672422" y="2976833"/>
            <a:ext cx="1566333" cy="397299"/>
          </a:xfrm>
          <a:prstGeom prst="curvedUpArrow">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de-DE">
              <a:solidFill>
                <a:prstClr val="black"/>
              </a:solidFill>
              <a:latin typeface="Calibri"/>
            </a:endParaRPr>
          </a:p>
        </p:txBody>
      </p:sp>
      <p:sp>
        <p:nvSpPr>
          <p:cNvPr id="21" name="Curved Up Arrow 20"/>
          <p:cNvSpPr/>
          <p:nvPr/>
        </p:nvSpPr>
        <p:spPr>
          <a:xfrm rot="10800000">
            <a:off x="3598337" y="2476090"/>
            <a:ext cx="1576917" cy="397299"/>
          </a:xfrm>
          <a:prstGeom prst="curvedUpArrow">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de-DE">
              <a:solidFill>
                <a:prstClr val="black"/>
              </a:solidFill>
              <a:latin typeface="Calibri"/>
            </a:endParaRPr>
          </a:p>
        </p:txBody>
      </p:sp>
      <p:sp>
        <p:nvSpPr>
          <p:cNvPr id="22" name="Pentagon 21"/>
          <p:cNvSpPr/>
          <p:nvPr/>
        </p:nvSpPr>
        <p:spPr>
          <a:xfrm>
            <a:off x="457201" y="1770063"/>
            <a:ext cx="2482958" cy="2206625"/>
          </a:xfrm>
          <a:prstGeom prst="homePlate">
            <a:avLst>
              <a:gd name="adj" fmla="val 30302"/>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defTabSz="457200"/>
            <a:r>
              <a:rPr lang="de-DE" dirty="0" smtClean="0">
                <a:solidFill>
                  <a:prstClr val="black"/>
                </a:solidFill>
                <a:latin typeface="Calibri"/>
              </a:rPr>
              <a:t>Beschaffung</a:t>
            </a:r>
            <a:endParaRPr lang="de-DE" dirty="0">
              <a:solidFill>
                <a:prstClr val="black"/>
              </a:solidFill>
              <a:latin typeface="Calibri"/>
            </a:endParaRPr>
          </a:p>
        </p:txBody>
      </p:sp>
      <p:sp>
        <p:nvSpPr>
          <p:cNvPr id="23" name="Chevron 22"/>
          <p:cNvSpPr/>
          <p:nvPr/>
        </p:nvSpPr>
        <p:spPr>
          <a:xfrm>
            <a:off x="2381253" y="1770063"/>
            <a:ext cx="3862917" cy="2206625"/>
          </a:xfrm>
          <a:prstGeom prst="chevron">
            <a:avLst>
              <a:gd name="adj" fmla="val 25758"/>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defTabSz="457200"/>
            <a:r>
              <a:rPr lang="de-DE" dirty="0" smtClean="0">
                <a:solidFill>
                  <a:prstClr val="black"/>
                </a:solidFill>
                <a:latin typeface="Calibri"/>
              </a:rPr>
              <a:t>Produktion</a:t>
            </a:r>
            <a:endParaRPr lang="de-DE" dirty="0">
              <a:solidFill>
                <a:prstClr val="black"/>
              </a:solidFill>
              <a:latin typeface="Calibri"/>
            </a:endParaRPr>
          </a:p>
        </p:txBody>
      </p:sp>
      <p:sp>
        <p:nvSpPr>
          <p:cNvPr id="24" name="Chevron 23"/>
          <p:cNvSpPr/>
          <p:nvPr/>
        </p:nvSpPr>
        <p:spPr>
          <a:xfrm>
            <a:off x="5683245" y="1770338"/>
            <a:ext cx="3153838" cy="2206625"/>
          </a:xfrm>
          <a:prstGeom prst="chevron">
            <a:avLst>
              <a:gd name="adj" fmla="val 25379"/>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defTabSz="457200"/>
            <a:r>
              <a:rPr lang="de-DE" dirty="0" smtClean="0">
                <a:solidFill>
                  <a:prstClr val="black"/>
                </a:solidFill>
                <a:latin typeface="Calibri"/>
              </a:rPr>
              <a:t>Vertrieb</a:t>
            </a:r>
            <a:endParaRPr lang="de-DE" dirty="0">
              <a:solidFill>
                <a:prstClr val="black"/>
              </a:solidFill>
              <a:latin typeface="Calibri"/>
            </a:endParaRPr>
          </a:p>
        </p:txBody>
      </p:sp>
      <p:sp>
        <p:nvSpPr>
          <p:cNvPr id="26" name="Rounded Rectangle 25"/>
          <p:cNvSpPr/>
          <p:nvPr/>
        </p:nvSpPr>
        <p:spPr>
          <a:xfrm>
            <a:off x="4715570" y="1601012"/>
            <a:ext cx="2608103" cy="2465379"/>
          </a:xfrm>
          <a:prstGeom prst="roundRect">
            <a:avLst/>
          </a:prstGeom>
          <a:noFill/>
          <a:ln w="53975" cap="flat" cmpd="sng" algn="ctr">
            <a:solidFill>
              <a:schemeClr val="accent2"/>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de-DE">
              <a:solidFill>
                <a:prstClr val="black"/>
              </a:solidFill>
              <a:latin typeface="Calibri"/>
            </a:endParaRPr>
          </a:p>
        </p:txBody>
      </p:sp>
      <p:sp>
        <p:nvSpPr>
          <p:cNvPr id="25" name="Slide Number Placeholder 24"/>
          <p:cNvSpPr>
            <a:spLocks noGrp="1"/>
          </p:cNvSpPr>
          <p:nvPr>
            <p:ph type="sldNum" sz="quarter" idx="12"/>
          </p:nvPr>
        </p:nvSpPr>
        <p:spPr/>
        <p:txBody>
          <a:bodyPr/>
          <a:lstStyle/>
          <a:p>
            <a:fld id="{A3297A5F-47A3-A44F-B74D-96B988149BB2}" type="slidenum">
              <a:rPr lang="de-DE" smtClean="0">
                <a:solidFill>
                  <a:prstClr val="black">
                    <a:tint val="75000"/>
                  </a:prstClr>
                </a:solidFill>
                <a:latin typeface="Calibri"/>
              </a:rPr>
              <a:pPr/>
              <a:t>31</a:t>
            </a:fld>
            <a:endParaRPr lang="de-DE">
              <a:solidFill>
                <a:prstClr val="black">
                  <a:tint val="75000"/>
                </a:prstClr>
              </a:solidFill>
              <a:latin typeface="Calibri"/>
            </a:endParaRPr>
          </a:p>
        </p:txBody>
      </p:sp>
      <p:sp>
        <p:nvSpPr>
          <p:cNvPr id="27" name="Footer Placeholder 3"/>
          <p:cNvSpPr>
            <a:spLocks noGrp="1"/>
          </p:cNvSpPr>
          <p:nvPr>
            <p:ph type="ftr" sz="quarter" idx="11"/>
          </p:nvPr>
        </p:nvSpPr>
        <p:spPr>
          <a:xfrm>
            <a:off x="685800" y="4767264"/>
            <a:ext cx="7772400" cy="273844"/>
          </a:xfrm>
        </p:spPr>
        <p:txBody>
          <a:bodyPr/>
          <a:lstStyle/>
          <a:p>
            <a:r>
              <a:rPr lang="en-US" smtClean="0">
                <a:solidFill>
                  <a:prstClr val="black">
                    <a:tint val="75000"/>
                  </a:prstClr>
                </a:solidFill>
                <a:latin typeface="Calibri"/>
              </a:rPr>
              <a:t>Unternehmensanwendungen | Martin Lorenz | SS2015</a:t>
            </a:r>
            <a:endParaRPr lang="de-DE" dirty="0">
              <a:solidFill>
                <a:prstClr val="black">
                  <a:tint val="75000"/>
                </a:prstClr>
              </a:solidFill>
              <a:latin typeface="Calibri"/>
            </a:endParaRPr>
          </a:p>
        </p:txBody>
      </p:sp>
    </p:spTree>
    <p:extLst>
      <p:ext uri="{BB962C8B-B14F-4D97-AF65-F5344CB8AC3E}">
        <p14:creationId xmlns:p14="http://schemas.microsoft.com/office/powerpoint/2010/main" val="3346237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57200" y="1176659"/>
            <a:ext cx="8525724" cy="3700586"/>
          </a:xfrm>
          <a:prstGeom prst="rect">
            <a:avLst/>
          </a:prstGeom>
          <a:noFill/>
        </p:spPr>
        <p:txBody>
          <a:bodyPr wrap="square" rtlCol="0">
            <a:spAutoFit/>
          </a:bodyPr>
          <a:lstStyle/>
          <a:p>
            <a:pPr marL="268288" lvl="2" defTabSz="457200">
              <a:spcBef>
                <a:spcPts val="600"/>
              </a:spcBef>
              <a:spcAft>
                <a:spcPts val="300"/>
              </a:spcAft>
            </a:pPr>
            <a:r>
              <a:rPr lang="de-DE" dirty="0" smtClean="0">
                <a:solidFill>
                  <a:prstClr val="black"/>
                </a:solidFill>
                <a:latin typeface="Calibri"/>
              </a:rPr>
              <a:t>Das </a:t>
            </a:r>
            <a:r>
              <a:rPr lang="de-DE" dirty="0" err="1" smtClean="0">
                <a:solidFill>
                  <a:prstClr val="black"/>
                </a:solidFill>
                <a:latin typeface="Calibri"/>
              </a:rPr>
              <a:t>Sale-from-Stock</a:t>
            </a:r>
            <a:r>
              <a:rPr lang="de-DE" dirty="0" smtClean="0">
                <a:solidFill>
                  <a:prstClr val="black"/>
                </a:solidFill>
                <a:latin typeface="Calibri"/>
              </a:rPr>
              <a:t> Szenario beschreibt der Standardprozess für Verkaufsvorgänge zwischen dem Unternehmen und seinen Kunden.</a:t>
            </a:r>
          </a:p>
          <a:p>
            <a:pPr marL="268288" lvl="2" defTabSz="457200">
              <a:spcBef>
                <a:spcPts val="600"/>
              </a:spcBef>
              <a:spcAft>
                <a:spcPts val="300"/>
              </a:spcAft>
            </a:pPr>
            <a:r>
              <a:rPr lang="de-DE" dirty="0" smtClean="0">
                <a:solidFill>
                  <a:prstClr val="black"/>
                </a:solidFill>
                <a:latin typeface="Calibri"/>
              </a:rPr>
              <a:t>Der Prozess beinhaltet alle Aktivitäten von der Angebotserstellung über Kreditwürdigkeitscheck, Berechnung möglicher Discounts, Verfügbarkeitsprüfung, Erstellung der Versandbestätigung bis hin zur Rechnungsstellung und Bezahlung.</a:t>
            </a:r>
          </a:p>
          <a:p>
            <a:pPr marL="268288" lvl="2" defTabSz="457200">
              <a:spcBef>
                <a:spcPts val="600"/>
              </a:spcBef>
              <a:spcAft>
                <a:spcPts val="300"/>
              </a:spcAft>
            </a:pPr>
            <a:endParaRPr lang="de-DE" sz="1600" b="1" dirty="0" smtClean="0">
              <a:solidFill>
                <a:prstClr val="black"/>
              </a:solidFill>
              <a:latin typeface="Calibri"/>
            </a:endParaRPr>
          </a:p>
          <a:p>
            <a:pPr marL="268288" lvl="2" defTabSz="457200">
              <a:spcBef>
                <a:spcPts val="600"/>
              </a:spcBef>
              <a:spcAft>
                <a:spcPts val="300"/>
              </a:spcAft>
            </a:pPr>
            <a:r>
              <a:rPr lang="en-US" sz="1600" b="1" dirty="0" smtClean="0">
                <a:solidFill>
                  <a:prstClr val="black"/>
                </a:solidFill>
                <a:latin typeface="Calibri"/>
              </a:rPr>
              <a:t>Key process flows covered</a:t>
            </a:r>
          </a:p>
          <a:p>
            <a:pPr marL="268288" lvl="2" defTabSz="457200">
              <a:lnSpc>
                <a:spcPts val="1180"/>
              </a:lnSpc>
              <a:spcBef>
                <a:spcPts val="600"/>
              </a:spcBef>
              <a:spcAft>
                <a:spcPts val="300"/>
              </a:spcAft>
              <a:buFont typeface="Arial"/>
              <a:buChar char="•"/>
            </a:pPr>
            <a:r>
              <a:rPr lang="en-US" sz="1400" b="1" dirty="0" smtClean="0">
                <a:solidFill>
                  <a:prstClr val="black"/>
                </a:solidFill>
                <a:latin typeface="Calibri"/>
              </a:rPr>
              <a:t> </a:t>
            </a:r>
            <a:r>
              <a:rPr lang="de-DE" sz="1400" dirty="0" smtClean="0">
                <a:solidFill>
                  <a:prstClr val="black"/>
                </a:solidFill>
                <a:latin typeface="Calibri"/>
              </a:rPr>
              <a:t>A </a:t>
            </a:r>
            <a:r>
              <a:rPr lang="de-DE" sz="1400" dirty="0" err="1" smtClean="0">
                <a:solidFill>
                  <a:prstClr val="black"/>
                </a:solidFill>
                <a:latin typeface="Calibri"/>
              </a:rPr>
              <a:t>sales</a:t>
            </a:r>
            <a:r>
              <a:rPr lang="de-DE" sz="1400" dirty="0" smtClean="0">
                <a:solidFill>
                  <a:prstClr val="black"/>
                </a:solidFill>
                <a:latin typeface="Calibri"/>
              </a:rPr>
              <a:t> </a:t>
            </a:r>
            <a:r>
              <a:rPr lang="de-DE" sz="1400" dirty="0" err="1" smtClean="0">
                <a:solidFill>
                  <a:prstClr val="black"/>
                </a:solidFill>
                <a:latin typeface="Calibri"/>
              </a:rPr>
              <a:t>order</a:t>
            </a:r>
            <a:r>
              <a:rPr lang="de-DE" sz="1400" dirty="0" smtClean="0">
                <a:solidFill>
                  <a:prstClr val="black"/>
                </a:solidFill>
                <a:latin typeface="Calibri"/>
              </a:rPr>
              <a:t> </a:t>
            </a:r>
            <a:r>
              <a:rPr lang="de-DE" sz="1400" dirty="0" err="1" smtClean="0">
                <a:solidFill>
                  <a:prstClr val="black"/>
                </a:solidFill>
                <a:latin typeface="Calibri"/>
              </a:rPr>
              <a:t>is</a:t>
            </a:r>
            <a:r>
              <a:rPr lang="de-DE" sz="1400" dirty="0" smtClean="0">
                <a:solidFill>
                  <a:prstClr val="black"/>
                </a:solidFill>
                <a:latin typeface="Calibri"/>
              </a:rPr>
              <a:t> </a:t>
            </a:r>
            <a:r>
              <a:rPr lang="de-DE" sz="1400" dirty="0" err="1" smtClean="0">
                <a:solidFill>
                  <a:prstClr val="black"/>
                </a:solidFill>
                <a:latin typeface="Calibri"/>
              </a:rPr>
              <a:t>entered</a:t>
            </a:r>
            <a:endParaRPr lang="de-DE" sz="1400" dirty="0" smtClean="0">
              <a:solidFill>
                <a:prstClr val="black"/>
              </a:solidFill>
              <a:latin typeface="Calibri"/>
            </a:endParaRPr>
          </a:p>
          <a:p>
            <a:pPr marL="268288" lvl="2" defTabSz="457200">
              <a:lnSpc>
                <a:spcPts val="1180"/>
              </a:lnSpc>
              <a:spcBef>
                <a:spcPts val="600"/>
              </a:spcBef>
              <a:spcAft>
                <a:spcPts val="300"/>
              </a:spcAft>
              <a:buFont typeface="Arial"/>
              <a:buChar char="•"/>
            </a:pPr>
            <a:r>
              <a:rPr lang="de-DE" sz="1400" dirty="0" smtClean="0">
                <a:solidFill>
                  <a:prstClr val="black"/>
                </a:solidFill>
                <a:latin typeface="Calibri"/>
              </a:rPr>
              <a:t> A </a:t>
            </a:r>
            <a:r>
              <a:rPr lang="de-DE" sz="1400" dirty="0" err="1" smtClean="0">
                <a:solidFill>
                  <a:prstClr val="black"/>
                </a:solidFill>
                <a:latin typeface="Calibri"/>
              </a:rPr>
              <a:t>delivery</a:t>
            </a:r>
            <a:r>
              <a:rPr lang="de-DE" sz="1400" dirty="0" smtClean="0">
                <a:solidFill>
                  <a:prstClr val="black"/>
                </a:solidFill>
                <a:latin typeface="Calibri"/>
              </a:rPr>
              <a:t> </a:t>
            </a:r>
            <a:r>
              <a:rPr lang="de-DE" sz="1400" dirty="0" err="1" smtClean="0">
                <a:solidFill>
                  <a:prstClr val="black"/>
                </a:solidFill>
                <a:latin typeface="Calibri"/>
              </a:rPr>
              <a:t>is</a:t>
            </a:r>
            <a:r>
              <a:rPr lang="de-DE" sz="1400" dirty="0" smtClean="0">
                <a:solidFill>
                  <a:prstClr val="black"/>
                </a:solidFill>
                <a:latin typeface="Calibri"/>
              </a:rPr>
              <a:t> </a:t>
            </a:r>
            <a:r>
              <a:rPr lang="de-DE" sz="1400" dirty="0" err="1" smtClean="0">
                <a:solidFill>
                  <a:prstClr val="black"/>
                </a:solidFill>
                <a:latin typeface="Calibri"/>
              </a:rPr>
              <a:t>created</a:t>
            </a:r>
            <a:endParaRPr lang="de-DE" sz="1400" dirty="0" smtClean="0">
              <a:solidFill>
                <a:prstClr val="black"/>
              </a:solidFill>
              <a:latin typeface="Calibri"/>
            </a:endParaRPr>
          </a:p>
          <a:p>
            <a:pPr marL="268288" lvl="2" defTabSz="457200">
              <a:lnSpc>
                <a:spcPts val="1180"/>
              </a:lnSpc>
              <a:spcBef>
                <a:spcPts val="600"/>
              </a:spcBef>
              <a:spcAft>
                <a:spcPts val="300"/>
              </a:spcAft>
              <a:buFont typeface="Arial"/>
              <a:buChar char="•"/>
            </a:pPr>
            <a:r>
              <a:rPr lang="de-DE" sz="1400" dirty="0" smtClean="0">
                <a:solidFill>
                  <a:prstClr val="black"/>
                </a:solidFill>
                <a:latin typeface="Calibri"/>
              </a:rPr>
              <a:t> A </a:t>
            </a:r>
            <a:r>
              <a:rPr lang="de-DE" sz="1400" dirty="0" err="1" smtClean="0">
                <a:solidFill>
                  <a:prstClr val="black"/>
                </a:solidFill>
                <a:latin typeface="Calibri"/>
              </a:rPr>
              <a:t>goods</a:t>
            </a:r>
            <a:r>
              <a:rPr lang="de-DE" sz="1400" dirty="0" smtClean="0">
                <a:solidFill>
                  <a:prstClr val="black"/>
                </a:solidFill>
                <a:latin typeface="Calibri"/>
              </a:rPr>
              <a:t> </a:t>
            </a:r>
            <a:r>
              <a:rPr lang="de-DE" sz="1400" dirty="0" err="1" smtClean="0">
                <a:solidFill>
                  <a:prstClr val="black"/>
                </a:solidFill>
                <a:latin typeface="Calibri"/>
              </a:rPr>
              <a:t>issue</a:t>
            </a:r>
            <a:r>
              <a:rPr lang="de-DE" sz="1400" dirty="0" smtClean="0">
                <a:solidFill>
                  <a:prstClr val="black"/>
                </a:solidFill>
                <a:latin typeface="Calibri"/>
              </a:rPr>
              <a:t> </a:t>
            </a:r>
            <a:r>
              <a:rPr lang="de-DE" sz="1400" dirty="0" err="1" smtClean="0">
                <a:solidFill>
                  <a:prstClr val="black"/>
                </a:solidFill>
                <a:latin typeface="Calibri"/>
              </a:rPr>
              <a:t>is</a:t>
            </a:r>
            <a:r>
              <a:rPr lang="de-DE" sz="1400" dirty="0" smtClean="0">
                <a:solidFill>
                  <a:prstClr val="black"/>
                </a:solidFill>
                <a:latin typeface="Calibri"/>
              </a:rPr>
              <a:t> </a:t>
            </a:r>
            <a:r>
              <a:rPr lang="de-DE" sz="1400" dirty="0" err="1" smtClean="0">
                <a:solidFill>
                  <a:prstClr val="black"/>
                </a:solidFill>
                <a:latin typeface="Calibri"/>
              </a:rPr>
              <a:t>posted</a:t>
            </a:r>
            <a:endParaRPr lang="de-DE" sz="1400" dirty="0" smtClean="0">
              <a:solidFill>
                <a:prstClr val="black"/>
              </a:solidFill>
              <a:latin typeface="Calibri"/>
            </a:endParaRPr>
          </a:p>
          <a:p>
            <a:pPr marL="268288" lvl="2" defTabSz="457200">
              <a:lnSpc>
                <a:spcPts val="1180"/>
              </a:lnSpc>
              <a:spcBef>
                <a:spcPts val="600"/>
              </a:spcBef>
              <a:spcAft>
                <a:spcPts val="300"/>
              </a:spcAft>
              <a:buFont typeface="Arial"/>
              <a:buChar char="•"/>
            </a:pPr>
            <a:r>
              <a:rPr lang="de-DE" sz="1400" dirty="0" smtClean="0">
                <a:solidFill>
                  <a:prstClr val="black"/>
                </a:solidFill>
                <a:latin typeface="Calibri"/>
              </a:rPr>
              <a:t> The </a:t>
            </a:r>
            <a:r>
              <a:rPr lang="de-DE" sz="1400" dirty="0" err="1" smtClean="0">
                <a:solidFill>
                  <a:prstClr val="black"/>
                </a:solidFill>
                <a:latin typeface="Calibri"/>
              </a:rPr>
              <a:t>billing</a:t>
            </a:r>
            <a:r>
              <a:rPr lang="de-DE" sz="1400" dirty="0" smtClean="0">
                <a:solidFill>
                  <a:prstClr val="black"/>
                </a:solidFill>
                <a:latin typeface="Calibri"/>
              </a:rPr>
              <a:t> </a:t>
            </a:r>
            <a:r>
              <a:rPr lang="de-DE" sz="1400" dirty="0" err="1" smtClean="0">
                <a:solidFill>
                  <a:prstClr val="black"/>
                </a:solidFill>
                <a:latin typeface="Calibri"/>
              </a:rPr>
              <a:t>is</a:t>
            </a:r>
            <a:r>
              <a:rPr lang="de-DE" sz="1400" dirty="0" smtClean="0">
                <a:solidFill>
                  <a:prstClr val="black"/>
                </a:solidFill>
                <a:latin typeface="Calibri"/>
              </a:rPr>
              <a:t> </a:t>
            </a:r>
            <a:r>
              <a:rPr lang="de-DE" sz="1400" dirty="0" err="1" smtClean="0">
                <a:solidFill>
                  <a:prstClr val="black"/>
                </a:solidFill>
                <a:latin typeface="Calibri"/>
              </a:rPr>
              <a:t>created</a:t>
            </a:r>
            <a:endParaRPr lang="en-GB" sz="1400" dirty="0" smtClean="0">
              <a:solidFill>
                <a:prstClr val="black"/>
              </a:solidFill>
              <a:latin typeface="Calibri"/>
            </a:endParaRPr>
          </a:p>
          <a:p>
            <a:pPr marL="268288" lvl="2" defTabSz="457200">
              <a:lnSpc>
                <a:spcPts val="1460"/>
              </a:lnSpc>
              <a:spcBef>
                <a:spcPts val="600"/>
              </a:spcBef>
              <a:spcAft>
                <a:spcPts val="300"/>
              </a:spcAft>
            </a:pPr>
            <a:endParaRPr lang="de-DE" dirty="0" smtClean="0">
              <a:solidFill>
                <a:prstClr val="black"/>
              </a:solidFill>
              <a:latin typeface="Calibri"/>
            </a:endParaRPr>
          </a:p>
        </p:txBody>
      </p:sp>
      <p:sp>
        <p:nvSpPr>
          <p:cNvPr id="5" name="Title 1"/>
          <p:cNvSpPr>
            <a:spLocks noGrp="1"/>
          </p:cNvSpPr>
          <p:nvPr>
            <p:ph type="title"/>
          </p:nvPr>
        </p:nvSpPr>
        <p:spPr>
          <a:xfrm>
            <a:off x="457200" y="205979"/>
            <a:ext cx="8229600" cy="857250"/>
          </a:xfrm>
        </p:spPr>
        <p:txBody>
          <a:bodyPr>
            <a:normAutofit/>
          </a:bodyPr>
          <a:lstStyle/>
          <a:p>
            <a:pPr algn="l"/>
            <a:r>
              <a:rPr lang="de-DE" sz="3600" dirty="0" err="1" smtClean="0"/>
              <a:t>Sale-from-Stock</a:t>
            </a:r>
            <a:r>
              <a:rPr lang="de-DE" sz="3600" dirty="0" smtClean="0"/>
              <a:t> - Beschreibung</a:t>
            </a:r>
            <a:endParaRPr lang="de-DE" sz="3600" dirty="0"/>
          </a:p>
        </p:txBody>
      </p:sp>
      <p:sp>
        <p:nvSpPr>
          <p:cNvPr id="4" name="Slide Number Placeholder 3"/>
          <p:cNvSpPr>
            <a:spLocks noGrp="1"/>
          </p:cNvSpPr>
          <p:nvPr>
            <p:ph type="sldNum" sz="quarter" idx="12"/>
          </p:nvPr>
        </p:nvSpPr>
        <p:spPr/>
        <p:txBody>
          <a:bodyPr/>
          <a:lstStyle/>
          <a:p>
            <a:fld id="{A3297A5F-47A3-A44F-B74D-96B988149BB2}" type="slidenum">
              <a:rPr lang="de-DE" smtClean="0">
                <a:solidFill>
                  <a:prstClr val="black">
                    <a:tint val="75000"/>
                  </a:prstClr>
                </a:solidFill>
                <a:latin typeface="Calibri"/>
              </a:rPr>
              <a:pPr/>
              <a:t>32</a:t>
            </a:fld>
            <a:endParaRPr lang="de-DE">
              <a:solidFill>
                <a:prstClr val="black">
                  <a:tint val="75000"/>
                </a:prstClr>
              </a:solidFill>
              <a:latin typeface="Calibri"/>
            </a:endParaRPr>
          </a:p>
        </p:txBody>
      </p:sp>
      <p:sp>
        <p:nvSpPr>
          <p:cNvPr id="6" name="Footer Placeholder 3"/>
          <p:cNvSpPr>
            <a:spLocks noGrp="1"/>
          </p:cNvSpPr>
          <p:nvPr>
            <p:ph type="ftr" sz="quarter" idx="11"/>
          </p:nvPr>
        </p:nvSpPr>
        <p:spPr>
          <a:xfrm>
            <a:off x="685800" y="4767264"/>
            <a:ext cx="7772400" cy="273844"/>
          </a:xfrm>
        </p:spPr>
        <p:txBody>
          <a:bodyPr/>
          <a:lstStyle/>
          <a:p>
            <a:r>
              <a:rPr lang="en-US" dirty="0" err="1" smtClean="0">
                <a:solidFill>
                  <a:prstClr val="black">
                    <a:tint val="75000"/>
                  </a:prstClr>
                </a:solidFill>
                <a:latin typeface="Calibri"/>
              </a:rPr>
              <a:t>Unternehmensanwendungen</a:t>
            </a:r>
            <a:r>
              <a:rPr lang="en-US" dirty="0" smtClean="0">
                <a:solidFill>
                  <a:prstClr val="black">
                    <a:tint val="75000"/>
                  </a:prstClr>
                </a:solidFill>
                <a:latin typeface="Calibri"/>
              </a:rPr>
              <a:t> | Martin Lorenz | SS2015</a:t>
            </a:r>
            <a:endParaRPr lang="de-DE" dirty="0">
              <a:solidFill>
                <a:prstClr val="black">
                  <a:tint val="75000"/>
                </a:prstClr>
              </a:solidFill>
              <a:latin typeface="Calibri"/>
            </a:endParaRPr>
          </a:p>
        </p:txBody>
      </p:sp>
    </p:spTree>
    <p:extLst>
      <p:ext uri="{BB962C8B-B14F-4D97-AF65-F5344CB8AC3E}">
        <p14:creationId xmlns:p14="http://schemas.microsoft.com/office/powerpoint/2010/main" val="4279771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9"/>
            <a:ext cx="8229600" cy="857250"/>
          </a:xfrm>
        </p:spPr>
        <p:txBody>
          <a:bodyPr>
            <a:normAutofit/>
          </a:bodyPr>
          <a:lstStyle/>
          <a:p>
            <a:pPr algn="l"/>
            <a:r>
              <a:rPr lang="de-DE" sz="3600" dirty="0" err="1" smtClean="0"/>
              <a:t>Sale</a:t>
            </a:r>
            <a:r>
              <a:rPr lang="de-DE" sz="3600" dirty="0" smtClean="0"/>
              <a:t>-</a:t>
            </a:r>
            <a:r>
              <a:rPr lang="de-DE" sz="3600" dirty="0" err="1" smtClean="0"/>
              <a:t>from</a:t>
            </a:r>
            <a:r>
              <a:rPr lang="de-DE" sz="3600" dirty="0" smtClean="0"/>
              <a:t>-Stock – Workflow</a:t>
            </a:r>
            <a:endParaRPr lang="de-DE" sz="3600" dirty="0"/>
          </a:p>
        </p:txBody>
      </p:sp>
      <p:pic>
        <p:nvPicPr>
          <p:cNvPr id="7" name="Picture 10" descr="109_EN_US"/>
          <p:cNvPicPr>
            <a:picLocks noGrp="1" noChangeAspect="1" noChangeArrowheads="1"/>
          </p:cNvPicPr>
          <p:nvPr>
            <p:ph idx="1"/>
          </p:nvPr>
        </p:nvPicPr>
        <p:blipFill>
          <a:blip r:embed="rId2"/>
          <a:srcRect/>
          <a:stretch>
            <a:fillRect/>
          </a:stretch>
        </p:blipFill>
        <p:spPr bwMode="auto">
          <a:xfrm>
            <a:off x="214316" y="858442"/>
            <a:ext cx="8713787" cy="4115990"/>
          </a:xfrm>
          <a:noFill/>
          <a:ln/>
        </p:spPr>
      </p:pic>
      <p:sp>
        <p:nvSpPr>
          <p:cNvPr id="5" name="Slide Number Placeholder 4"/>
          <p:cNvSpPr>
            <a:spLocks noGrp="1"/>
          </p:cNvSpPr>
          <p:nvPr>
            <p:ph type="sldNum" sz="quarter" idx="12"/>
          </p:nvPr>
        </p:nvSpPr>
        <p:spPr/>
        <p:txBody>
          <a:bodyPr/>
          <a:lstStyle/>
          <a:p>
            <a:fld id="{A3297A5F-47A3-A44F-B74D-96B988149BB2}" type="slidenum">
              <a:rPr lang="de-DE" smtClean="0">
                <a:solidFill>
                  <a:prstClr val="black">
                    <a:tint val="75000"/>
                  </a:prstClr>
                </a:solidFill>
                <a:latin typeface="Calibri"/>
              </a:rPr>
              <a:pPr/>
              <a:t>33</a:t>
            </a:fld>
            <a:endParaRPr lang="de-DE">
              <a:solidFill>
                <a:prstClr val="black">
                  <a:tint val="75000"/>
                </a:prstClr>
              </a:solidFill>
              <a:latin typeface="Calibri"/>
            </a:endParaRPr>
          </a:p>
        </p:txBody>
      </p:sp>
      <p:sp>
        <p:nvSpPr>
          <p:cNvPr id="6" name="Abgerundetes Rechteck 5"/>
          <p:cNvSpPr/>
          <p:nvPr/>
        </p:nvSpPr>
        <p:spPr>
          <a:xfrm>
            <a:off x="6306347" y="3184923"/>
            <a:ext cx="1055687" cy="386953"/>
          </a:xfrm>
          <a:prstGeom prst="roundRect">
            <a:avLst/>
          </a:prstGeom>
          <a:no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de-DE" dirty="0">
              <a:solidFill>
                <a:prstClr val="black"/>
              </a:solidFill>
              <a:latin typeface="Calibri"/>
            </a:endParaRPr>
          </a:p>
        </p:txBody>
      </p:sp>
      <p:sp>
        <p:nvSpPr>
          <p:cNvPr id="8" name="Abgerundetes Rechteck 7"/>
          <p:cNvSpPr/>
          <p:nvPr/>
        </p:nvSpPr>
        <p:spPr>
          <a:xfrm>
            <a:off x="7784309" y="4085036"/>
            <a:ext cx="1055687" cy="386953"/>
          </a:xfrm>
          <a:prstGeom prst="roundRect">
            <a:avLst/>
          </a:prstGeom>
          <a:no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de-DE" dirty="0">
              <a:solidFill>
                <a:prstClr val="black"/>
              </a:solidFill>
              <a:latin typeface="Calibri"/>
            </a:endParaRPr>
          </a:p>
        </p:txBody>
      </p:sp>
    </p:spTree>
    <p:extLst>
      <p:ext uri="{BB962C8B-B14F-4D97-AF65-F5344CB8AC3E}">
        <p14:creationId xmlns:p14="http://schemas.microsoft.com/office/powerpoint/2010/main" val="26392140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214563" y="4808285"/>
            <a:ext cx="4730750" cy="273844"/>
          </a:xfrm>
        </p:spPr>
        <p:txBody>
          <a:bodyPr/>
          <a:lstStyle/>
          <a:p>
            <a:r>
              <a:rPr lang="de-DE" dirty="0" smtClean="0">
                <a:solidFill>
                  <a:prstClr val="black">
                    <a:tint val="75000"/>
                  </a:prstClr>
                </a:solidFill>
                <a:latin typeface="Calibri"/>
              </a:rPr>
              <a:t>Unternehmensanwendungen | Martin Lorenz | SS2015</a:t>
            </a:r>
            <a:endParaRPr lang="de-DE" dirty="0">
              <a:solidFill>
                <a:prstClr val="black">
                  <a:tint val="75000"/>
                </a:prstClr>
              </a:solidFill>
              <a:latin typeface="Calibri"/>
            </a:endParaRPr>
          </a:p>
        </p:txBody>
      </p:sp>
      <p:sp>
        <p:nvSpPr>
          <p:cNvPr id="5" name="Foliennummernplatzhalter 4"/>
          <p:cNvSpPr>
            <a:spLocks noGrp="1"/>
          </p:cNvSpPr>
          <p:nvPr>
            <p:ph type="sldNum" sz="quarter" idx="12"/>
          </p:nvPr>
        </p:nvSpPr>
        <p:spPr>
          <a:xfrm>
            <a:off x="6553200" y="4808284"/>
            <a:ext cx="2133600" cy="273844"/>
          </a:xfrm>
        </p:spPr>
        <p:txBody>
          <a:bodyPr/>
          <a:lstStyle/>
          <a:p>
            <a:fld id="{A3297A5F-47A3-A44F-B74D-96B988149BB2}" type="slidenum">
              <a:rPr lang="de-DE" smtClean="0">
                <a:solidFill>
                  <a:prstClr val="black">
                    <a:tint val="75000"/>
                  </a:prstClr>
                </a:solidFill>
                <a:latin typeface="Calibri"/>
              </a:rPr>
              <a:pPr/>
              <a:t>34</a:t>
            </a:fld>
            <a:endParaRPr lang="de-DE">
              <a:solidFill>
                <a:prstClr val="black">
                  <a:tint val="75000"/>
                </a:prstClr>
              </a:solidFill>
              <a:latin typeface="Calibri"/>
            </a:endParaRPr>
          </a:p>
        </p:txBody>
      </p:sp>
      <p:sp>
        <p:nvSpPr>
          <p:cNvPr id="6" name="Title 1"/>
          <p:cNvSpPr>
            <a:spLocks noGrp="1"/>
          </p:cNvSpPr>
          <p:nvPr>
            <p:ph type="title"/>
          </p:nvPr>
        </p:nvSpPr>
        <p:spPr>
          <a:xfrm>
            <a:off x="457200" y="9525"/>
            <a:ext cx="8229600" cy="857250"/>
          </a:xfrm>
        </p:spPr>
        <p:txBody>
          <a:bodyPr>
            <a:normAutofit fontScale="90000"/>
          </a:bodyPr>
          <a:lstStyle/>
          <a:p>
            <a:pPr algn="l"/>
            <a:r>
              <a:rPr lang="de-DE" sz="3600" dirty="0" err="1" smtClean="0"/>
              <a:t>Sale</a:t>
            </a:r>
            <a:r>
              <a:rPr lang="de-DE" sz="3600" dirty="0" smtClean="0"/>
              <a:t>-</a:t>
            </a:r>
            <a:r>
              <a:rPr lang="de-DE" sz="3600" dirty="0" err="1" smtClean="0"/>
              <a:t>from</a:t>
            </a:r>
            <a:r>
              <a:rPr lang="de-DE" sz="3600" dirty="0" smtClean="0"/>
              <a:t>-Stock – Buchungen zu Aktivität 4.9</a:t>
            </a:r>
            <a:endParaRPr lang="de-DE" sz="3600" dirty="0"/>
          </a:p>
        </p:txBody>
      </p:sp>
      <p:sp>
        <p:nvSpPr>
          <p:cNvPr id="7" name="Abgerundetes Rechteck 6"/>
          <p:cNvSpPr/>
          <p:nvPr/>
        </p:nvSpPr>
        <p:spPr>
          <a:xfrm>
            <a:off x="1897081" y="848902"/>
            <a:ext cx="1206500" cy="442928"/>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de-DE" sz="1100" dirty="0" smtClean="0">
                <a:solidFill>
                  <a:prstClr val="white">
                    <a:lumMod val="75000"/>
                  </a:prstClr>
                </a:solidFill>
                <a:latin typeface="Calibri"/>
              </a:rPr>
              <a:t>Check Batches / </a:t>
            </a:r>
            <a:r>
              <a:rPr lang="de-DE" sz="1100" dirty="0" err="1" smtClean="0">
                <a:solidFill>
                  <a:prstClr val="white">
                    <a:lumMod val="75000"/>
                  </a:prstClr>
                </a:solidFill>
                <a:latin typeface="Calibri"/>
              </a:rPr>
              <a:t>Assign</a:t>
            </a:r>
            <a:r>
              <a:rPr lang="de-DE" sz="1100" dirty="0" smtClean="0">
                <a:solidFill>
                  <a:prstClr val="white">
                    <a:lumMod val="75000"/>
                  </a:prstClr>
                </a:solidFill>
                <a:latin typeface="Calibri"/>
              </a:rPr>
              <a:t> Serial </a:t>
            </a:r>
            <a:r>
              <a:rPr lang="de-DE" sz="1100" dirty="0" err="1" smtClean="0">
                <a:solidFill>
                  <a:prstClr val="white">
                    <a:lumMod val="75000"/>
                  </a:prstClr>
                </a:solidFill>
                <a:latin typeface="Calibri"/>
              </a:rPr>
              <a:t>Number</a:t>
            </a:r>
            <a:endParaRPr lang="de-DE" sz="1100" dirty="0">
              <a:solidFill>
                <a:prstClr val="white">
                  <a:lumMod val="75000"/>
                </a:prstClr>
              </a:solidFill>
              <a:latin typeface="Calibri"/>
            </a:endParaRPr>
          </a:p>
        </p:txBody>
      </p:sp>
      <p:sp>
        <p:nvSpPr>
          <p:cNvPr id="8" name="Abgerundetes Rechteck 7"/>
          <p:cNvSpPr/>
          <p:nvPr/>
        </p:nvSpPr>
        <p:spPr>
          <a:xfrm>
            <a:off x="3851294" y="848902"/>
            <a:ext cx="1206500" cy="4429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de-DE" sz="1100" dirty="0" smtClean="0">
                <a:solidFill>
                  <a:prstClr val="black"/>
                </a:solidFill>
                <a:latin typeface="Calibri"/>
              </a:rPr>
              <a:t>Post </a:t>
            </a:r>
            <a:r>
              <a:rPr lang="de-DE" sz="1100" dirty="0" err="1" smtClean="0">
                <a:solidFill>
                  <a:prstClr val="black"/>
                </a:solidFill>
                <a:latin typeface="Calibri"/>
              </a:rPr>
              <a:t>Goods</a:t>
            </a:r>
            <a:r>
              <a:rPr lang="de-DE" sz="1100" dirty="0" smtClean="0">
                <a:solidFill>
                  <a:prstClr val="black"/>
                </a:solidFill>
                <a:latin typeface="Calibri"/>
              </a:rPr>
              <a:t> </a:t>
            </a:r>
            <a:r>
              <a:rPr lang="de-DE" sz="1100" dirty="0" err="1" smtClean="0">
                <a:solidFill>
                  <a:prstClr val="black"/>
                </a:solidFill>
                <a:latin typeface="Calibri"/>
              </a:rPr>
              <a:t>Issue</a:t>
            </a:r>
            <a:endParaRPr lang="de-DE" sz="1100" dirty="0">
              <a:solidFill>
                <a:prstClr val="black"/>
              </a:solidFill>
              <a:latin typeface="Calibri"/>
            </a:endParaRPr>
          </a:p>
        </p:txBody>
      </p:sp>
      <p:sp>
        <p:nvSpPr>
          <p:cNvPr id="9" name="Abgerundetes Rechteck 8"/>
          <p:cNvSpPr/>
          <p:nvPr/>
        </p:nvSpPr>
        <p:spPr>
          <a:xfrm>
            <a:off x="5859481" y="848902"/>
            <a:ext cx="1206500" cy="442928"/>
          </a:xfrm>
          <a:prstGeom prst="roundRect">
            <a:avLst/>
          </a:prstGeom>
          <a:ln>
            <a:solidFill>
              <a:srgbClr val="A6A6A6"/>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de-DE" sz="1100" dirty="0" err="1" smtClean="0">
                <a:solidFill>
                  <a:srgbClr val="BFBFBF"/>
                </a:solidFill>
                <a:latin typeface="Calibri"/>
              </a:rPr>
              <a:t>Billing</a:t>
            </a:r>
            <a:endParaRPr lang="de-DE" sz="1100" dirty="0">
              <a:solidFill>
                <a:srgbClr val="BFBFBF"/>
              </a:solidFill>
              <a:latin typeface="Calibri"/>
            </a:endParaRPr>
          </a:p>
        </p:txBody>
      </p:sp>
      <p:cxnSp>
        <p:nvCxnSpPr>
          <p:cNvPr id="11" name="Gerade Verbindung mit Pfeil 10"/>
          <p:cNvCxnSpPr>
            <a:stCxn id="7" idx="3"/>
            <a:endCxn id="8" idx="1"/>
          </p:cNvCxnSpPr>
          <p:nvPr/>
        </p:nvCxnSpPr>
        <p:spPr>
          <a:xfrm>
            <a:off x="3103584" y="1070365"/>
            <a:ext cx="74771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Gerade Verbindung mit Pfeil 11"/>
          <p:cNvCxnSpPr>
            <a:stCxn id="8" idx="3"/>
            <a:endCxn id="9" idx="1"/>
          </p:cNvCxnSpPr>
          <p:nvPr/>
        </p:nvCxnSpPr>
        <p:spPr>
          <a:xfrm>
            <a:off x="5057797" y="1070365"/>
            <a:ext cx="80168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Gerade Verbindung 15"/>
          <p:cNvCxnSpPr/>
          <p:nvPr/>
        </p:nvCxnSpPr>
        <p:spPr>
          <a:xfrm>
            <a:off x="457200" y="2714600"/>
            <a:ext cx="82296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8" name="Textfeld 17"/>
          <p:cNvSpPr txBox="1"/>
          <p:nvPr/>
        </p:nvSpPr>
        <p:spPr>
          <a:xfrm>
            <a:off x="361944" y="2483769"/>
            <a:ext cx="3660978" cy="276999"/>
          </a:xfrm>
          <a:prstGeom prst="rect">
            <a:avLst/>
          </a:prstGeom>
          <a:noFill/>
        </p:spPr>
        <p:txBody>
          <a:bodyPr wrap="none" rtlCol="0">
            <a:spAutoFit/>
          </a:bodyPr>
          <a:lstStyle/>
          <a:p>
            <a:pPr defTabSz="457200"/>
            <a:r>
              <a:rPr lang="de-DE" sz="1200" dirty="0">
                <a:solidFill>
                  <a:prstClr val="black"/>
                </a:solidFill>
                <a:latin typeface="Calibri"/>
              </a:rPr>
              <a:t>l</a:t>
            </a:r>
            <a:r>
              <a:rPr lang="de-DE" sz="1200" dirty="0" smtClean="0">
                <a:solidFill>
                  <a:prstClr val="black"/>
                </a:solidFill>
                <a:latin typeface="Calibri"/>
              </a:rPr>
              <a:t>ogisch (Buchungen nach betriebswirtschaftlicher Logik)</a:t>
            </a:r>
            <a:endParaRPr lang="de-DE" sz="1200" dirty="0">
              <a:solidFill>
                <a:prstClr val="black"/>
              </a:solidFill>
              <a:latin typeface="Calibri"/>
            </a:endParaRPr>
          </a:p>
        </p:txBody>
      </p:sp>
      <p:sp>
        <p:nvSpPr>
          <p:cNvPr id="19" name="Textfeld 18"/>
          <p:cNvSpPr txBox="1"/>
          <p:nvPr/>
        </p:nvSpPr>
        <p:spPr>
          <a:xfrm>
            <a:off x="361947" y="2687363"/>
            <a:ext cx="2666039" cy="276999"/>
          </a:xfrm>
          <a:prstGeom prst="rect">
            <a:avLst/>
          </a:prstGeom>
          <a:noFill/>
        </p:spPr>
        <p:txBody>
          <a:bodyPr wrap="none" rtlCol="0">
            <a:spAutoFit/>
          </a:bodyPr>
          <a:lstStyle/>
          <a:p>
            <a:pPr defTabSz="457200"/>
            <a:r>
              <a:rPr lang="de-DE" sz="1200" dirty="0">
                <a:solidFill>
                  <a:prstClr val="black"/>
                </a:solidFill>
                <a:latin typeface="Calibri"/>
              </a:rPr>
              <a:t>p</a:t>
            </a:r>
            <a:r>
              <a:rPr lang="de-DE" sz="1200" dirty="0" smtClean="0">
                <a:solidFill>
                  <a:prstClr val="black"/>
                </a:solidFill>
                <a:latin typeface="Calibri"/>
              </a:rPr>
              <a:t>hysisch (Einträge im Universal Journal)</a:t>
            </a:r>
            <a:endParaRPr lang="de-DE" sz="1200" dirty="0">
              <a:solidFill>
                <a:prstClr val="black"/>
              </a:solidFill>
              <a:latin typeface="Calibri"/>
            </a:endParaRPr>
          </a:p>
        </p:txBody>
      </p:sp>
      <p:graphicFrame>
        <p:nvGraphicFramePr>
          <p:cNvPr id="21" name="Tabelle 20"/>
          <p:cNvGraphicFramePr>
            <a:graphicFrameLocks noGrp="1"/>
          </p:cNvGraphicFramePr>
          <p:nvPr>
            <p:extLst>
              <p:ext uri="{D42A27DB-BD31-4B8C-83A1-F6EECF244321}">
                <p14:modId xmlns:p14="http://schemas.microsoft.com/office/powerpoint/2010/main" val="655822753"/>
              </p:ext>
            </p:extLst>
          </p:nvPr>
        </p:nvGraphicFramePr>
        <p:xfrm>
          <a:off x="1897083" y="1571620"/>
          <a:ext cx="5168899" cy="556260"/>
        </p:xfrm>
        <a:graphic>
          <a:graphicData uri="http://schemas.openxmlformats.org/drawingml/2006/table">
            <a:tbl>
              <a:tblPr firstRow="1" bandRow="1">
                <a:tableStyleId>{2D5ABB26-0587-4C30-8999-92F81FD0307C}</a:tableStyleId>
              </a:tblPr>
              <a:tblGrid>
                <a:gridCol w="796176"/>
                <a:gridCol w="3442290"/>
                <a:gridCol w="930433"/>
              </a:tblGrid>
              <a:tr h="278130">
                <a:tc>
                  <a:txBody>
                    <a:bodyPr/>
                    <a:lstStyle/>
                    <a:p>
                      <a:r>
                        <a:rPr lang="de-DE" sz="1100" dirty="0" smtClean="0"/>
                        <a:t>Per</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e-DE" sz="1100" dirty="0" smtClean="0"/>
                        <a:t>WA</a:t>
                      </a:r>
                      <a:r>
                        <a:rPr lang="de-DE" sz="1100" baseline="0" dirty="0" smtClean="0"/>
                        <a:t> vor RA (</a:t>
                      </a:r>
                      <a:r>
                        <a:rPr lang="de-DE" sz="1100" baseline="0" dirty="0" err="1" smtClean="0"/>
                        <a:t>Unbilled</a:t>
                      </a:r>
                      <a:r>
                        <a:rPr lang="de-DE" sz="1100" baseline="0" dirty="0" smtClean="0"/>
                        <a:t> </a:t>
                      </a:r>
                      <a:r>
                        <a:rPr lang="de-DE" sz="1100" baseline="0" dirty="0" err="1" smtClean="0"/>
                        <a:t>Deliveries</a:t>
                      </a:r>
                      <a:r>
                        <a:rPr lang="de-DE" sz="1100" baseline="0" dirty="0" smtClean="0"/>
                        <a:t>)</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de-DE" sz="1100" dirty="0" err="1" smtClean="0"/>
                        <a:t>xxxx</a:t>
                      </a:r>
                      <a:r>
                        <a:rPr lang="de-DE" sz="1100" dirty="0" smtClean="0"/>
                        <a:t> €</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8130">
                <a:tc>
                  <a:txBody>
                    <a:bodyPr/>
                    <a:lstStyle/>
                    <a:p>
                      <a:pPr algn="r"/>
                      <a:r>
                        <a:rPr lang="de-DE" sz="1100" dirty="0" smtClean="0"/>
                        <a:t>An</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de-DE" sz="1100" dirty="0" smtClean="0"/>
                        <a:t>Fertigfabrikate (</a:t>
                      </a:r>
                      <a:r>
                        <a:rPr lang="de-DE" sz="1100" dirty="0" err="1" smtClean="0"/>
                        <a:t>Inventory</a:t>
                      </a:r>
                      <a:r>
                        <a:rPr lang="de-DE" sz="1100" dirty="0" smtClean="0"/>
                        <a:t> </a:t>
                      </a:r>
                      <a:r>
                        <a:rPr lang="de-DE" sz="1100" dirty="0" err="1" smtClean="0"/>
                        <a:t>finished</a:t>
                      </a:r>
                      <a:r>
                        <a:rPr lang="de-DE" sz="1100" dirty="0" smtClean="0"/>
                        <a:t> </a:t>
                      </a:r>
                      <a:r>
                        <a:rPr lang="de-DE" sz="1100" dirty="0" err="1" smtClean="0"/>
                        <a:t>goods</a:t>
                      </a:r>
                      <a:r>
                        <a:rPr lang="de-DE" sz="1100" dirty="0" smtClean="0"/>
                        <a:t>)</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de-DE" sz="1100" dirty="0" err="1" smtClean="0"/>
                        <a:t>xxxx</a:t>
                      </a:r>
                      <a:r>
                        <a:rPr lang="de-DE" sz="1100" dirty="0" smtClean="0"/>
                        <a:t> €</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2" name="Tabelle 21"/>
          <p:cNvGraphicFramePr>
            <a:graphicFrameLocks noGrp="1"/>
          </p:cNvGraphicFramePr>
          <p:nvPr>
            <p:extLst>
              <p:ext uri="{D42A27DB-BD31-4B8C-83A1-F6EECF244321}">
                <p14:modId xmlns:p14="http://schemas.microsoft.com/office/powerpoint/2010/main" val="1843284513"/>
              </p:ext>
            </p:extLst>
          </p:nvPr>
        </p:nvGraphicFramePr>
        <p:xfrm>
          <a:off x="452785" y="3560988"/>
          <a:ext cx="8326783" cy="1062990"/>
        </p:xfrm>
        <a:graphic>
          <a:graphicData uri="http://schemas.openxmlformats.org/drawingml/2006/table">
            <a:tbl>
              <a:tblPr firstRow="1" bandRow="1">
                <a:tableStyleId>{793D81CF-94F2-401A-BA57-92F5A7B2D0C5}</a:tableStyleId>
              </a:tblPr>
              <a:tblGrid>
                <a:gridCol w="474870"/>
                <a:gridCol w="508000"/>
                <a:gridCol w="2186609"/>
                <a:gridCol w="982869"/>
                <a:gridCol w="817218"/>
                <a:gridCol w="396019"/>
                <a:gridCol w="1337807"/>
                <a:gridCol w="1623391"/>
              </a:tblGrid>
              <a:tr h="582930">
                <a:tc>
                  <a:txBody>
                    <a:bodyPr/>
                    <a:lstStyle/>
                    <a:p>
                      <a:r>
                        <a:rPr lang="de-DE" sz="1100" dirty="0" smtClean="0"/>
                        <a:t>Pos</a:t>
                      </a:r>
                      <a:endParaRPr lang="de-DE" sz="1100" dirty="0"/>
                    </a:p>
                  </a:txBody>
                  <a:tcPr marT="34290" marB="34290"/>
                </a:tc>
                <a:tc>
                  <a:txBody>
                    <a:bodyPr/>
                    <a:lstStyle/>
                    <a:p>
                      <a:r>
                        <a:rPr lang="de-DE" sz="1100" dirty="0" smtClean="0"/>
                        <a:t>D/C</a:t>
                      </a:r>
                      <a:endParaRPr lang="de-DE" sz="1100" dirty="0"/>
                    </a:p>
                  </a:txBody>
                  <a:tcPr marT="34290" marB="34290"/>
                </a:tc>
                <a:tc>
                  <a:txBody>
                    <a:bodyPr/>
                    <a:lstStyle/>
                    <a:p>
                      <a:r>
                        <a:rPr lang="de-DE" sz="1100" dirty="0" smtClean="0"/>
                        <a:t>G/L</a:t>
                      </a:r>
                      <a:r>
                        <a:rPr lang="de-DE" sz="1100" baseline="0" dirty="0" smtClean="0"/>
                        <a:t> Account</a:t>
                      </a:r>
                      <a:endParaRPr lang="de-DE" sz="1100" dirty="0"/>
                    </a:p>
                  </a:txBody>
                  <a:tcPr marT="34290" marB="34290"/>
                </a:tc>
                <a:tc>
                  <a:txBody>
                    <a:bodyPr/>
                    <a:lstStyle/>
                    <a:p>
                      <a:r>
                        <a:rPr lang="de-DE" sz="1100" dirty="0" smtClean="0"/>
                        <a:t>Customer</a:t>
                      </a:r>
                      <a:endParaRPr lang="de-DE" sz="1100" dirty="0"/>
                    </a:p>
                  </a:txBody>
                  <a:tcPr marT="34290" marB="34290"/>
                </a:tc>
                <a:tc>
                  <a:txBody>
                    <a:bodyPr/>
                    <a:lstStyle/>
                    <a:p>
                      <a:r>
                        <a:rPr lang="de-DE" sz="1100" dirty="0" err="1" smtClean="0"/>
                        <a:t>Product</a:t>
                      </a:r>
                      <a:endParaRPr lang="de-DE" sz="1100" dirty="0"/>
                    </a:p>
                  </a:txBody>
                  <a:tcPr marT="34290" marB="34290"/>
                </a:tc>
                <a:tc>
                  <a:txBody>
                    <a:bodyPr/>
                    <a:lstStyle/>
                    <a:p>
                      <a:r>
                        <a:rPr lang="de-DE" sz="1100" dirty="0" smtClean="0"/>
                        <a:t>...</a:t>
                      </a:r>
                      <a:endParaRPr lang="de-DE" sz="1100" dirty="0"/>
                    </a:p>
                  </a:txBody>
                  <a:tcPr marT="34290" marB="34290"/>
                </a:tc>
                <a:tc>
                  <a:txBody>
                    <a:bodyPr/>
                    <a:lstStyle/>
                    <a:p>
                      <a:r>
                        <a:rPr lang="de-DE" sz="1100" dirty="0" err="1" smtClean="0"/>
                        <a:t>Amount</a:t>
                      </a:r>
                      <a:endParaRPr lang="de-DE" sz="1100" dirty="0" smtClean="0"/>
                    </a:p>
                    <a:p>
                      <a:r>
                        <a:rPr lang="de-DE" sz="1100" dirty="0" smtClean="0"/>
                        <a:t>Company </a:t>
                      </a:r>
                      <a:r>
                        <a:rPr lang="de-DE" sz="1100" dirty="0" err="1" smtClean="0"/>
                        <a:t>Curr</a:t>
                      </a:r>
                      <a:r>
                        <a:rPr lang="de-DE" sz="1100" dirty="0" smtClean="0"/>
                        <a:t>.</a:t>
                      </a:r>
                      <a:endParaRPr lang="de-DE" sz="1100" dirty="0"/>
                    </a:p>
                  </a:txBody>
                  <a:tcPr marT="34290" marB="34290"/>
                </a:tc>
                <a:tc>
                  <a:txBody>
                    <a:bodyPr/>
                    <a:lstStyle/>
                    <a:p>
                      <a:r>
                        <a:rPr lang="de-DE" sz="1100" dirty="0" err="1" smtClean="0"/>
                        <a:t>Amount</a:t>
                      </a:r>
                      <a:endParaRPr lang="de-DE" sz="1100" dirty="0" smtClean="0"/>
                    </a:p>
                    <a:p>
                      <a:r>
                        <a:rPr lang="de-DE" sz="1100" dirty="0" smtClean="0"/>
                        <a:t>Transaction  </a:t>
                      </a:r>
                      <a:r>
                        <a:rPr lang="de-DE" sz="1100" dirty="0" err="1" smtClean="0"/>
                        <a:t>Curr</a:t>
                      </a:r>
                      <a:r>
                        <a:rPr lang="de-DE" sz="1100" dirty="0" smtClean="0"/>
                        <a:t>.</a:t>
                      </a:r>
                      <a:endParaRPr lang="de-DE" sz="1100" dirty="0"/>
                    </a:p>
                  </a:txBody>
                  <a:tcPr marT="34290" marB="34290"/>
                </a:tc>
              </a:tr>
              <a:tr h="240030">
                <a:tc>
                  <a:txBody>
                    <a:bodyPr/>
                    <a:lstStyle/>
                    <a:p>
                      <a:pPr algn="l"/>
                      <a:r>
                        <a:rPr lang="de-DE" sz="1100" dirty="0" smtClean="0"/>
                        <a:t>1</a:t>
                      </a:r>
                      <a:endParaRPr lang="de-DE" sz="1100" dirty="0"/>
                    </a:p>
                  </a:txBody>
                  <a:tcPr marT="34290" marB="34290"/>
                </a:tc>
                <a:tc>
                  <a:txBody>
                    <a:bodyPr/>
                    <a:lstStyle/>
                    <a:p>
                      <a:pPr algn="l"/>
                      <a:r>
                        <a:rPr lang="de-DE" sz="1100" dirty="0" smtClean="0"/>
                        <a:t>D</a:t>
                      </a:r>
                      <a:endParaRPr lang="de-DE" sz="1100" dirty="0"/>
                    </a:p>
                  </a:txBody>
                  <a:tcPr marT="34290" marB="34290"/>
                </a:tc>
                <a:tc>
                  <a:txBody>
                    <a:bodyPr/>
                    <a:lstStyle/>
                    <a:p>
                      <a:pPr algn="l"/>
                      <a:r>
                        <a:rPr lang="de-DE" sz="1100" dirty="0" err="1" smtClean="0"/>
                        <a:t>Unbilled</a:t>
                      </a:r>
                      <a:r>
                        <a:rPr lang="de-DE" sz="1100" baseline="0" dirty="0" smtClean="0"/>
                        <a:t> </a:t>
                      </a:r>
                      <a:r>
                        <a:rPr lang="de-DE" sz="1100" baseline="0" dirty="0" err="1" smtClean="0"/>
                        <a:t>deliveries</a:t>
                      </a:r>
                      <a:endParaRPr lang="de-DE" sz="1100" dirty="0"/>
                    </a:p>
                  </a:txBody>
                  <a:tcPr marT="34290" marB="34290"/>
                </a:tc>
                <a:tc>
                  <a:txBody>
                    <a:bodyPr/>
                    <a:lstStyle/>
                    <a:p>
                      <a:pPr algn="l"/>
                      <a:r>
                        <a:rPr lang="de-DE" sz="1100" dirty="0" smtClean="0"/>
                        <a:t>C1</a:t>
                      </a:r>
                      <a:endParaRPr lang="de-DE" sz="1100" dirty="0"/>
                    </a:p>
                  </a:txBody>
                  <a:tcPr marT="34290" marB="34290"/>
                </a:tc>
                <a:tc>
                  <a:txBody>
                    <a:bodyPr/>
                    <a:lstStyle/>
                    <a:p>
                      <a:pPr algn="l"/>
                      <a:r>
                        <a:rPr lang="de-DE" sz="1100" dirty="0" smtClean="0"/>
                        <a:t>P1</a:t>
                      </a:r>
                      <a:endParaRPr lang="de-DE" sz="1100" dirty="0"/>
                    </a:p>
                  </a:txBody>
                  <a:tcPr marT="34290" marB="34290"/>
                </a:tc>
                <a:tc>
                  <a:txBody>
                    <a:bodyPr/>
                    <a:lstStyle/>
                    <a:p>
                      <a:pPr algn="l"/>
                      <a:endParaRPr lang="de-DE" sz="1100" dirty="0"/>
                    </a:p>
                  </a:txBody>
                  <a:tcPr marT="34290" marB="34290"/>
                </a:tc>
                <a:tc>
                  <a:txBody>
                    <a:bodyPr/>
                    <a:lstStyle/>
                    <a:p>
                      <a:pPr algn="l"/>
                      <a:r>
                        <a:rPr lang="de-DE" sz="1100" dirty="0" err="1" smtClean="0"/>
                        <a:t>xxxxc</a:t>
                      </a:r>
                      <a:r>
                        <a:rPr lang="de-DE" sz="1100" baseline="0" dirty="0" smtClean="0"/>
                        <a:t> €</a:t>
                      </a:r>
                      <a:endParaRPr lang="de-DE" sz="1100" dirty="0"/>
                    </a:p>
                  </a:txBody>
                  <a:tcPr marT="34290" marB="34290"/>
                </a:tc>
                <a:tc>
                  <a:txBody>
                    <a:bodyPr/>
                    <a:lstStyle/>
                    <a:p>
                      <a:pPr algn="l"/>
                      <a:r>
                        <a:rPr lang="de-DE" sz="1100" dirty="0" err="1" smtClean="0"/>
                        <a:t>xxxxt</a:t>
                      </a:r>
                      <a:r>
                        <a:rPr lang="de-DE" sz="1100" baseline="0" dirty="0" smtClean="0"/>
                        <a:t> </a:t>
                      </a:r>
                      <a:r>
                        <a:rPr lang="de-DE" sz="1100" dirty="0" smtClean="0"/>
                        <a:t>$</a:t>
                      </a:r>
                      <a:endParaRPr lang="de-DE" sz="1100" dirty="0"/>
                    </a:p>
                  </a:txBody>
                  <a:tcPr marT="34290" marB="34290"/>
                </a:tc>
              </a:tr>
              <a:tr h="240030">
                <a:tc>
                  <a:txBody>
                    <a:bodyPr/>
                    <a:lstStyle/>
                    <a:p>
                      <a:pPr algn="l"/>
                      <a:r>
                        <a:rPr lang="de-DE" sz="1100" dirty="0" smtClean="0"/>
                        <a:t>2</a:t>
                      </a:r>
                      <a:endParaRPr lang="de-DE" sz="1100" dirty="0"/>
                    </a:p>
                  </a:txBody>
                  <a:tcPr marT="34290" marB="34290"/>
                </a:tc>
                <a:tc>
                  <a:txBody>
                    <a:bodyPr/>
                    <a:lstStyle/>
                    <a:p>
                      <a:pPr algn="l"/>
                      <a:r>
                        <a:rPr lang="de-DE" sz="1100" dirty="0" smtClean="0"/>
                        <a:t>C</a:t>
                      </a:r>
                      <a:endParaRPr lang="de-DE" sz="1100" dirty="0"/>
                    </a:p>
                  </a:txBody>
                  <a:tcPr marT="34290" marB="34290"/>
                </a:tc>
                <a:tc>
                  <a:txBody>
                    <a:bodyPr/>
                    <a:lstStyle/>
                    <a:p>
                      <a:pPr algn="l"/>
                      <a:r>
                        <a:rPr lang="de-DE" sz="1100" dirty="0" err="1" smtClean="0"/>
                        <a:t>Inventory</a:t>
                      </a:r>
                      <a:r>
                        <a:rPr lang="de-DE" sz="1100" dirty="0" smtClean="0"/>
                        <a:t> </a:t>
                      </a:r>
                      <a:r>
                        <a:rPr lang="de-DE" sz="1100" dirty="0" err="1" smtClean="0"/>
                        <a:t>finished</a:t>
                      </a:r>
                      <a:r>
                        <a:rPr lang="de-DE" sz="1100" dirty="0" smtClean="0"/>
                        <a:t> </a:t>
                      </a:r>
                      <a:r>
                        <a:rPr lang="de-DE" sz="1100" dirty="0" err="1" smtClean="0"/>
                        <a:t>goods</a:t>
                      </a:r>
                      <a:endParaRPr lang="de-DE" sz="1100" dirty="0"/>
                    </a:p>
                  </a:txBody>
                  <a:tcPr marT="34290" marB="34290"/>
                </a:tc>
                <a:tc>
                  <a:txBody>
                    <a:bodyPr/>
                    <a:lstStyle/>
                    <a:p>
                      <a:pPr algn="l"/>
                      <a:endParaRPr lang="de-DE" sz="1100" dirty="0"/>
                    </a:p>
                  </a:txBody>
                  <a:tcPr marT="34290" marB="34290"/>
                </a:tc>
                <a:tc>
                  <a:txBody>
                    <a:bodyPr/>
                    <a:lstStyle/>
                    <a:p>
                      <a:pPr algn="l"/>
                      <a:r>
                        <a:rPr lang="de-DE" sz="1100" dirty="0" smtClean="0"/>
                        <a:t>P1</a:t>
                      </a:r>
                      <a:endParaRPr lang="de-DE" sz="1100" dirty="0"/>
                    </a:p>
                  </a:txBody>
                  <a:tcPr marT="34290" marB="34290"/>
                </a:tc>
                <a:tc>
                  <a:txBody>
                    <a:bodyPr/>
                    <a:lstStyle/>
                    <a:p>
                      <a:pPr algn="l"/>
                      <a:endParaRPr lang="de-DE" sz="1100" dirty="0"/>
                    </a:p>
                  </a:txBody>
                  <a:tcPr marT="34290" marB="34290"/>
                </a:tc>
                <a:tc>
                  <a:txBody>
                    <a:bodyPr/>
                    <a:lstStyle/>
                    <a:p>
                      <a:pPr algn="l"/>
                      <a:r>
                        <a:rPr lang="de-DE" sz="1100" dirty="0" err="1" smtClean="0"/>
                        <a:t>xxxxc</a:t>
                      </a:r>
                      <a:r>
                        <a:rPr lang="de-DE" sz="1100" dirty="0" smtClean="0"/>
                        <a:t> €</a:t>
                      </a:r>
                      <a:endParaRPr lang="de-DE" sz="1100" dirty="0"/>
                    </a:p>
                  </a:txBody>
                  <a:tcPr marT="34290" marB="34290"/>
                </a:tc>
                <a:tc>
                  <a:txBody>
                    <a:bodyPr/>
                    <a:lstStyle/>
                    <a:p>
                      <a:pPr algn="l"/>
                      <a:r>
                        <a:rPr lang="de-DE" sz="1100" dirty="0" err="1" smtClean="0"/>
                        <a:t>xxxxt</a:t>
                      </a:r>
                      <a:r>
                        <a:rPr lang="de-DE" sz="1100" dirty="0" smtClean="0"/>
                        <a:t>  $</a:t>
                      </a:r>
                      <a:endParaRPr lang="de-DE" sz="1100" dirty="0"/>
                    </a:p>
                  </a:txBody>
                  <a:tcPr marT="34290" marB="34290"/>
                </a:tc>
              </a:tr>
            </a:tbl>
          </a:graphicData>
        </a:graphic>
      </p:graphicFrame>
      <p:sp>
        <p:nvSpPr>
          <p:cNvPr id="2" name="Rectangle 1"/>
          <p:cNvSpPr/>
          <p:nvPr/>
        </p:nvSpPr>
        <p:spPr>
          <a:xfrm>
            <a:off x="457202" y="3127014"/>
            <a:ext cx="8322365" cy="4339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400" dirty="0" smtClean="0">
                <a:solidFill>
                  <a:prstClr val="white"/>
                </a:solidFill>
                <a:latin typeface="Calibri"/>
              </a:rPr>
              <a:t>Company</a:t>
            </a:r>
          </a:p>
          <a:p>
            <a:pPr defTabSz="457200"/>
            <a:r>
              <a:rPr lang="en-US" sz="1400" dirty="0" smtClean="0">
                <a:solidFill>
                  <a:prstClr val="white"/>
                </a:solidFill>
                <a:latin typeface="Calibri"/>
              </a:rPr>
              <a:t>Document number                Posting date            Reference delivery note                          … </a:t>
            </a:r>
            <a:endParaRPr lang="en-US" sz="1400" dirty="0">
              <a:solidFill>
                <a:prstClr val="white"/>
              </a:solidFill>
              <a:latin typeface="Calibri"/>
            </a:endParaRPr>
          </a:p>
        </p:txBody>
      </p:sp>
    </p:spTree>
    <p:extLst>
      <p:ext uri="{BB962C8B-B14F-4D97-AF65-F5344CB8AC3E}">
        <p14:creationId xmlns:p14="http://schemas.microsoft.com/office/powerpoint/2010/main" val="1958858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214563" y="4877418"/>
            <a:ext cx="4730750" cy="273844"/>
          </a:xfrm>
        </p:spPr>
        <p:txBody>
          <a:bodyPr/>
          <a:lstStyle/>
          <a:p>
            <a:r>
              <a:rPr lang="de-DE" dirty="0" smtClean="0">
                <a:solidFill>
                  <a:prstClr val="black">
                    <a:tint val="75000"/>
                  </a:prstClr>
                </a:solidFill>
                <a:latin typeface="Calibri"/>
              </a:rPr>
              <a:t>Unternehmensanwendungen | Martin Lorenz | SS2015</a:t>
            </a:r>
            <a:endParaRPr lang="de-DE" dirty="0">
              <a:solidFill>
                <a:prstClr val="black">
                  <a:tint val="75000"/>
                </a:prstClr>
              </a:solidFill>
              <a:latin typeface="Calibri"/>
            </a:endParaRPr>
          </a:p>
        </p:txBody>
      </p:sp>
      <p:sp>
        <p:nvSpPr>
          <p:cNvPr id="5" name="Foliennummernplatzhalter 4"/>
          <p:cNvSpPr>
            <a:spLocks noGrp="1"/>
          </p:cNvSpPr>
          <p:nvPr>
            <p:ph type="sldNum" sz="quarter" idx="12"/>
          </p:nvPr>
        </p:nvSpPr>
        <p:spPr>
          <a:xfrm>
            <a:off x="6553200" y="4877417"/>
            <a:ext cx="2133600" cy="273844"/>
          </a:xfrm>
        </p:spPr>
        <p:txBody>
          <a:bodyPr/>
          <a:lstStyle/>
          <a:p>
            <a:fld id="{A3297A5F-47A3-A44F-B74D-96B988149BB2}" type="slidenum">
              <a:rPr lang="de-DE" smtClean="0">
                <a:solidFill>
                  <a:prstClr val="black">
                    <a:tint val="75000"/>
                  </a:prstClr>
                </a:solidFill>
                <a:latin typeface="Calibri"/>
              </a:rPr>
              <a:pPr/>
              <a:t>35</a:t>
            </a:fld>
            <a:endParaRPr lang="de-DE">
              <a:solidFill>
                <a:prstClr val="black">
                  <a:tint val="75000"/>
                </a:prstClr>
              </a:solidFill>
              <a:latin typeface="Calibri"/>
            </a:endParaRPr>
          </a:p>
        </p:txBody>
      </p:sp>
      <p:sp>
        <p:nvSpPr>
          <p:cNvPr id="6" name="Title 1"/>
          <p:cNvSpPr>
            <a:spLocks noGrp="1"/>
          </p:cNvSpPr>
          <p:nvPr>
            <p:ph type="title"/>
          </p:nvPr>
        </p:nvSpPr>
        <p:spPr>
          <a:xfrm>
            <a:off x="457200" y="21431"/>
            <a:ext cx="8465930" cy="857250"/>
          </a:xfrm>
        </p:spPr>
        <p:txBody>
          <a:bodyPr>
            <a:normAutofit fontScale="90000"/>
          </a:bodyPr>
          <a:lstStyle/>
          <a:p>
            <a:pPr algn="l"/>
            <a:r>
              <a:rPr lang="de-DE" sz="3600" dirty="0" err="1" smtClean="0"/>
              <a:t>Sale</a:t>
            </a:r>
            <a:r>
              <a:rPr lang="de-DE" sz="3600" dirty="0" smtClean="0"/>
              <a:t>-</a:t>
            </a:r>
            <a:r>
              <a:rPr lang="de-DE" sz="3600" dirty="0" err="1" smtClean="0"/>
              <a:t>from</a:t>
            </a:r>
            <a:r>
              <a:rPr lang="de-DE" sz="3600" dirty="0" smtClean="0"/>
              <a:t>-Stock – Buchungen zu Aktivität 4.10 (1)</a:t>
            </a:r>
            <a:endParaRPr lang="de-DE" sz="3600" dirty="0"/>
          </a:p>
        </p:txBody>
      </p:sp>
      <p:sp>
        <p:nvSpPr>
          <p:cNvPr id="7" name="Abgerundetes Rechteck 6"/>
          <p:cNvSpPr/>
          <p:nvPr/>
        </p:nvSpPr>
        <p:spPr>
          <a:xfrm>
            <a:off x="1897081" y="860809"/>
            <a:ext cx="1206500" cy="395303"/>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de-DE" sz="1100" dirty="0" smtClean="0">
                <a:solidFill>
                  <a:prstClr val="white">
                    <a:lumMod val="75000"/>
                  </a:prstClr>
                </a:solidFill>
                <a:latin typeface="Calibri"/>
              </a:rPr>
              <a:t>Post </a:t>
            </a:r>
            <a:r>
              <a:rPr lang="de-DE" sz="1100" dirty="0" err="1" smtClean="0">
                <a:solidFill>
                  <a:prstClr val="white">
                    <a:lumMod val="75000"/>
                  </a:prstClr>
                </a:solidFill>
                <a:latin typeface="Calibri"/>
              </a:rPr>
              <a:t>Goods</a:t>
            </a:r>
            <a:r>
              <a:rPr lang="de-DE" sz="1100" dirty="0" smtClean="0">
                <a:solidFill>
                  <a:prstClr val="white">
                    <a:lumMod val="75000"/>
                  </a:prstClr>
                </a:solidFill>
                <a:latin typeface="Calibri"/>
              </a:rPr>
              <a:t> </a:t>
            </a:r>
            <a:r>
              <a:rPr lang="de-DE" sz="1100" dirty="0" err="1" smtClean="0">
                <a:solidFill>
                  <a:prstClr val="white">
                    <a:lumMod val="75000"/>
                  </a:prstClr>
                </a:solidFill>
                <a:latin typeface="Calibri"/>
              </a:rPr>
              <a:t>Issue</a:t>
            </a:r>
            <a:endParaRPr lang="de-DE" sz="1100" dirty="0">
              <a:solidFill>
                <a:prstClr val="white">
                  <a:lumMod val="75000"/>
                </a:prstClr>
              </a:solidFill>
              <a:latin typeface="Calibri"/>
            </a:endParaRPr>
          </a:p>
        </p:txBody>
      </p:sp>
      <p:sp>
        <p:nvSpPr>
          <p:cNvPr id="8" name="Abgerundetes Rechteck 7"/>
          <p:cNvSpPr/>
          <p:nvPr/>
        </p:nvSpPr>
        <p:spPr>
          <a:xfrm>
            <a:off x="3851294" y="860809"/>
            <a:ext cx="1206500" cy="39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de-DE" sz="1100" dirty="0" err="1" smtClean="0">
                <a:solidFill>
                  <a:prstClr val="black"/>
                </a:solidFill>
                <a:latin typeface="Calibri"/>
              </a:rPr>
              <a:t>Billing</a:t>
            </a:r>
            <a:endParaRPr lang="de-DE" sz="1100" dirty="0">
              <a:solidFill>
                <a:prstClr val="black"/>
              </a:solidFill>
              <a:latin typeface="Calibri"/>
            </a:endParaRPr>
          </a:p>
        </p:txBody>
      </p:sp>
      <p:cxnSp>
        <p:nvCxnSpPr>
          <p:cNvPr id="11" name="Gerade Verbindung mit Pfeil 10"/>
          <p:cNvCxnSpPr>
            <a:stCxn id="7" idx="3"/>
            <a:endCxn id="8" idx="1"/>
          </p:cNvCxnSpPr>
          <p:nvPr/>
        </p:nvCxnSpPr>
        <p:spPr>
          <a:xfrm>
            <a:off x="3103584" y="1058459"/>
            <a:ext cx="74771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Gerade Verbindung mit Pfeil 11"/>
          <p:cNvCxnSpPr>
            <a:stCxn id="8" idx="3"/>
            <a:endCxn id="2" idx="1"/>
          </p:cNvCxnSpPr>
          <p:nvPr/>
        </p:nvCxnSpPr>
        <p:spPr>
          <a:xfrm>
            <a:off x="5057794" y="1058461"/>
            <a:ext cx="889000" cy="35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Gerade Verbindung 15"/>
          <p:cNvCxnSpPr/>
          <p:nvPr/>
        </p:nvCxnSpPr>
        <p:spPr>
          <a:xfrm>
            <a:off x="457200" y="2794608"/>
            <a:ext cx="82296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8" name="Textfeld 17"/>
          <p:cNvSpPr txBox="1"/>
          <p:nvPr/>
        </p:nvSpPr>
        <p:spPr>
          <a:xfrm>
            <a:off x="361944" y="2563777"/>
            <a:ext cx="3660978" cy="276999"/>
          </a:xfrm>
          <a:prstGeom prst="rect">
            <a:avLst/>
          </a:prstGeom>
          <a:noFill/>
        </p:spPr>
        <p:txBody>
          <a:bodyPr wrap="none" rtlCol="0">
            <a:spAutoFit/>
          </a:bodyPr>
          <a:lstStyle/>
          <a:p>
            <a:pPr defTabSz="457200"/>
            <a:r>
              <a:rPr lang="de-DE" sz="1200" dirty="0">
                <a:solidFill>
                  <a:prstClr val="black"/>
                </a:solidFill>
                <a:latin typeface="Calibri"/>
              </a:rPr>
              <a:t>l</a:t>
            </a:r>
            <a:r>
              <a:rPr lang="de-DE" sz="1200" dirty="0" smtClean="0">
                <a:solidFill>
                  <a:prstClr val="black"/>
                </a:solidFill>
                <a:latin typeface="Calibri"/>
              </a:rPr>
              <a:t>ogisch (Buchungen nach betriebswirtschaftlicher Logik)</a:t>
            </a:r>
            <a:endParaRPr lang="de-DE" sz="1200" dirty="0">
              <a:solidFill>
                <a:prstClr val="black"/>
              </a:solidFill>
              <a:latin typeface="Calibri"/>
            </a:endParaRPr>
          </a:p>
        </p:txBody>
      </p:sp>
      <p:sp>
        <p:nvSpPr>
          <p:cNvPr id="19" name="Textfeld 18"/>
          <p:cNvSpPr txBox="1"/>
          <p:nvPr/>
        </p:nvSpPr>
        <p:spPr>
          <a:xfrm>
            <a:off x="361947" y="2767371"/>
            <a:ext cx="2666039" cy="276999"/>
          </a:xfrm>
          <a:prstGeom prst="rect">
            <a:avLst/>
          </a:prstGeom>
          <a:noFill/>
        </p:spPr>
        <p:txBody>
          <a:bodyPr wrap="none" rtlCol="0">
            <a:spAutoFit/>
          </a:bodyPr>
          <a:lstStyle/>
          <a:p>
            <a:pPr defTabSz="457200"/>
            <a:r>
              <a:rPr lang="de-DE" sz="1200" dirty="0">
                <a:solidFill>
                  <a:prstClr val="black"/>
                </a:solidFill>
                <a:latin typeface="Calibri"/>
              </a:rPr>
              <a:t>p</a:t>
            </a:r>
            <a:r>
              <a:rPr lang="de-DE" sz="1200" dirty="0" smtClean="0">
                <a:solidFill>
                  <a:prstClr val="black"/>
                </a:solidFill>
                <a:latin typeface="Calibri"/>
              </a:rPr>
              <a:t>hysisch (Einträge im Universal Journal)</a:t>
            </a:r>
            <a:endParaRPr lang="de-DE" sz="1200" dirty="0">
              <a:solidFill>
                <a:prstClr val="black"/>
              </a:solidFill>
              <a:latin typeface="Calibri"/>
            </a:endParaRPr>
          </a:p>
        </p:txBody>
      </p:sp>
      <p:graphicFrame>
        <p:nvGraphicFramePr>
          <p:cNvPr id="21" name="Tabelle 20"/>
          <p:cNvGraphicFramePr>
            <a:graphicFrameLocks noGrp="1"/>
          </p:cNvGraphicFramePr>
          <p:nvPr>
            <p:extLst>
              <p:ext uri="{D42A27DB-BD31-4B8C-83A1-F6EECF244321}">
                <p14:modId xmlns:p14="http://schemas.microsoft.com/office/powerpoint/2010/main" val="1724423096"/>
              </p:ext>
            </p:extLst>
          </p:nvPr>
        </p:nvGraphicFramePr>
        <p:xfrm>
          <a:off x="1897081" y="1537451"/>
          <a:ext cx="5168900" cy="960120"/>
        </p:xfrm>
        <a:graphic>
          <a:graphicData uri="http://schemas.openxmlformats.org/drawingml/2006/table">
            <a:tbl>
              <a:tblPr firstRow="1" bandRow="1">
                <a:tableStyleId>{2D5ABB26-0587-4C30-8999-92F81FD0307C}</a:tableStyleId>
              </a:tblPr>
              <a:tblGrid>
                <a:gridCol w="796176"/>
                <a:gridCol w="3442291"/>
                <a:gridCol w="930433"/>
              </a:tblGrid>
              <a:tr h="240030">
                <a:tc>
                  <a:txBody>
                    <a:bodyPr/>
                    <a:lstStyle/>
                    <a:p>
                      <a:r>
                        <a:rPr lang="de-DE" sz="1100" dirty="0" smtClean="0"/>
                        <a:t>Per</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e-DE" sz="1100" dirty="0" smtClean="0"/>
                        <a:t>Forderungen </a:t>
                      </a:r>
                      <a:r>
                        <a:rPr lang="de-DE" sz="1100" baseline="0" dirty="0" smtClean="0"/>
                        <a:t>(Accounts </a:t>
                      </a:r>
                      <a:r>
                        <a:rPr lang="de-DE" sz="1100" baseline="0" dirty="0" err="1" smtClean="0"/>
                        <a:t>Receivable</a:t>
                      </a:r>
                      <a:r>
                        <a:rPr lang="de-DE" sz="1100" baseline="0" dirty="0" smtClean="0"/>
                        <a:t>)</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de-DE" sz="1100" dirty="0" smtClean="0"/>
                        <a:t>yyy1 €</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0030">
                <a:tc>
                  <a:txBody>
                    <a:bodyPr/>
                    <a:lstStyle/>
                    <a:p>
                      <a:pPr algn="l"/>
                      <a:r>
                        <a:rPr lang="de-DE" sz="1100" dirty="0" smtClean="0"/>
                        <a:t>Per</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de-DE" sz="1100" dirty="0" smtClean="0"/>
                        <a:t>Erlösschmälerungen (</a:t>
                      </a:r>
                      <a:r>
                        <a:rPr lang="de-DE" sz="1100" dirty="0" err="1" smtClean="0"/>
                        <a:t>Sales</a:t>
                      </a:r>
                      <a:r>
                        <a:rPr lang="de-DE" sz="1100" dirty="0" smtClean="0"/>
                        <a:t> </a:t>
                      </a:r>
                      <a:r>
                        <a:rPr lang="de-DE" sz="1100" dirty="0" err="1" smtClean="0"/>
                        <a:t>Deductions</a:t>
                      </a:r>
                      <a:r>
                        <a:rPr lang="de-DE" sz="1100" dirty="0" smtClean="0"/>
                        <a:t>)</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de-DE" sz="1100" dirty="0" smtClean="0"/>
                        <a:t>yyy2 €</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0030">
                <a:tc>
                  <a:txBody>
                    <a:bodyPr/>
                    <a:lstStyle/>
                    <a:p>
                      <a:pPr algn="r"/>
                      <a:r>
                        <a:rPr lang="de-DE" sz="1100" dirty="0" smtClean="0"/>
                        <a:t>An</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de-DE" sz="1100" dirty="0" smtClean="0"/>
                        <a:t>Erlöse (Revenue)</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de-DE" sz="1100" dirty="0" smtClean="0"/>
                        <a:t>yyy3 €</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0030">
                <a:tc>
                  <a:txBody>
                    <a:bodyPr/>
                    <a:lstStyle/>
                    <a:p>
                      <a:pPr algn="r"/>
                      <a:r>
                        <a:rPr lang="de-DE" sz="1100" dirty="0" smtClean="0"/>
                        <a:t>An</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de-DE" sz="1100" dirty="0" err="1" smtClean="0"/>
                        <a:t>Mwst</a:t>
                      </a:r>
                      <a:r>
                        <a:rPr lang="de-DE" sz="1100" dirty="0" smtClean="0"/>
                        <a:t> (</a:t>
                      </a:r>
                      <a:r>
                        <a:rPr lang="de-DE" sz="1100" dirty="0" err="1" smtClean="0"/>
                        <a:t>Sales</a:t>
                      </a:r>
                      <a:r>
                        <a:rPr lang="de-DE" sz="1100" dirty="0" smtClean="0"/>
                        <a:t> </a:t>
                      </a:r>
                      <a:r>
                        <a:rPr lang="de-DE" sz="1100" dirty="0" err="1" smtClean="0"/>
                        <a:t>Tax</a:t>
                      </a:r>
                      <a:r>
                        <a:rPr lang="de-DE" sz="1100" dirty="0" smtClean="0"/>
                        <a:t>)</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de-DE" sz="1100" dirty="0" smtClean="0"/>
                        <a:t>yyy4 €</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Rechteck 1"/>
          <p:cNvSpPr/>
          <p:nvPr/>
        </p:nvSpPr>
        <p:spPr>
          <a:xfrm>
            <a:off x="5946797" y="864381"/>
            <a:ext cx="1119187" cy="395303"/>
          </a:xfrm>
          <a:prstGeom prst="rect">
            <a:avLst/>
          </a:prstGeom>
          <a:ln>
            <a:solidFill>
              <a:srgbClr val="A6A6A6"/>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de-DE" sz="1200" dirty="0" smtClean="0">
                <a:solidFill>
                  <a:srgbClr val="BFBFBF"/>
                </a:solidFill>
                <a:latin typeface="Calibri"/>
              </a:rPr>
              <a:t>AR - </a:t>
            </a:r>
            <a:r>
              <a:rPr lang="de-DE" sz="1200" dirty="0" err="1" smtClean="0">
                <a:solidFill>
                  <a:srgbClr val="BFBFBF"/>
                </a:solidFill>
                <a:latin typeface="Calibri"/>
              </a:rPr>
              <a:t>Incoming</a:t>
            </a:r>
            <a:r>
              <a:rPr lang="de-DE" sz="1200" dirty="0" smtClean="0">
                <a:solidFill>
                  <a:srgbClr val="BFBFBF"/>
                </a:solidFill>
                <a:latin typeface="Calibri"/>
              </a:rPr>
              <a:t> Payment</a:t>
            </a:r>
            <a:endParaRPr lang="de-DE" sz="1200" dirty="0">
              <a:solidFill>
                <a:srgbClr val="BFBFBF"/>
              </a:solidFill>
              <a:latin typeface="Calibri"/>
            </a:endParaRPr>
          </a:p>
        </p:txBody>
      </p:sp>
      <p:graphicFrame>
        <p:nvGraphicFramePr>
          <p:cNvPr id="15" name="Tabelle 21"/>
          <p:cNvGraphicFramePr>
            <a:graphicFrameLocks noGrp="1"/>
          </p:cNvGraphicFramePr>
          <p:nvPr>
            <p:extLst>
              <p:ext uri="{D42A27DB-BD31-4B8C-83A1-F6EECF244321}">
                <p14:modId xmlns:p14="http://schemas.microsoft.com/office/powerpoint/2010/main" val="2850337997"/>
              </p:ext>
            </p:extLst>
          </p:nvPr>
        </p:nvGraphicFramePr>
        <p:xfrm>
          <a:off x="452785" y="3543858"/>
          <a:ext cx="8326783" cy="1394310"/>
        </p:xfrm>
        <a:graphic>
          <a:graphicData uri="http://schemas.openxmlformats.org/drawingml/2006/table">
            <a:tbl>
              <a:tblPr firstRow="1" bandRow="1">
                <a:tableStyleId>{793D81CF-94F2-401A-BA57-92F5A7B2D0C5}</a:tableStyleId>
              </a:tblPr>
              <a:tblGrid>
                <a:gridCol w="474870"/>
                <a:gridCol w="508000"/>
                <a:gridCol w="2186609"/>
                <a:gridCol w="982869"/>
                <a:gridCol w="817218"/>
                <a:gridCol w="396019"/>
                <a:gridCol w="1337807"/>
                <a:gridCol w="1623391"/>
              </a:tblGrid>
              <a:tr h="434190">
                <a:tc>
                  <a:txBody>
                    <a:bodyPr/>
                    <a:lstStyle/>
                    <a:p>
                      <a:r>
                        <a:rPr lang="de-DE" sz="1100" dirty="0" smtClean="0"/>
                        <a:t>Pos</a:t>
                      </a:r>
                      <a:endParaRPr lang="de-DE" sz="1100" dirty="0"/>
                    </a:p>
                  </a:txBody>
                  <a:tcPr marT="34290" marB="34290"/>
                </a:tc>
                <a:tc>
                  <a:txBody>
                    <a:bodyPr/>
                    <a:lstStyle/>
                    <a:p>
                      <a:r>
                        <a:rPr lang="de-DE" sz="1100" dirty="0" smtClean="0"/>
                        <a:t>D/C</a:t>
                      </a:r>
                      <a:endParaRPr lang="de-DE" sz="1100" dirty="0"/>
                    </a:p>
                  </a:txBody>
                  <a:tcPr marT="34290" marB="34290"/>
                </a:tc>
                <a:tc>
                  <a:txBody>
                    <a:bodyPr/>
                    <a:lstStyle/>
                    <a:p>
                      <a:r>
                        <a:rPr lang="de-DE" sz="1100" dirty="0" smtClean="0"/>
                        <a:t>G/L</a:t>
                      </a:r>
                      <a:r>
                        <a:rPr lang="de-DE" sz="1100" baseline="0" dirty="0" smtClean="0"/>
                        <a:t> Account</a:t>
                      </a:r>
                      <a:endParaRPr lang="de-DE" sz="1100" dirty="0"/>
                    </a:p>
                  </a:txBody>
                  <a:tcPr marT="34290" marB="34290"/>
                </a:tc>
                <a:tc>
                  <a:txBody>
                    <a:bodyPr/>
                    <a:lstStyle/>
                    <a:p>
                      <a:r>
                        <a:rPr lang="de-DE" sz="1100" dirty="0" smtClean="0"/>
                        <a:t>Customer</a:t>
                      </a:r>
                      <a:endParaRPr lang="de-DE" sz="1100" dirty="0"/>
                    </a:p>
                  </a:txBody>
                  <a:tcPr marT="34290" marB="34290"/>
                </a:tc>
                <a:tc>
                  <a:txBody>
                    <a:bodyPr/>
                    <a:lstStyle/>
                    <a:p>
                      <a:r>
                        <a:rPr lang="de-DE" sz="1100" dirty="0" err="1" smtClean="0"/>
                        <a:t>Product</a:t>
                      </a:r>
                      <a:endParaRPr lang="de-DE" sz="1100" dirty="0"/>
                    </a:p>
                  </a:txBody>
                  <a:tcPr marT="34290" marB="34290"/>
                </a:tc>
                <a:tc>
                  <a:txBody>
                    <a:bodyPr/>
                    <a:lstStyle/>
                    <a:p>
                      <a:r>
                        <a:rPr lang="de-DE" sz="1100" dirty="0" smtClean="0"/>
                        <a:t>...</a:t>
                      </a:r>
                      <a:endParaRPr lang="de-DE" sz="1100" dirty="0"/>
                    </a:p>
                  </a:txBody>
                  <a:tcPr marT="34290" marB="34290"/>
                </a:tc>
                <a:tc>
                  <a:txBody>
                    <a:bodyPr/>
                    <a:lstStyle/>
                    <a:p>
                      <a:r>
                        <a:rPr lang="de-DE" sz="1100" dirty="0" err="1" smtClean="0"/>
                        <a:t>Amount</a:t>
                      </a:r>
                      <a:endParaRPr lang="de-DE" sz="1100" dirty="0" smtClean="0"/>
                    </a:p>
                    <a:p>
                      <a:r>
                        <a:rPr lang="de-DE" sz="1100" dirty="0" smtClean="0"/>
                        <a:t>Company </a:t>
                      </a:r>
                      <a:r>
                        <a:rPr lang="de-DE" sz="1100" dirty="0" err="1" smtClean="0"/>
                        <a:t>Curr</a:t>
                      </a:r>
                      <a:r>
                        <a:rPr lang="de-DE" sz="1100" dirty="0" smtClean="0"/>
                        <a:t>.</a:t>
                      </a:r>
                      <a:endParaRPr lang="de-DE" sz="1100" dirty="0"/>
                    </a:p>
                  </a:txBody>
                  <a:tcPr marT="34290" marB="34290"/>
                </a:tc>
                <a:tc>
                  <a:txBody>
                    <a:bodyPr/>
                    <a:lstStyle/>
                    <a:p>
                      <a:r>
                        <a:rPr lang="de-DE" sz="1100" dirty="0" err="1" smtClean="0"/>
                        <a:t>Amount</a:t>
                      </a:r>
                      <a:endParaRPr lang="de-DE" sz="1100" dirty="0" smtClean="0"/>
                    </a:p>
                    <a:p>
                      <a:r>
                        <a:rPr lang="de-DE" sz="1100" dirty="0" smtClean="0"/>
                        <a:t>Transaction  </a:t>
                      </a:r>
                      <a:r>
                        <a:rPr lang="de-DE" sz="1100" dirty="0" err="1" smtClean="0"/>
                        <a:t>Curr</a:t>
                      </a:r>
                      <a:r>
                        <a:rPr lang="de-DE" sz="1100" dirty="0" smtClean="0"/>
                        <a:t>.</a:t>
                      </a:r>
                      <a:endParaRPr lang="de-DE" sz="1100" dirty="0"/>
                    </a:p>
                  </a:txBody>
                  <a:tcPr marT="34290" marB="34290"/>
                </a:tc>
              </a:tr>
              <a:tr h="240030">
                <a:tc>
                  <a:txBody>
                    <a:bodyPr/>
                    <a:lstStyle/>
                    <a:p>
                      <a:pPr algn="l"/>
                      <a:r>
                        <a:rPr lang="de-DE" sz="1100" dirty="0" smtClean="0"/>
                        <a:t>1</a:t>
                      </a:r>
                      <a:endParaRPr lang="de-DE" sz="1100" dirty="0"/>
                    </a:p>
                  </a:txBody>
                  <a:tcPr marT="34290" marB="34290"/>
                </a:tc>
                <a:tc>
                  <a:txBody>
                    <a:bodyPr/>
                    <a:lstStyle/>
                    <a:p>
                      <a:pPr algn="l"/>
                      <a:r>
                        <a:rPr lang="de-DE" sz="1100" dirty="0" smtClean="0"/>
                        <a:t>C</a:t>
                      </a:r>
                      <a:endParaRPr lang="de-DE" sz="1100" dirty="0"/>
                    </a:p>
                  </a:txBody>
                  <a:tcPr marT="34290" marB="34290"/>
                </a:tc>
                <a:tc>
                  <a:txBody>
                    <a:bodyPr/>
                    <a:lstStyle/>
                    <a:p>
                      <a:pPr algn="l"/>
                      <a:r>
                        <a:rPr lang="de-DE" sz="1100" dirty="0" smtClean="0"/>
                        <a:t>Accounts </a:t>
                      </a:r>
                      <a:r>
                        <a:rPr lang="de-DE" sz="1100" dirty="0" err="1" smtClean="0"/>
                        <a:t>Receivable</a:t>
                      </a:r>
                      <a:endParaRPr lang="de-DE" sz="1100" dirty="0"/>
                    </a:p>
                  </a:txBody>
                  <a:tcPr marT="34290" marB="34290"/>
                </a:tc>
                <a:tc>
                  <a:txBody>
                    <a:bodyPr/>
                    <a:lstStyle/>
                    <a:p>
                      <a:pPr algn="l"/>
                      <a:r>
                        <a:rPr lang="de-DE" sz="1100" dirty="0" smtClean="0"/>
                        <a:t>C1</a:t>
                      </a:r>
                      <a:endParaRPr lang="de-DE" sz="1100" dirty="0"/>
                    </a:p>
                  </a:txBody>
                  <a:tcPr marT="34290" marB="34290"/>
                </a:tc>
                <a:tc>
                  <a:txBody>
                    <a:bodyPr/>
                    <a:lstStyle/>
                    <a:p>
                      <a:pPr algn="l"/>
                      <a:endParaRPr lang="de-DE" sz="1100" dirty="0"/>
                    </a:p>
                  </a:txBody>
                  <a:tcPr marT="34290" marB="34290"/>
                </a:tc>
                <a:tc>
                  <a:txBody>
                    <a:bodyPr/>
                    <a:lstStyle/>
                    <a:p>
                      <a:pPr algn="l"/>
                      <a:endParaRPr lang="de-DE" sz="1100" dirty="0"/>
                    </a:p>
                  </a:txBody>
                  <a:tcPr marT="34290" marB="34290"/>
                </a:tc>
                <a:tc>
                  <a:txBody>
                    <a:bodyPr/>
                    <a:lstStyle/>
                    <a:p>
                      <a:pPr algn="l"/>
                      <a:r>
                        <a:rPr lang="de-DE" sz="1100" baseline="0" dirty="0" smtClean="0"/>
                        <a:t>yyy1c €</a:t>
                      </a:r>
                      <a:endParaRPr lang="de-DE" sz="1100" dirty="0"/>
                    </a:p>
                  </a:txBody>
                  <a:tcPr marT="34290" marB="34290"/>
                </a:tc>
                <a:tc>
                  <a:txBody>
                    <a:bodyPr/>
                    <a:lstStyle/>
                    <a:p>
                      <a:pPr algn="l"/>
                      <a:r>
                        <a:rPr lang="de-DE" sz="1100" dirty="0" smtClean="0"/>
                        <a:t>yyy1t $</a:t>
                      </a:r>
                      <a:endParaRPr lang="de-DE" sz="1100" dirty="0"/>
                    </a:p>
                  </a:txBody>
                  <a:tcPr marT="34290" marB="34290"/>
                </a:tc>
              </a:tr>
              <a:tr h="240030">
                <a:tc>
                  <a:txBody>
                    <a:bodyPr/>
                    <a:lstStyle/>
                    <a:p>
                      <a:pPr algn="l"/>
                      <a:r>
                        <a:rPr lang="de-DE" sz="1100" dirty="0" smtClean="0"/>
                        <a:t>2</a:t>
                      </a:r>
                      <a:endParaRPr lang="de-DE" sz="1100" dirty="0"/>
                    </a:p>
                  </a:txBody>
                  <a:tcPr marT="34290" marB="34290"/>
                </a:tc>
                <a:tc>
                  <a:txBody>
                    <a:bodyPr/>
                    <a:lstStyle/>
                    <a:p>
                      <a:pPr algn="l"/>
                      <a:r>
                        <a:rPr lang="de-DE" sz="1100" dirty="0" smtClean="0"/>
                        <a:t>C</a:t>
                      </a:r>
                      <a:endParaRPr lang="de-DE" sz="1100" dirty="0"/>
                    </a:p>
                  </a:txBody>
                  <a:tcPr marT="34290" marB="34290"/>
                </a:tc>
                <a:tc>
                  <a:txBody>
                    <a:bodyPr/>
                    <a:lstStyle/>
                    <a:p>
                      <a:pPr algn="l"/>
                      <a:r>
                        <a:rPr lang="de-DE" sz="1100" dirty="0" err="1" smtClean="0"/>
                        <a:t>Sales</a:t>
                      </a:r>
                      <a:r>
                        <a:rPr lang="de-DE" sz="1100" dirty="0" smtClean="0"/>
                        <a:t> </a:t>
                      </a:r>
                      <a:r>
                        <a:rPr lang="de-DE" sz="1100" dirty="0" err="1" smtClean="0"/>
                        <a:t>Deductions</a:t>
                      </a:r>
                      <a:endParaRPr lang="de-DE" sz="1100" dirty="0"/>
                    </a:p>
                  </a:txBody>
                  <a:tcPr marT="34290" marB="34290"/>
                </a:tc>
                <a:tc>
                  <a:txBody>
                    <a:bodyPr/>
                    <a:lstStyle/>
                    <a:p>
                      <a:pPr algn="l"/>
                      <a:r>
                        <a:rPr lang="de-DE" sz="1100" dirty="0" smtClean="0"/>
                        <a:t>C1</a:t>
                      </a:r>
                      <a:endParaRPr lang="de-DE" sz="1100" dirty="0"/>
                    </a:p>
                  </a:txBody>
                  <a:tcPr marT="34290" marB="34290"/>
                </a:tc>
                <a:tc>
                  <a:txBody>
                    <a:bodyPr/>
                    <a:lstStyle/>
                    <a:p>
                      <a:pPr algn="l"/>
                      <a:r>
                        <a:rPr lang="de-DE" sz="1100" dirty="0" smtClean="0"/>
                        <a:t>P1</a:t>
                      </a:r>
                      <a:endParaRPr lang="de-DE" sz="1100" dirty="0"/>
                    </a:p>
                  </a:txBody>
                  <a:tcPr marT="34290" marB="34290"/>
                </a:tc>
                <a:tc>
                  <a:txBody>
                    <a:bodyPr/>
                    <a:lstStyle/>
                    <a:p>
                      <a:pPr algn="l"/>
                      <a:endParaRPr lang="de-DE" sz="1100" dirty="0"/>
                    </a:p>
                  </a:txBody>
                  <a:tcPr marT="34290" marB="34290"/>
                </a:tc>
                <a:tc>
                  <a:txBody>
                    <a:bodyPr/>
                    <a:lstStyle/>
                    <a:p>
                      <a:pPr algn="l"/>
                      <a:r>
                        <a:rPr lang="de-DE" sz="1100" dirty="0" smtClean="0"/>
                        <a:t>yyy2c €</a:t>
                      </a:r>
                      <a:endParaRPr lang="de-DE" sz="1100" dirty="0"/>
                    </a:p>
                  </a:txBody>
                  <a:tcPr marT="34290" marB="34290"/>
                </a:tc>
                <a:tc>
                  <a:txBody>
                    <a:bodyPr/>
                    <a:lstStyle/>
                    <a:p>
                      <a:pPr algn="l"/>
                      <a:r>
                        <a:rPr lang="de-DE" sz="1100" dirty="0" smtClean="0"/>
                        <a:t>yyy2t $</a:t>
                      </a:r>
                      <a:endParaRPr lang="de-DE" sz="1100" dirty="0"/>
                    </a:p>
                  </a:txBody>
                  <a:tcPr marT="34290" marB="34290"/>
                </a:tc>
              </a:tr>
              <a:tr h="240030">
                <a:tc>
                  <a:txBody>
                    <a:bodyPr/>
                    <a:lstStyle/>
                    <a:p>
                      <a:pPr algn="l"/>
                      <a:r>
                        <a:rPr lang="de-DE" sz="1100" dirty="0" smtClean="0"/>
                        <a:t>3</a:t>
                      </a:r>
                      <a:endParaRPr lang="de-DE" sz="1100" dirty="0"/>
                    </a:p>
                  </a:txBody>
                  <a:tcPr marT="34290" marB="34290"/>
                </a:tc>
                <a:tc>
                  <a:txBody>
                    <a:bodyPr/>
                    <a:lstStyle/>
                    <a:p>
                      <a:pPr algn="l"/>
                      <a:r>
                        <a:rPr lang="de-DE" sz="1100" dirty="0" smtClean="0"/>
                        <a:t>D</a:t>
                      </a:r>
                      <a:endParaRPr lang="de-DE" sz="1100" dirty="0"/>
                    </a:p>
                  </a:txBody>
                  <a:tcPr marT="34290" marB="34290"/>
                </a:tc>
                <a:tc>
                  <a:txBody>
                    <a:bodyPr/>
                    <a:lstStyle/>
                    <a:p>
                      <a:pPr algn="l"/>
                      <a:r>
                        <a:rPr lang="de-DE" sz="1100" dirty="0" smtClean="0"/>
                        <a:t>Revenue</a:t>
                      </a:r>
                      <a:endParaRPr lang="de-DE" sz="1100" dirty="0"/>
                    </a:p>
                  </a:txBody>
                  <a:tcPr marT="34290" marB="34290"/>
                </a:tc>
                <a:tc>
                  <a:txBody>
                    <a:bodyPr/>
                    <a:lstStyle/>
                    <a:p>
                      <a:pPr algn="l"/>
                      <a:r>
                        <a:rPr lang="de-DE" sz="1100" dirty="0" smtClean="0"/>
                        <a:t>C1</a:t>
                      </a:r>
                      <a:endParaRPr lang="de-DE" sz="1100" dirty="0"/>
                    </a:p>
                  </a:txBody>
                  <a:tcPr marT="34290" marB="34290"/>
                </a:tc>
                <a:tc>
                  <a:txBody>
                    <a:bodyPr/>
                    <a:lstStyle/>
                    <a:p>
                      <a:pPr algn="l"/>
                      <a:r>
                        <a:rPr lang="de-DE" sz="1100" dirty="0" smtClean="0"/>
                        <a:t>P1</a:t>
                      </a:r>
                      <a:endParaRPr lang="de-DE" sz="1100" dirty="0"/>
                    </a:p>
                  </a:txBody>
                  <a:tcPr marT="34290" marB="34290"/>
                </a:tc>
                <a:tc>
                  <a:txBody>
                    <a:bodyPr/>
                    <a:lstStyle/>
                    <a:p>
                      <a:pPr algn="l"/>
                      <a:endParaRPr lang="de-DE" sz="1100" dirty="0"/>
                    </a:p>
                  </a:txBody>
                  <a:tcPr marT="34290" marB="34290"/>
                </a:tc>
                <a:tc>
                  <a:txBody>
                    <a:bodyPr/>
                    <a:lstStyle/>
                    <a:p>
                      <a:pPr algn="l"/>
                      <a:r>
                        <a:rPr lang="de-DE" sz="1100" dirty="0" smtClean="0"/>
                        <a:t>yyy3c €</a:t>
                      </a:r>
                      <a:endParaRPr lang="de-DE" sz="1100" dirty="0"/>
                    </a:p>
                  </a:txBody>
                  <a:tcPr marT="34290" marB="34290"/>
                </a:tc>
                <a:tc>
                  <a:txBody>
                    <a:bodyPr/>
                    <a:lstStyle/>
                    <a:p>
                      <a:pPr algn="l"/>
                      <a:r>
                        <a:rPr lang="de-DE" sz="1100" dirty="0" smtClean="0"/>
                        <a:t>yyy3t $</a:t>
                      </a:r>
                      <a:endParaRPr lang="de-DE" sz="1100" dirty="0"/>
                    </a:p>
                  </a:txBody>
                  <a:tcPr marT="34290" marB="34290"/>
                </a:tc>
              </a:tr>
              <a:tr h="240030">
                <a:tc>
                  <a:txBody>
                    <a:bodyPr/>
                    <a:lstStyle/>
                    <a:p>
                      <a:pPr algn="l"/>
                      <a:r>
                        <a:rPr lang="de-DE" sz="1100" dirty="0" smtClean="0"/>
                        <a:t>4</a:t>
                      </a:r>
                      <a:endParaRPr lang="de-DE" sz="1100" dirty="0"/>
                    </a:p>
                  </a:txBody>
                  <a:tcPr marT="34290" marB="34290"/>
                </a:tc>
                <a:tc>
                  <a:txBody>
                    <a:bodyPr/>
                    <a:lstStyle/>
                    <a:p>
                      <a:pPr algn="l"/>
                      <a:r>
                        <a:rPr lang="de-DE" sz="1100" dirty="0" smtClean="0"/>
                        <a:t>D</a:t>
                      </a:r>
                      <a:endParaRPr lang="de-DE" sz="1100" dirty="0"/>
                    </a:p>
                  </a:txBody>
                  <a:tcPr marT="34290" marB="34290"/>
                </a:tc>
                <a:tc>
                  <a:txBody>
                    <a:bodyPr/>
                    <a:lstStyle/>
                    <a:p>
                      <a:pPr algn="l"/>
                      <a:r>
                        <a:rPr lang="de-DE" sz="1100" dirty="0" err="1" smtClean="0"/>
                        <a:t>Sales</a:t>
                      </a:r>
                      <a:r>
                        <a:rPr lang="de-DE" sz="1100" dirty="0" smtClean="0"/>
                        <a:t> </a:t>
                      </a:r>
                      <a:r>
                        <a:rPr lang="de-DE" sz="1100" dirty="0" err="1" smtClean="0"/>
                        <a:t>Tax</a:t>
                      </a:r>
                      <a:endParaRPr lang="de-DE" sz="1100" dirty="0"/>
                    </a:p>
                  </a:txBody>
                  <a:tcPr marT="34290" marB="34290"/>
                </a:tc>
                <a:tc>
                  <a:txBody>
                    <a:bodyPr/>
                    <a:lstStyle/>
                    <a:p>
                      <a:pPr algn="l"/>
                      <a:r>
                        <a:rPr lang="de-DE" sz="1100" dirty="0" smtClean="0"/>
                        <a:t>C1</a:t>
                      </a:r>
                      <a:endParaRPr lang="de-DE" sz="1100" dirty="0"/>
                    </a:p>
                  </a:txBody>
                  <a:tcPr marT="34290" marB="34290"/>
                </a:tc>
                <a:tc>
                  <a:txBody>
                    <a:bodyPr/>
                    <a:lstStyle/>
                    <a:p>
                      <a:pPr algn="l"/>
                      <a:endParaRPr lang="de-DE" sz="1100" dirty="0"/>
                    </a:p>
                  </a:txBody>
                  <a:tcPr marT="34290" marB="34290"/>
                </a:tc>
                <a:tc>
                  <a:txBody>
                    <a:bodyPr/>
                    <a:lstStyle/>
                    <a:p>
                      <a:pPr algn="l"/>
                      <a:endParaRPr lang="de-DE" sz="1100" dirty="0"/>
                    </a:p>
                  </a:txBody>
                  <a:tcPr marT="34290" marB="34290"/>
                </a:tc>
                <a:tc>
                  <a:txBody>
                    <a:bodyPr/>
                    <a:lstStyle/>
                    <a:p>
                      <a:pPr algn="l"/>
                      <a:r>
                        <a:rPr lang="de-DE" sz="1100" dirty="0" smtClean="0"/>
                        <a:t>yyy4c €</a:t>
                      </a:r>
                      <a:endParaRPr lang="de-DE" sz="1100" dirty="0"/>
                    </a:p>
                  </a:txBody>
                  <a:tcPr marT="34290" marB="34290"/>
                </a:tc>
                <a:tc>
                  <a:txBody>
                    <a:bodyPr/>
                    <a:lstStyle/>
                    <a:p>
                      <a:pPr algn="l"/>
                      <a:r>
                        <a:rPr lang="de-DE" sz="1100" dirty="0" smtClean="0"/>
                        <a:t>yyy4t $</a:t>
                      </a:r>
                      <a:endParaRPr lang="de-DE" sz="1100" dirty="0"/>
                    </a:p>
                  </a:txBody>
                  <a:tcPr marT="34290" marB="34290"/>
                </a:tc>
              </a:tr>
            </a:tbl>
          </a:graphicData>
        </a:graphic>
      </p:graphicFrame>
      <p:sp>
        <p:nvSpPr>
          <p:cNvPr id="17" name="Rectangle 16"/>
          <p:cNvSpPr/>
          <p:nvPr/>
        </p:nvSpPr>
        <p:spPr>
          <a:xfrm>
            <a:off x="457202" y="3093884"/>
            <a:ext cx="8322365" cy="4499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400" dirty="0" smtClean="0">
                <a:solidFill>
                  <a:prstClr val="white"/>
                </a:solidFill>
                <a:latin typeface="Calibri"/>
              </a:rPr>
              <a:t>Company</a:t>
            </a:r>
          </a:p>
          <a:p>
            <a:pPr defTabSz="457200"/>
            <a:r>
              <a:rPr lang="en-US" sz="1400" dirty="0" smtClean="0">
                <a:solidFill>
                  <a:prstClr val="white"/>
                </a:solidFill>
                <a:latin typeface="Calibri"/>
              </a:rPr>
              <a:t>Document number                Posting date             Reference invoice number                               … </a:t>
            </a:r>
            <a:endParaRPr lang="en-US" sz="1400" dirty="0">
              <a:solidFill>
                <a:prstClr val="white"/>
              </a:solidFill>
              <a:latin typeface="Calibri"/>
            </a:endParaRPr>
          </a:p>
        </p:txBody>
      </p:sp>
    </p:spTree>
    <p:extLst>
      <p:ext uri="{BB962C8B-B14F-4D97-AF65-F5344CB8AC3E}">
        <p14:creationId xmlns:p14="http://schemas.microsoft.com/office/powerpoint/2010/main" val="336872717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214563" y="4767264"/>
            <a:ext cx="4730750" cy="273844"/>
          </a:xfrm>
        </p:spPr>
        <p:txBody>
          <a:bodyPr/>
          <a:lstStyle/>
          <a:p>
            <a:r>
              <a:rPr lang="de-DE" dirty="0" smtClean="0">
                <a:solidFill>
                  <a:prstClr val="black">
                    <a:tint val="75000"/>
                  </a:prstClr>
                </a:solidFill>
                <a:latin typeface="Calibri"/>
              </a:rPr>
              <a:t>Unternehmensanwendungen | Martin Lorenz | SS2015</a:t>
            </a:r>
            <a:endParaRPr lang="de-DE" dirty="0">
              <a:solidFill>
                <a:prstClr val="black">
                  <a:tint val="75000"/>
                </a:prstClr>
              </a:solidFill>
              <a:latin typeface="Calibri"/>
            </a:endParaRPr>
          </a:p>
        </p:txBody>
      </p:sp>
      <p:sp>
        <p:nvSpPr>
          <p:cNvPr id="5" name="Foliennummernplatzhalter 4"/>
          <p:cNvSpPr>
            <a:spLocks noGrp="1"/>
          </p:cNvSpPr>
          <p:nvPr>
            <p:ph type="sldNum" sz="quarter" idx="12"/>
          </p:nvPr>
        </p:nvSpPr>
        <p:spPr/>
        <p:txBody>
          <a:bodyPr/>
          <a:lstStyle/>
          <a:p>
            <a:fld id="{A3297A5F-47A3-A44F-B74D-96B988149BB2}" type="slidenum">
              <a:rPr lang="de-DE" smtClean="0">
                <a:solidFill>
                  <a:prstClr val="black">
                    <a:tint val="75000"/>
                  </a:prstClr>
                </a:solidFill>
                <a:latin typeface="Calibri"/>
              </a:rPr>
              <a:pPr/>
              <a:t>36</a:t>
            </a:fld>
            <a:endParaRPr lang="de-DE" dirty="0">
              <a:solidFill>
                <a:prstClr val="black">
                  <a:tint val="75000"/>
                </a:prstClr>
              </a:solidFill>
              <a:latin typeface="Calibri"/>
            </a:endParaRPr>
          </a:p>
        </p:txBody>
      </p:sp>
      <p:sp>
        <p:nvSpPr>
          <p:cNvPr id="6" name="Title 1"/>
          <p:cNvSpPr>
            <a:spLocks noGrp="1"/>
          </p:cNvSpPr>
          <p:nvPr>
            <p:ph type="title"/>
          </p:nvPr>
        </p:nvSpPr>
        <p:spPr>
          <a:xfrm>
            <a:off x="457200" y="21431"/>
            <a:ext cx="8432800" cy="857250"/>
          </a:xfrm>
        </p:spPr>
        <p:txBody>
          <a:bodyPr>
            <a:normAutofit fontScale="90000"/>
          </a:bodyPr>
          <a:lstStyle/>
          <a:p>
            <a:pPr algn="l"/>
            <a:r>
              <a:rPr lang="de-DE" sz="3600" dirty="0" err="1" smtClean="0"/>
              <a:t>Sale</a:t>
            </a:r>
            <a:r>
              <a:rPr lang="de-DE" sz="3600" dirty="0" smtClean="0"/>
              <a:t>-</a:t>
            </a:r>
            <a:r>
              <a:rPr lang="de-DE" sz="3600" dirty="0" err="1" smtClean="0"/>
              <a:t>from</a:t>
            </a:r>
            <a:r>
              <a:rPr lang="de-DE" sz="3600" dirty="0" smtClean="0"/>
              <a:t>-Stock – Buchungen zu Aktivität 4.10 (2)</a:t>
            </a:r>
            <a:endParaRPr lang="de-DE" sz="3600" dirty="0"/>
          </a:p>
        </p:txBody>
      </p:sp>
      <p:sp>
        <p:nvSpPr>
          <p:cNvPr id="7" name="Abgerundetes Rechteck 6"/>
          <p:cNvSpPr/>
          <p:nvPr/>
        </p:nvSpPr>
        <p:spPr>
          <a:xfrm>
            <a:off x="1897081" y="860809"/>
            <a:ext cx="1206500" cy="395303"/>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de-DE" sz="1100" dirty="0" smtClean="0">
                <a:solidFill>
                  <a:prstClr val="white">
                    <a:lumMod val="75000"/>
                  </a:prstClr>
                </a:solidFill>
                <a:latin typeface="Calibri"/>
              </a:rPr>
              <a:t>Post </a:t>
            </a:r>
            <a:r>
              <a:rPr lang="de-DE" sz="1100" dirty="0" err="1" smtClean="0">
                <a:solidFill>
                  <a:prstClr val="white">
                    <a:lumMod val="75000"/>
                  </a:prstClr>
                </a:solidFill>
                <a:latin typeface="Calibri"/>
              </a:rPr>
              <a:t>Goods</a:t>
            </a:r>
            <a:r>
              <a:rPr lang="de-DE" sz="1100" dirty="0" smtClean="0">
                <a:solidFill>
                  <a:prstClr val="white">
                    <a:lumMod val="75000"/>
                  </a:prstClr>
                </a:solidFill>
                <a:latin typeface="Calibri"/>
              </a:rPr>
              <a:t> </a:t>
            </a:r>
            <a:r>
              <a:rPr lang="de-DE" sz="1100" dirty="0" err="1" smtClean="0">
                <a:solidFill>
                  <a:prstClr val="white">
                    <a:lumMod val="75000"/>
                  </a:prstClr>
                </a:solidFill>
                <a:latin typeface="Calibri"/>
              </a:rPr>
              <a:t>Issue</a:t>
            </a:r>
            <a:endParaRPr lang="de-DE" sz="1100" dirty="0">
              <a:solidFill>
                <a:prstClr val="white">
                  <a:lumMod val="75000"/>
                </a:prstClr>
              </a:solidFill>
              <a:latin typeface="Calibri"/>
            </a:endParaRPr>
          </a:p>
        </p:txBody>
      </p:sp>
      <p:sp>
        <p:nvSpPr>
          <p:cNvPr id="8" name="Abgerundetes Rechteck 7"/>
          <p:cNvSpPr/>
          <p:nvPr/>
        </p:nvSpPr>
        <p:spPr>
          <a:xfrm>
            <a:off x="3851294" y="860809"/>
            <a:ext cx="1206500" cy="39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de-DE" sz="1100" dirty="0" err="1" smtClean="0">
                <a:solidFill>
                  <a:prstClr val="black"/>
                </a:solidFill>
                <a:latin typeface="Calibri"/>
              </a:rPr>
              <a:t>Billing</a:t>
            </a:r>
            <a:endParaRPr lang="de-DE" sz="1100" dirty="0">
              <a:solidFill>
                <a:prstClr val="black"/>
              </a:solidFill>
              <a:latin typeface="Calibri"/>
            </a:endParaRPr>
          </a:p>
        </p:txBody>
      </p:sp>
      <p:cxnSp>
        <p:nvCxnSpPr>
          <p:cNvPr id="11" name="Gerade Verbindung mit Pfeil 10"/>
          <p:cNvCxnSpPr>
            <a:stCxn id="7" idx="3"/>
            <a:endCxn id="8" idx="1"/>
          </p:cNvCxnSpPr>
          <p:nvPr/>
        </p:nvCxnSpPr>
        <p:spPr>
          <a:xfrm>
            <a:off x="3103584" y="1058459"/>
            <a:ext cx="74771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Gerade Verbindung mit Pfeil 11"/>
          <p:cNvCxnSpPr>
            <a:stCxn id="8" idx="3"/>
            <a:endCxn id="2" idx="1"/>
          </p:cNvCxnSpPr>
          <p:nvPr/>
        </p:nvCxnSpPr>
        <p:spPr>
          <a:xfrm>
            <a:off x="5057794" y="1058461"/>
            <a:ext cx="889000" cy="35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Gerade Verbindung 15"/>
          <p:cNvCxnSpPr/>
          <p:nvPr/>
        </p:nvCxnSpPr>
        <p:spPr>
          <a:xfrm>
            <a:off x="457200" y="2703503"/>
            <a:ext cx="82296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8" name="Textfeld 17"/>
          <p:cNvSpPr txBox="1"/>
          <p:nvPr/>
        </p:nvSpPr>
        <p:spPr>
          <a:xfrm>
            <a:off x="361944" y="2472672"/>
            <a:ext cx="3660978" cy="276999"/>
          </a:xfrm>
          <a:prstGeom prst="rect">
            <a:avLst/>
          </a:prstGeom>
          <a:noFill/>
        </p:spPr>
        <p:txBody>
          <a:bodyPr wrap="none" rtlCol="0">
            <a:spAutoFit/>
          </a:bodyPr>
          <a:lstStyle/>
          <a:p>
            <a:pPr defTabSz="457200"/>
            <a:r>
              <a:rPr lang="de-DE" sz="1200" dirty="0">
                <a:solidFill>
                  <a:prstClr val="black"/>
                </a:solidFill>
                <a:latin typeface="Calibri"/>
              </a:rPr>
              <a:t>l</a:t>
            </a:r>
            <a:r>
              <a:rPr lang="de-DE" sz="1200" dirty="0" smtClean="0">
                <a:solidFill>
                  <a:prstClr val="black"/>
                </a:solidFill>
                <a:latin typeface="Calibri"/>
              </a:rPr>
              <a:t>ogisch (Buchungen nach betriebswirtschaftlicher Logik)</a:t>
            </a:r>
            <a:endParaRPr lang="de-DE" sz="1200" dirty="0">
              <a:solidFill>
                <a:prstClr val="black"/>
              </a:solidFill>
              <a:latin typeface="Calibri"/>
            </a:endParaRPr>
          </a:p>
        </p:txBody>
      </p:sp>
      <p:sp>
        <p:nvSpPr>
          <p:cNvPr id="19" name="Textfeld 18"/>
          <p:cNvSpPr txBox="1"/>
          <p:nvPr/>
        </p:nvSpPr>
        <p:spPr>
          <a:xfrm>
            <a:off x="361947" y="2676266"/>
            <a:ext cx="2666039" cy="276999"/>
          </a:xfrm>
          <a:prstGeom prst="rect">
            <a:avLst/>
          </a:prstGeom>
          <a:noFill/>
        </p:spPr>
        <p:txBody>
          <a:bodyPr wrap="none" rtlCol="0">
            <a:spAutoFit/>
          </a:bodyPr>
          <a:lstStyle/>
          <a:p>
            <a:pPr defTabSz="457200"/>
            <a:r>
              <a:rPr lang="de-DE" sz="1200" dirty="0">
                <a:solidFill>
                  <a:prstClr val="black"/>
                </a:solidFill>
                <a:latin typeface="Calibri"/>
              </a:rPr>
              <a:t>p</a:t>
            </a:r>
            <a:r>
              <a:rPr lang="de-DE" sz="1200" dirty="0" smtClean="0">
                <a:solidFill>
                  <a:prstClr val="black"/>
                </a:solidFill>
                <a:latin typeface="Calibri"/>
              </a:rPr>
              <a:t>hysisch (Einträge im Universal Journal)</a:t>
            </a:r>
            <a:endParaRPr lang="de-DE" sz="1200" dirty="0">
              <a:solidFill>
                <a:prstClr val="black"/>
              </a:solidFill>
              <a:latin typeface="Calibri"/>
            </a:endParaRPr>
          </a:p>
        </p:txBody>
      </p:sp>
      <p:graphicFrame>
        <p:nvGraphicFramePr>
          <p:cNvPr id="21" name="Tabelle 20"/>
          <p:cNvGraphicFramePr>
            <a:graphicFrameLocks noGrp="1"/>
          </p:cNvGraphicFramePr>
          <p:nvPr>
            <p:extLst>
              <p:ext uri="{D42A27DB-BD31-4B8C-83A1-F6EECF244321}">
                <p14:modId xmlns:p14="http://schemas.microsoft.com/office/powerpoint/2010/main" val="2419315104"/>
              </p:ext>
            </p:extLst>
          </p:nvPr>
        </p:nvGraphicFramePr>
        <p:xfrm>
          <a:off x="1897081" y="1562297"/>
          <a:ext cx="5168900" cy="548836"/>
        </p:xfrm>
        <a:graphic>
          <a:graphicData uri="http://schemas.openxmlformats.org/drawingml/2006/table">
            <a:tbl>
              <a:tblPr firstRow="1" bandRow="1">
                <a:tableStyleId>{2D5ABB26-0587-4C30-8999-92F81FD0307C}</a:tableStyleId>
              </a:tblPr>
              <a:tblGrid>
                <a:gridCol w="796176"/>
                <a:gridCol w="3442291"/>
                <a:gridCol w="930433"/>
              </a:tblGrid>
              <a:tr h="274418">
                <a:tc>
                  <a:txBody>
                    <a:bodyPr/>
                    <a:lstStyle/>
                    <a:p>
                      <a:pPr algn="l"/>
                      <a:r>
                        <a:rPr lang="de-DE" sz="1100" dirty="0" smtClean="0"/>
                        <a:t>Per</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de-DE" sz="1100" dirty="0" smtClean="0"/>
                        <a:t>Kosten des Umsatzes (</a:t>
                      </a:r>
                      <a:r>
                        <a:rPr lang="de-DE" sz="1100" dirty="0" err="1" smtClean="0"/>
                        <a:t>Cost</a:t>
                      </a:r>
                      <a:r>
                        <a:rPr lang="de-DE" sz="1100" dirty="0" smtClean="0"/>
                        <a:t> </a:t>
                      </a:r>
                      <a:r>
                        <a:rPr lang="de-DE" sz="1100" dirty="0" err="1" smtClean="0"/>
                        <a:t>of</a:t>
                      </a:r>
                      <a:r>
                        <a:rPr lang="de-DE" sz="1100" dirty="0" smtClean="0"/>
                        <a:t> </a:t>
                      </a:r>
                      <a:r>
                        <a:rPr lang="de-DE" sz="1100" dirty="0" err="1" smtClean="0"/>
                        <a:t>Goods</a:t>
                      </a:r>
                      <a:r>
                        <a:rPr lang="de-DE" sz="1100" dirty="0" smtClean="0"/>
                        <a:t> Sold)</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de-DE" sz="1100" dirty="0" err="1" smtClean="0"/>
                        <a:t>xxxx</a:t>
                      </a:r>
                      <a:r>
                        <a:rPr lang="de-DE" sz="1100" dirty="0" smtClean="0"/>
                        <a:t> €</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4418">
                <a:tc>
                  <a:txBody>
                    <a:bodyPr/>
                    <a:lstStyle/>
                    <a:p>
                      <a:pPr algn="r"/>
                      <a:r>
                        <a:rPr lang="de-DE" sz="1100" dirty="0" smtClean="0"/>
                        <a:t>An</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de-DE" sz="1100" dirty="0" smtClean="0"/>
                        <a:t>WA vor RA (</a:t>
                      </a:r>
                      <a:r>
                        <a:rPr lang="de-DE" sz="1100" dirty="0" err="1" smtClean="0"/>
                        <a:t>Unbilled</a:t>
                      </a:r>
                      <a:r>
                        <a:rPr lang="de-DE" sz="1100" dirty="0" smtClean="0"/>
                        <a:t> </a:t>
                      </a:r>
                      <a:r>
                        <a:rPr lang="de-DE" sz="1100" dirty="0" err="1" smtClean="0"/>
                        <a:t>Deliveries</a:t>
                      </a:r>
                      <a:r>
                        <a:rPr lang="de-DE" sz="1100" dirty="0" smtClean="0"/>
                        <a:t>)</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de-DE" sz="1100" dirty="0" err="1" smtClean="0"/>
                        <a:t>xxxx</a:t>
                      </a:r>
                      <a:r>
                        <a:rPr lang="de-DE" sz="1100" dirty="0" smtClean="0"/>
                        <a:t> €</a:t>
                      </a:r>
                      <a:endParaRPr lang="de-DE" sz="11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Rechteck 1"/>
          <p:cNvSpPr/>
          <p:nvPr/>
        </p:nvSpPr>
        <p:spPr>
          <a:xfrm>
            <a:off x="5946797" y="864381"/>
            <a:ext cx="1119187" cy="395303"/>
          </a:xfrm>
          <a:prstGeom prst="rect">
            <a:avLst/>
          </a:prstGeom>
          <a:ln>
            <a:solidFill>
              <a:srgbClr val="A6A6A6"/>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de-DE" sz="1200" dirty="0" smtClean="0">
                <a:solidFill>
                  <a:srgbClr val="BFBFBF"/>
                </a:solidFill>
                <a:latin typeface="Calibri"/>
              </a:rPr>
              <a:t>AR - </a:t>
            </a:r>
            <a:r>
              <a:rPr lang="de-DE" sz="1200" dirty="0" err="1" smtClean="0">
                <a:solidFill>
                  <a:srgbClr val="BFBFBF"/>
                </a:solidFill>
                <a:latin typeface="Calibri"/>
              </a:rPr>
              <a:t>Incoming</a:t>
            </a:r>
            <a:r>
              <a:rPr lang="de-DE" sz="1200" dirty="0" smtClean="0">
                <a:solidFill>
                  <a:srgbClr val="BFBFBF"/>
                </a:solidFill>
                <a:latin typeface="Calibri"/>
              </a:rPr>
              <a:t> Payment</a:t>
            </a:r>
            <a:endParaRPr lang="de-DE" sz="1200" dirty="0">
              <a:solidFill>
                <a:srgbClr val="BFBFBF"/>
              </a:solidFill>
              <a:latin typeface="Calibri"/>
            </a:endParaRPr>
          </a:p>
        </p:txBody>
      </p:sp>
      <p:graphicFrame>
        <p:nvGraphicFramePr>
          <p:cNvPr id="15" name="Tabelle 21"/>
          <p:cNvGraphicFramePr>
            <a:graphicFrameLocks noGrp="1"/>
          </p:cNvGraphicFramePr>
          <p:nvPr>
            <p:extLst>
              <p:ext uri="{D42A27DB-BD31-4B8C-83A1-F6EECF244321}">
                <p14:modId xmlns:p14="http://schemas.microsoft.com/office/powerpoint/2010/main" val="4195486598"/>
              </p:ext>
            </p:extLst>
          </p:nvPr>
        </p:nvGraphicFramePr>
        <p:xfrm>
          <a:off x="452785" y="3632996"/>
          <a:ext cx="8326783" cy="1062990"/>
        </p:xfrm>
        <a:graphic>
          <a:graphicData uri="http://schemas.openxmlformats.org/drawingml/2006/table">
            <a:tbl>
              <a:tblPr firstRow="1" bandRow="1">
                <a:tableStyleId>{793D81CF-94F2-401A-BA57-92F5A7B2D0C5}</a:tableStyleId>
              </a:tblPr>
              <a:tblGrid>
                <a:gridCol w="474870"/>
                <a:gridCol w="508000"/>
                <a:gridCol w="2186609"/>
                <a:gridCol w="982869"/>
                <a:gridCol w="817218"/>
                <a:gridCol w="396019"/>
                <a:gridCol w="1337807"/>
                <a:gridCol w="1623391"/>
              </a:tblGrid>
              <a:tr h="582930">
                <a:tc>
                  <a:txBody>
                    <a:bodyPr/>
                    <a:lstStyle/>
                    <a:p>
                      <a:r>
                        <a:rPr lang="de-DE" sz="1100" dirty="0" smtClean="0"/>
                        <a:t>Pos</a:t>
                      </a:r>
                      <a:endParaRPr lang="de-DE" sz="1100" dirty="0"/>
                    </a:p>
                  </a:txBody>
                  <a:tcPr marT="34290" marB="34290"/>
                </a:tc>
                <a:tc>
                  <a:txBody>
                    <a:bodyPr/>
                    <a:lstStyle/>
                    <a:p>
                      <a:r>
                        <a:rPr lang="de-DE" sz="1100" dirty="0" smtClean="0"/>
                        <a:t>D/C</a:t>
                      </a:r>
                      <a:endParaRPr lang="de-DE" sz="1100" dirty="0"/>
                    </a:p>
                  </a:txBody>
                  <a:tcPr marT="34290" marB="34290"/>
                </a:tc>
                <a:tc>
                  <a:txBody>
                    <a:bodyPr/>
                    <a:lstStyle/>
                    <a:p>
                      <a:r>
                        <a:rPr lang="de-DE" sz="1100" dirty="0" smtClean="0"/>
                        <a:t>G/L</a:t>
                      </a:r>
                      <a:r>
                        <a:rPr lang="de-DE" sz="1100" baseline="0" dirty="0" smtClean="0"/>
                        <a:t> Account</a:t>
                      </a:r>
                      <a:endParaRPr lang="de-DE" sz="1100" dirty="0"/>
                    </a:p>
                  </a:txBody>
                  <a:tcPr marT="34290" marB="34290"/>
                </a:tc>
                <a:tc>
                  <a:txBody>
                    <a:bodyPr/>
                    <a:lstStyle/>
                    <a:p>
                      <a:r>
                        <a:rPr lang="de-DE" sz="1100" dirty="0" smtClean="0"/>
                        <a:t>Customer</a:t>
                      </a:r>
                      <a:endParaRPr lang="de-DE" sz="1100" dirty="0"/>
                    </a:p>
                  </a:txBody>
                  <a:tcPr marT="34290" marB="34290"/>
                </a:tc>
                <a:tc>
                  <a:txBody>
                    <a:bodyPr/>
                    <a:lstStyle/>
                    <a:p>
                      <a:r>
                        <a:rPr lang="de-DE" sz="1100" dirty="0" err="1" smtClean="0"/>
                        <a:t>Product</a:t>
                      </a:r>
                      <a:endParaRPr lang="de-DE" sz="1100" dirty="0"/>
                    </a:p>
                  </a:txBody>
                  <a:tcPr marT="34290" marB="34290"/>
                </a:tc>
                <a:tc>
                  <a:txBody>
                    <a:bodyPr/>
                    <a:lstStyle/>
                    <a:p>
                      <a:r>
                        <a:rPr lang="de-DE" sz="1100" dirty="0" smtClean="0"/>
                        <a:t>...</a:t>
                      </a:r>
                      <a:endParaRPr lang="de-DE" sz="1100" dirty="0"/>
                    </a:p>
                  </a:txBody>
                  <a:tcPr marT="34290" marB="34290"/>
                </a:tc>
                <a:tc>
                  <a:txBody>
                    <a:bodyPr/>
                    <a:lstStyle/>
                    <a:p>
                      <a:r>
                        <a:rPr lang="de-DE" sz="1100" dirty="0" err="1" smtClean="0"/>
                        <a:t>Amount</a:t>
                      </a:r>
                      <a:endParaRPr lang="de-DE" sz="1100" dirty="0" smtClean="0"/>
                    </a:p>
                    <a:p>
                      <a:r>
                        <a:rPr lang="de-DE" sz="1100" dirty="0" smtClean="0"/>
                        <a:t>Company </a:t>
                      </a:r>
                      <a:r>
                        <a:rPr lang="de-DE" sz="1100" dirty="0" err="1" smtClean="0"/>
                        <a:t>Curr</a:t>
                      </a:r>
                      <a:r>
                        <a:rPr lang="de-DE" sz="1100" dirty="0" smtClean="0"/>
                        <a:t>.</a:t>
                      </a:r>
                      <a:endParaRPr lang="de-DE" sz="1100" dirty="0"/>
                    </a:p>
                  </a:txBody>
                  <a:tcPr marT="34290" marB="34290"/>
                </a:tc>
                <a:tc>
                  <a:txBody>
                    <a:bodyPr/>
                    <a:lstStyle/>
                    <a:p>
                      <a:r>
                        <a:rPr lang="de-DE" sz="1100" dirty="0" err="1" smtClean="0"/>
                        <a:t>Amount</a:t>
                      </a:r>
                      <a:endParaRPr lang="de-DE" sz="1100" dirty="0" smtClean="0"/>
                    </a:p>
                    <a:p>
                      <a:r>
                        <a:rPr lang="de-DE" sz="1100" dirty="0" smtClean="0"/>
                        <a:t>Transaction  </a:t>
                      </a:r>
                      <a:r>
                        <a:rPr lang="de-DE" sz="1100" dirty="0" err="1" smtClean="0"/>
                        <a:t>Curr</a:t>
                      </a:r>
                      <a:r>
                        <a:rPr lang="de-DE" sz="1100" dirty="0" smtClean="0"/>
                        <a:t>.</a:t>
                      </a:r>
                      <a:endParaRPr lang="de-DE" sz="1100" dirty="0"/>
                    </a:p>
                  </a:txBody>
                  <a:tcPr marT="34290" marB="34290"/>
                </a:tc>
              </a:tr>
              <a:tr h="240030">
                <a:tc>
                  <a:txBody>
                    <a:bodyPr/>
                    <a:lstStyle/>
                    <a:p>
                      <a:pPr algn="l"/>
                      <a:r>
                        <a:rPr lang="de-DE" sz="1100" dirty="0" smtClean="0"/>
                        <a:t>1</a:t>
                      </a:r>
                      <a:endParaRPr lang="de-DE" sz="1100" dirty="0"/>
                    </a:p>
                  </a:txBody>
                  <a:tcPr marT="34290" marB="34290"/>
                </a:tc>
                <a:tc>
                  <a:txBody>
                    <a:bodyPr/>
                    <a:lstStyle/>
                    <a:p>
                      <a:pPr algn="l"/>
                      <a:r>
                        <a:rPr lang="de-DE" sz="1100" dirty="0" smtClean="0"/>
                        <a:t>C</a:t>
                      </a:r>
                      <a:endParaRPr lang="de-DE" sz="1100" dirty="0"/>
                    </a:p>
                  </a:txBody>
                  <a:tcPr marT="34290" marB="34290"/>
                </a:tc>
                <a:tc>
                  <a:txBody>
                    <a:bodyPr/>
                    <a:lstStyle/>
                    <a:p>
                      <a:pPr algn="l"/>
                      <a:r>
                        <a:rPr lang="de-DE" sz="1100" dirty="0" err="1" smtClean="0"/>
                        <a:t>Cost</a:t>
                      </a:r>
                      <a:r>
                        <a:rPr lang="de-DE" sz="1100" dirty="0" smtClean="0"/>
                        <a:t> </a:t>
                      </a:r>
                      <a:r>
                        <a:rPr lang="de-DE" sz="1100" dirty="0" err="1" smtClean="0"/>
                        <a:t>of</a:t>
                      </a:r>
                      <a:r>
                        <a:rPr lang="de-DE" sz="1100" dirty="0" smtClean="0"/>
                        <a:t> </a:t>
                      </a:r>
                      <a:r>
                        <a:rPr lang="de-DE" sz="1100" dirty="0" err="1" smtClean="0"/>
                        <a:t>Goods</a:t>
                      </a:r>
                      <a:r>
                        <a:rPr lang="de-DE" sz="1100" dirty="0" smtClean="0"/>
                        <a:t> Sold</a:t>
                      </a:r>
                      <a:endParaRPr lang="de-DE" sz="1100" dirty="0"/>
                    </a:p>
                  </a:txBody>
                  <a:tcPr marT="34290" marB="34290"/>
                </a:tc>
                <a:tc>
                  <a:txBody>
                    <a:bodyPr/>
                    <a:lstStyle/>
                    <a:p>
                      <a:pPr algn="l"/>
                      <a:r>
                        <a:rPr lang="de-DE" sz="1100" dirty="0" smtClean="0"/>
                        <a:t>C1</a:t>
                      </a:r>
                      <a:endParaRPr lang="de-DE" sz="1100" dirty="0"/>
                    </a:p>
                  </a:txBody>
                  <a:tcPr marT="34290" marB="34290"/>
                </a:tc>
                <a:tc>
                  <a:txBody>
                    <a:bodyPr/>
                    <a:lstStyle/>
                    <a:p>
                      <a:pPr algn="l"/>
                      <a:r>
                        <a:rPr lang="de-DE" sz="1100" dirty="0" smtClean="0"/>
                        <a:t>P1</a:t>
                      </a:r>
                      <a:endParaRPr lang="de-DE" sz="1100" dirty="0"/>
                    </a:p>
                  </a:txBody>
                  <a:tcPr marT="34290" marB="34290"/>
                </a:tc>
                <a:tc>
                  <a:txBody>
                    <a:bodyPr/>
                    <a:lstStyle/>
                    <a:p>
                      <a:pPr algn="l"/>
                      <a:endParaRPr lang="de-DE" sz="1100" dirty="0"/>
                    </a:p>
                  </a:txBody>
                  <a:tcPr marT="34290" marB="34290"/>
                </a:tc>
                <a:tc>
                  <a:txBody>
                    <a:bodyPr/>
                    <a:lstStyle/>
                    <a:p>
                      <a:pPr algn="l"/>
                      <a:r>
                        <a:rPr lang="de-DE" sz="1100" baseline="0" dirty="0" err="1" smtClean="0"/>
                        <a:t>xxxxc</a:t>
                      </a:r>
                      <a:r>
                        <a:rPr lang="de-DE" sz="1100" baseline="0" dirty="0" smtClean="0"/>
                        <a:t> €</a:t>
                      </a:r>
                      <a:endParaRPr lang="de-DE" sz="1100" dirty="0"/>
                    </a:p>
                  </a:txBody>
                  <a:tcPr marT="34290" marB="34290"/>
                </a:tc>
                <a:tc>
                  <a:txBody>
                    <a:bodyPr/>
                    <a:lstStyle/>
                    <a:p>
                      <a:pPr algn="l"/>
                      <a:r>
                        <a:rPr lang="de-DE" sz="1100" dirty="0" err="1" smtClean="0"/>
                        <a:t>xxxxt</a:t>
                      </a:r>
                      <a:r>
                        <a:rPr lang="de-DE" sz="1100" dirty="0" smtClean="0"/>
                        <a:t> $</a:t>
                      </a:r>
                      <a:endParaRPr lang="de-DE" sz="1100" dirty="0"/>
                    </a:p>
                  </a:txBody>
                  <a:tcPr marT="34290" marB="34290"/>
                </a:tc>
              </a:tr>
              <a:tr h="240030">
                <a:tc>
                  <a:txBody>
                    <a:bodyPr/>
                    <a:lstStyle/>
                    <a:p>
                      <a:pPr algn="l"/>
                      <a:r>
                        <a:rPr lang="de-DE" sz="1100" dirty="0" smtClean="0"/>
                        <a:t>2</a:t>
                      </a:r>
                      <a:endParaRPr lang="de-DE" sz="1100" dirty="0"/>
                    </a:p>
                  </a:txBody>
                  <a:tcPr marT="34290" marB="34290"/>
                </a:tc>
                <a:tc>
                  <a:txBody>
                    <a:bodyPr/>
                    <a:lstStyle/>
                    <a:p>
                      <a:pPr algn="l"/>
                      <a:r>
                        <a:rPr lang="de-DE" sz="1100" dirty="0" smtClean="0"/>
                        <a:t>D</a:t>
                      </a:r>
                      <a:endParaRPr lang="de-DE" sz="1100" dirty="0"/>
                    </a:p>
                  </a:txBody>
                  <a:tcPr marT="34290" marB="34290"/>
                </a:tc>
                <a:tc>
                  <a:txBody>
                    <a:bodyPr/>
                    <a:lstStyle/>
                    <a:p>
                      <a:pPr algn="l"/>
                      <a:r>
                        <a:rPr lang="de-DE" sz="1100" dirty="0" err="1" smtClean="0"/>
                        <a:t>Unbilled</a:t>
                      </a:r>
                      <a:r>
                        <a:rPr lang="de-DE" sz="1100" dirty="0" smtClean="0"/>
                        <a:t> </a:t>
                      </a:r>
                      <a:r>
                        <a:rPr lang="de-DE" sz="1100" dirty="0" err="1" smtClean="0"/>
                        <a:t>Deliveries</a:t>
                      </a:r>
                      <a:endParaRPr lang="de-DE" sz="1100" dirty="0"/>
                    </a:p>
                  </a:txBody>
                  <a:tcPr marT="34290" marB="34290"/>
                </a:tc>
                <a:tc>
                  <a:txBody>
                    <a:bodyPr/>
                    <a:lstStyle/>
                    <a:p>
                      <a:pPr algn="l"/>
                      <a:r>
                        <a:rPr lang="de-DE" sz="1100" dirty="0" smtClean="0"/>
                        <a:t>C1</a:t>
                      </a:r>
                      <a:endParaRPr lang="de-DE" sz="1100" dirty="0"/>
                    </a:p>
                  </a:txBody>
                  <a:tcPr marT="34290" marB="34290"/>
                </a:tc>
                <a:tc>
                  <a:txBody>
                    <a:bodyPr/>
                    <a:lstStyle/>
                    <a:p>
                      <a:pPr algn="l"/>
                      <a:r>
                        <a:rPr lang="de-DE" sz="1100" dirty="0" smtClean="0"/>
                        <a:t>P1</a:t>
                      </a:r>
                      <a:endParaRPr lang="de-DE" sz="1100" dirty="0"/>
                    </a:p>
                  </a:txBody>
                  <a:tcPr marT="34290" marB="34290"/>
                </a:tc>
                <a:tc>
                  <a:txBody>
                    <a:bodyPr/>
                    <a:lstStyle/>
                    <a:p>
                      <a:pPr algn="l"/>
                      <a:endParaRPr lang="de-DE" sz="1100" dirty="0"/>
                    </a:p>
                  </a:txBody>
                  <a:tcPr marT="34290" marB="34290"/>
                </a:tc>
                <a:tc>
                  <a:txBody>
                    <a:bodyPr/>
                    <a:lstStyle/>
                    <a:p>
                      <a:pPr algn="l"/>
                      <a:r>
                        <a:rPr lang="de-DE" sz="1100" dirty="0" err="1" smtClean="0"/>
                        <a:t>xxxxc</a:t>
                      </a:r>
                      <a:r>
                        <a:rPr lang="de-DE" sz="1100" dirty="0" smtClean="0"/>
                        <a:t> €</a:t>
                      </a:r>
                      <a:endParaRPr lang="de-DE" sz="1100" dirty="0"/>
                    </a:p>
                  </a:txBody>
                  <a:tcPr marT="34290" marB="34290"/>
                </a:tc>
                <a:tc>
                  <a:txBody>
                    <a:bodyPr/>
                    <a:lstStyle/>
                    <a:p>
                      <a:pPr algn="l"/>
                      <a:r>
                        <a:rPr lang="de-DE" sz="1100" dirty="0" err="1" smtClean="0"/>
                        <a:t>xxxxt</a:t>
                      </a:r>
                      <a:r>
                        <a:rPr lang="de-DE" sz="1100" dirty="0" smtClean="0"/>
                        <a:t> $</a:t>
                      </a:r>
                      <a:endParaRPr lang="de-DE" sz="1100" dirty="0"/>
                    </a:p>
                  </a:txBody>
                  <a:tcPr marT="34290" marB="34290"/>
                </a:tc>
              </a:tr>
            </a:tbl>
          </a:graphicData>
        </a:graphic>
      </p:graphicFrame>
      <p:sp>
        <p:nvSpPr>
          <p:cNvPr id="17" name="Rectangle 16"/>
          <p:cNvSpPr/>
          <p:nvPr/>
        </p:nvSpPr>
        <p:spPr>
          <a:xfrm>
            <a:off x="457202" y="3209836"/>
            <a:ext cx="8322365" cy="4231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400" dirty="0" smtClean="0">
                <a:solidFill>
                  <a:prstClr val="white"/>
                </a:solidFill>
                <a:latin typeface="Calibri"/>
              </a:rPr>
              <a:t>Company</a:t>
            </a:r>
          </a:p>
          <a:p>
            <a:pPr defTabSz="457200"/>
            <a:r>
              <a:rPr lang="en-US" sz="1400" dirty="0" smtClean="0">
                <a:solidFill>
                  <a:prstClr val="white"/>
                </a:solidFill>
                <a:latin typeface="Calibri"/>
              </a:rPr>
              <a:t>Document number                Posting date           Reference invoice number                            …</a:t>
            </a:r>
            <a:endParaRPr lang="en-US" sz="1400" dirty="0">
              <a:solidFill>
                <a:prstClr val="white"/>
              </a:solidFill>
              <a:latin typeface="Calibri"/>
            </a:endParaRPr>
          </a:p>
        </p:txBody>
      </p:sp>
    </p:spTree>
    <p:extLst>
      <p:ext uri="{BB962C8B-B14F-4D97-AF65-F5344CB8AC3E}">
        <p14:creationId xmlns:p14="http://schemas.microsoft.com/office/powerpoint/2010/main" val="181147835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776" y="108001"/>
            <a:ext cx="6877051" cy="927588"/>
          </a:xfrm>
        </p:spPr>
        <p:txBody>
          <a:bodyPr/>
          <a:lstStyle/>
          <a:p>
            <a:r>
              <a:rPr lang="de-DE" dirty="0" smtClean="0"/>
              <a:t>Agenda</a:t>
            </a:r>
            <a:endParaRPr lang="en-US" dirty="0"/>
          </a:p>
        </p:txBody>
      </p:sp>
      <p:sp>
        <p:nvSpPr>
          <p:cNvPr id="6" name="Text Placeholder 5"/>
          <p:cNvSpPr>
            <a:spLocks noGrp="1"/>
          </p:cNvSpPr>
          <p:nvPr>
            <p:ph type="body" sz="quarter" idx="10"/>
          </p:nvPr>
        </p:nvSpPr>
        <p:spPr/>
        <p:txBody>
          <a:bodyPr/>
          <a:lstStyle/>
          <a:p>
            <a:r>
              <a:rPr lang="de-DE" dirty="0" smtClean="0"/>
              <a:t>Einordnung des Rechnungswesens in die Betriebswirtschaftslehre</a:t>
            </a:r>
          </a:p>
          <a:p>
            <a:r>
              <a:rPr lang="de-DE" dirty="0" smtClean="0"/>
              <a:t>Das Rechnungswesen                                                                         </a:t>
            </a:r>
            <a:r>
              <a:rPr lang="de-DE" sz="1200" dirty="0" smtClean="0"/>
              <a:t>Allgemeines </a:t>
            </a:r>
          </a:p>
          <a:p>
            <a:r>
              <a:rPr lang="de-DE" dirty="0" smtClean="0"/>
              <a:t>Das externe Rechnungswesen                                                             </a:t>
            </a:r>
            <a:r>
              <a:rPr lang="en-US" sz="1200" dirty="0" err="1" smtClean="0"/>
              <a:t>Betriebliche</a:t>
            </a:r>
            <a:r>
              <a:rPr lang="en-US" sz="1200" dirty="0" smtClean="0"/>
              <a:t> </a:t>
            </a:r>
            <a:r>
              <a:rPr lang="en-US" sz="1200" dirty="0" err="1"/>
              <a:t>Prozesse</a:t>
            </a:r>
            <a:r>
              <a:rPr lang="en-US" sz="1200" dirty="0"/>
              <a:t> und </a:t>
            </a:r>
            <a:r>
              <a:rPr lang="en-US" sz="1200" dirty="0" err="1" smtClean="0"/>
              <a:t>externe</a:t>
            </a:r>
            <a:r>
              <a:rPr lang="en-US" sz="1200" dirty="0" smtClean="0"/>
              <a:t> </a:t>
            </a:r>
            <a:r>
              <a:rPr lang="en-US" sz="1200" dirty="0" err="1"/>
              <a:t>Rechnungslegung</a:t>
            </a:r>
            <a:endParaRPr lang="de-DE" sz="1200" dirty="0" smtClean="0"/>
          </a:p>
          <a:p>
            <a:r>
              <a:rPr lang="de-DE" b="1" dirty="0" smtClean="0"/>
              <a:t>Das interne Rechnungswesen                                                              </a:t>
            </a:r>
            <a:r>
              <a:rPr lang="en-US" sz="1200" b="1" dirty="0" smtClean="0"/>
              <a:t>Interne </a:t>
            </a:r>
            <a:r>
              <a:rPr lang="en-US" sz="1200" b="1" dirty="0" err="1"/>
              <a:t>Verrechnungen</a:t>
            </a:r>
            <a:r>
              <a:rPr lang="en-US" sz="1200" b="1" dirty="0"/>
              <a:t> und </a:t>
            </a:r>
            <a:r>
              <a:rPr lang="en-US" sz="1200" b="1" dirty="0" err="1"/>
              <a:t>Entscheidungsunterstützung</a:t>
            </a:r>
            <a:endParaRPr lang="de-DE" sz="1200" b="1" dirty="0" smtClean="0"/>
          </a:p>
          <a:p>
            <a:r>
              <a:rPr lang="de-DE" dirty="0" smtClean="0"/>
              <a:t>Planung und Simulation                                                                      </a:t>
            </a:r>
            <a:r>
              <a:rPr lang="en-US" sz="1200" dirty="0" err="1" smtClean="0"/>
              <a:t>Planungsprozess</a:t>
            </a:r>
            <a:r>
              <a:rPr lang="en-US" sz="1200" dirty="0" smtClean="0"/>
              <a:t> </a:t>
            </a:r>
            <a:r>
              <a:rPr lang="en-US" sz="1200" dirty="0"/>
              <a:t>und </a:t>
            </a:r>
            <a:r>
              <a:rPr lang="en-US" sz="1200" dirty="0" err="1"/>
              <a:t>Unternehmenssteuerung</a:t>
            </a:r>
            <a:r>
              <a:rPr lang="en-US" dirty="0"/>
              <a:t> </a:t>
            </a:r>
            <a:endParaRPr lang="de-DE" dirty="0" smtClean="0"/>
          </a:p>
        </p:txBody>
      </p:sp>
    </p:spTree>
    <p:extLst>
      <p:ext uri="{BB962C8B-B14F-4D97-AF65-F5344CB8AC3E}">
        <p14:creationId xmlns:p14="http://schemas.microsoft.com/office/powerpoint/2010/main" val="1512249891"/>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41716" cy="3492153"/>
          </a:xfrm>
        </p:spPr>
        <p:txBody>
          <a:bodyPr/>
          <a:lstStyle/>
          <a:p>
            <a:r>
              <a:rPr lang="de-DE" dirty="0"/>
              <a:t>Um </a:t>
            </a:r>
            <a:r>
              <a:rPr lang="de-DE" dirty="0" smtClean="0"/>
              <a:t>die oben genannten Aufgaben </a:t>
            </a:r>
            <a:r>
              <a:rPr lang="de-DE" dirty="0"/>
              <a:t>erfüllen zu können, werden </a:t>
            </a:r>
            <a:endParaRPr lang="en-US" dirty="0"/>
          </a:p>
          <a:p>
            <a:pPr marL="346075" lvl="0" indent="-346075">
              <a:buClr>
                <a:schemeClr val="accent1"/>
              </a:buClr>
              <a:buFont typeface="Wingdings" charset="2"/>
              <a:buChar char="u"/>
            </a:pPr>
            <a:r>
              <a:rPr lang="de-DE" dirty="0"/>
              <a:t>Kosten / Erlöse anders </a:t>
            </a:r>
            <a:r>
              <a:rPr lang="de-DE" dirty="0" smtClean="0"/>
              <a:t>ausgewiesen als Aufwände </a:t>
            </a:r>
            <a:r>
              <a:rPr lang="de-DE" dirty="0"/>
              <a:t>und Erträge </a:t>
            </a:r>
            <a:r>
              <a:rPr lang="de-DE" dirty="0" smtClean="0"/>
              <a:t>in der </a:t>
            </a:r>
            <a:r>
              <a:rPr lang="de-DE" dirty="0" err="1" smtClean="0"/>
              <a:t>GuV</a:t>
            </a:r>
            <a:r>
              <a:rPr lang="de-DE" dirty="0" smtClean="0"/>
              <a:t>. </a:t>
            </a:r>
            <a:r>
              <a:rPr lang="de-DE" dirty="0"/>
              <a:t>Man spricht von Kostenarten / Erlösarten im Unterschied zu Aufwandsarten / Ertragsarten.</a:t>
            </a:r>
            <a:endParaRPr lang="en-US" dirty="0"/>
          </a:p>
          <a:p>
            <a:pPr marL="346075" lvl="0" indent="-346075">
              <a:buClr>
                <a:schemeClr val="accent1"/>
              </a:buClr>
              <a:buFont typeface="Wingdings" charset="2"/>
              <a:buChar char="u"/>
            </a:pPr>
            <a:r>
              <a:rPr lang="de-DE" dirty="0"/>
              <a:t>die Kosten Verantwortungsbereichen zugeordnet. Man spricht von Kostenstellen</a:t>
            </a:r>
            <a:endParaRPr lang="en-US" dirty="0"/>
          </a:p>
          <a:p>
            <a:pPr marL="346075" indent="-346075">
              <a:buClr>
                <a:schemeClr val="accent1"/>
              </a:buClr>
              <a:buFont typeface="Wingdings" charset="2"/>
              <a:buChar char="u"/>
            </a:pPr>
            <a:r>
              <a:rPr lang="de-DE" dirty="0"/>
              <a:t>für Produkte und Dienstleistungen </a:t>
            </a:r>
            <a:r>
              <a:rPr lang="de-DE" dirty="0" smtClean="0"/>
              <a:t>- man </a:t>
            </a:r>
            <a:r>
              <a:rPr lang="de-DE" dirty="0"/>
              <a:t>spricht von </a:t>
            </a:r>
            <a:r>
              <a:rPr lang="de-DE" dirty="0" smtClean="0"/>
              <a:t>Kostenträgern - die </a:t>
            </a:r>
            <a:r>
              <a:rPr lang="de-DE" dirty="0"/>
              <a:t>Kosten pro Stück </a:t>
            </a:r>
            <a:r>
              <a:rPr lang="de-DE" dirty="0" smtClean="0"/>
              <a:t>errechnet</a:t>
            </a:r>
          </a:p>
          <a:p>
            <a:pPr marL="346075" indent="-346075">
              <a:buClr>
                <a:schemeClr val="accent1"/>
              </a:buClr>
              <a:buFont typeface="Wingdings" charset="2"/>
              <a:buChar char="u"/>
            </a:pPr>
            <a:r>
              <a:rPr lang="de-DE" dirty="0" smtClean="0"/>
              <a:t>Erlöse nach Marktsegmenten differenziert. Man spricht von Ergebnisobjekten.</a:t>
            </a:r>
          </a:p>
          <a:p>
            <a:pPr marL="346075" indent="-346075">
              <a:buClr>
                <a:schemeClr val="accent1"/>
              </a:buClr>
              <a:buFont typeface="Wingdings" charset="2"/>
              <a:buChar char="u"/>
            </a:pPr>
            <a:r>
              <a:rPr lang="de-DE" dirty="0"/>
              <a:t>f</a:t>
            </a:r>
            <a:r>
              <a:rPr lang="de-DE" dirty="0" smtClean="0"/>
              <a:t>ür Kostenträger und Ergebnisobjekte Ergebnisse </a:t>
            </a:r>
            <a:r>
              <a:rPr lang="de-DE" dirty="0"/>
              <a:t>(Erlöse - Kosten) errechnet</a:t>
            </a:r>
            <a:r>
              <a:rPr lang="de-DE" dirty="0" smtClean="0"/>
              <a:t>.</a:t>
            </a:r>
          </a:p>
          <a:p>
            <a:pPr>
              <a:buClr>
                <a:schemeClr val="accent1"/>
              </a:buClr>
            </a:pPr>
            <a:endParaRPr lang="de-DE" dirty="0" smtClean="0"/>
          </a:p>
          <a:p>
            <a:pPr>
              <a:buClr>
                <a:schemeClr val="accent1"/>
              </a:buClr>
            </a:pPr>
            <a:r>
              <a:rPr lang="de-DE" dirty="0" smtClean="0"/>
              <a:t>All dies erfolgt auf der Basis der tatsächlichen Geschäfte (Ist-Daten) als auch planerisch. </a:t>
            </a:r>
            <a:endParaRPr lang="en-US" dirty="0"/>
          </a:p>
          <a:p>
            <a:pPr lvl="0">
              <a:buClr>
                <a:schemeClr val="accent1"/>
              </a:buClr>
            </a:pPr>
            <a:endParaRPr lang="de-DE" dirty="0" smtClean="0"/>
          </a:p>
        </p:txBody>
      </p:sp>
      <p:sp>
        <p:nvSpPr>
          <p:cNvPr id="3" name="Title 2"/>
          <p:cNvSpPr>
            <a:spLocks noGrp="1"/>
          </p:cNvSpPr>
          <p:nvPr>
            <p:ph type="title"/>
          </p:nvPr>
        </p:nvSpPr>
        <p:spPr/>
        <p:txBody>
          <a:bodyPr/>
          <a:lstStyle/>
          <a:p>
            <a:pPr lvl="0"/>
            <a:r>
              <a:rPr lang="en-US" dirty="0" smtClean="0"/>
              <a:t>Das interne </a:t>
            </a:r>
            <a:r>
              <a:rPr lang="en-US" dirty="0" err="1" smtClean="0"/>
              <a:t>Rechnungswesen</a:t>
            </a:r>
            <a:r>
              <a:rPr lang="en-US" dirty="0" smtClean="0"/>
              <a:t/>
            </a:r>
            <a:br>
              <a:rPr lang="en-US" dirty="0" smtClean="0"/>
            </a:br>
            <a:r>
              <a:rPr lang="en-US" sz="1600" dirty="0" err="1" smtClean="0"/>
              <a:t>Aufgaben</a:t>
            </a:r>
            <a:r>
              <a:rPr lang="en-US" sz="1600" dirty="0" smtClean="0"/>
              <a:t> </a:t>
            </a:r>
            <a:endParaRPr lang="en-US" sz="1600" dirty="0"/>
          </a:p>
        </p:txBody>
      </p:sp>
      <p:sp>
        <p:nvSpPr>
          <p:cNvPr id="4" name="TextBox 3"/>
          <p:cNvSpPr txBox="1"/>
          <p:nvPr/>
        </p:nvSpPr>
        <p:spPr bwMode="gray">
          <a:xfrm>
            <a:off x="4725894" y="1339059"/>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spTree>
    <p:extLst>
      <p:ext uri="{BB962C8B-B14F-4D97-AF65-F5344CB8AC3E}">
        <p14:creationId xmlns:p14="http://schemas.microsoft.com/office/powerpoint/2010/main" val="34579888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03833"/>
            <a:ext cx="8641716" cy="3492153"/>
          </a:xfrm>
        </p:spPr>
        <p:txBody>
          <a:bodyPr/>
          <a:lstStyle/>
          <a:p>
            <a:pPr marL="346075" lvl="0" indent="-346075">
              <a:buClr>
                <a:schemeClr val="accent1"/>
              </a:buClr>
              <a:buFont typeface="Wingdings" charset="2"/>
              <a:buChar char="u"/>
            </a:pPr>
            <a:r>
              <a:rPr lang="de-DE" dirty="0" smtClean="0"/>
              <a:t>Kostenartenrechnung </a:t>
            </a:r>
            <a:endParaRPr lang="en-US" dirty="0" smtClean="0"/>
          </a:p>
          <a:p>
            <a:pPr marL="346075"/>
            <a:r>
              <a:rPr lang="de-DE" dirty="0" smtClean="0"/>
              <a:t>Sammelt alle Kosten und ordnet sie Kostenstellen und Kostenträgern zu. </a:t>
            </a:r>
            <a:endParaRPr lang="en-US" dirty="0" smtClean="0"/>
          </a:p>
          <a:p>
            <a:pPr marL="346075"/>
            <a:r>
              <a:rPr lang="de-DE" dirty="0" smtClean="0"/>
              <a:t>Gliederung </a:t>
            </a:r>
            <a:r>
              <a:rPr lang="de-DE" dirty="0"/>
              <a:t>der Kosten nach der Art der bezogenen </a:t>
            </a:r>
            <a:r>
              <a:rPr lang="de-DE" dirty="0" smtClean="0"/>
              <a:t>Güter.</a:t>
            </a:r>
          </a:p>
          <a:p>
            <a:pPr marL="346075" indent="-346075">
              <a:buClr>
                <a:schemeClr val="accent1"/>
              </a:buClr>
              <a:buFont typeface="Wingdings" charset="2"/>
              <a:buChar char="u"/>
            </a:pPr>
            <a:r>
              <a:rPr lang="de-DE" dirty="0" smtClean="0"/>
              <a:t>Erlösartenrechnung</a:t>
            </a:r>
          </a:p>
          <a:p>
            <a:pPr marL="346075"/>
            <a:r>
              <a:rPr lang="de-DE" dirty="0" smtClean="0"/>
              <a:t>Sammelt alle Erlöse und ordnet sie </a:t>
            </a:r>
            <a:r>
              <a:rPr lang="de-DE" dirty="0" smtClean="0"/>
              <a:t>Ergebnisobjekten (</a:t>
            </a:r>
            <a:r>
              <a:rPr lang="de-DE" dirty="0" err="1" smtClean="0"/>
              <a:t>marktliche</a:t>
            </a:r>
            <a:r>
              <a:rPr lang="de-DE" dirty="0" smtClean="0"/>
              <a:t> Gesichtspunkte) zu. </a:t>
            </a:r>
            <a:endParaRPr lang="de-DE" dirty="0" smtClean="0"/>
          </a:p>
          <a:p>
            <a:pPr marL="346075"/>
            <a:r>
              <a:rPr lang="de-DE" dirty="0" smtClean="0"/>
              <a:t>Gliederung </a:t>
            </a:r>
            <a:r>
              <a:rPr lang="de-DE" dirty="0"/>
              <a:t>der Erlöse nach Preisbestandteilen und Abzugspositionen. </a:t>
            </a:r>
            <a:endParaRPr lang="en-US" dirty="0"/>
          </a:p>
          <a:p>
            <a:pPr marL="346075" lvl="0" indent="-346075">
              <a:buClr>
                <a:schemeClr val="accent1"/>
              </a:buClr>
              <a:buFont typeface="Wingdings" charset="2"/>
              <a:buChar char="u"/>
            </a:pPr>
            <a:r>
              <a:rPr lang="de-DE" dirty="0"/>
              <a:t>Kostenstellenrechnung</a:t>
            </a:r>
            <a:endParaRPr lang="en-US" dirty="0"/>
          </a:p>
          <a:p>
            <a:pPr marL="346075"/>
            <a:r>
              <a:rPr lang="en-US" dirty="0" smtClean="0"/>
              <a:t>D</a:t>
            </a:r>
            <a:r>
              <a:rPr lang="de-DE" dirty="0" err="1" smtClean="0"/>
              <a:t>ie</a:t>
            </a:r>
            <a:r>
              <a:rPr lang="de-DE" dirty="0" smtClean="0"/>
              <a:t> Kosten </a:t>
            </a:r>
            <a:r>
              <a:rPr lang="de-DE" dirty="0"/>
              <a:t>der </a:t>
            </a:r>
            <a:r>
              <a:rPr lang="de-DE" dirty="0" smtClean="0"/>
              <a:t>Kostenstellen werden Gemeinkosten genannt, </a:t>
            </a:r>
            <a:r>
              <a:rPr lang="de-DE" dirty="0"/>
              <a:t>da </a:t>
            </a:r>
            <a:r>
              <a:rPr lang="de-DE" dirty="0" smtClean="0"/>
              <a:t>sie gemeinsam </a:t>
            </a:r>
            <a:r>
              <a:rPr lang="de-DE" dirty="0"/>
              <a:t>für alle Kostenträger anfallen</a:t>
            </a:r>
            <a:r>
              <a:rPr lang="de-DE" dirty="0" smtClean="0"/>
              <a:t>.</a:t>
            </a:r>
          </a:p>
          <a:p>
            <a:pPr marL="346075"/>
            <a:r>
              <a:rPr lang="de-DE" dirty="0" smtClean="0"/>
              <a:t>Die Kosten werden von Vor- auf Endkostenstellen verrechnet. Es werden Zuschlagsätze und Kostenstellenverrechnungssätze errechnet für die Verrechnung der Kosten auf Kostenträger.  </a:t>
            </a:r>
          </a:p>
          <a:p>
            <a:pPr marL="346075"/>
            <a:r>
              <a:rPr lang="de-DE" dirty="0" smtClean="0"/>
              <a:t> </a:t>
            </a:r>
            <a:endParaRPr lang="en-US" dirty="0"/>
          </a:p>
        </p:txBody>
      </p:sp>
      <p:sp>
        <p:nvSpPr>
          <p:cNvPr id="3" name="Title 2"/>
          <p:cNvSpPr>
            <a:spLocks noGrp="1"/>
          </p:cNvSpPr>
          <p:nvPr>
            <p:ph type="title"/>
          </p:nvPr>
        </p:nvSpPr>
        <p:spPr/>
        <p:txBody>
          <a:bodyPr/>
          <a:lstStyle/>
          <a:p>
            <a:pPr lvl="0"/>
            <a:r>
              <a:rPr lang="en-US" dirty="0" smtClean="0"/>
              <a:t>Das interne </a:t>
            </a:r>
            <a:r>
              <a:rPr lang="en-US" dirty="0" err="1" smtClean="0"/>
              <a:t>Rechnungswesen</a:t>
            </a:r>
            <a:r>
              <a:rPr lang="en-US" dirty="0" smtClean="0"/>
              <a:t/>
            </a:r>
            <a:br>
              <a:rPr lang="en-US" dirty="0" smtClean="0"/>
            </a:br>
            <a:r>
              <a:rPr lang="en-US" sz="1600" dirty="0" err="1" smtClean="0"/>
              <a:t>Teilgebiete</a:t>
            </a:r>
            <a:endParaRPr lang="en-US" sz="1600" dirty="0"/>
          </a:p>
        </p:txBody>
      </p:sp>
      <p:sp>
        <p:nvSpPr>
          <p:cNvPr id="4" name="TextBox 3"/>
          <p:cNvSpPr txBox="1"/>
          <p:nvPr/>
        </p:nvSpPr>
        <p:spPr bwMode="gray">
          <a:xfrm>
            <a:off x="5724128" y="195486"/>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spTree>
    <p:extLst>
      <p:ext uri="{BB962C8B-B14F-4D97-AF65-F5344CB8AC3E}">
        <p14:creationId xmlns:p14="http://schemas.microsoft.com/office/powerpoint/2010/main" val="10385331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346075" indent="-346075">
              <a:buClr>
                <a:schemeClr val="accent1"/>
              </a:buClr>
              <a:buFont typeface="Wingdings" charset="2"/>
              <a:buChar char="u"/>
            </a:pPr>
            <a:r>
              <a:rPr lang="en-US" dirty="0" err="1" smtClean="0"/>
              <a:t>Potentialfaktoren</a:t>
            </a:r>
            <a:endParaRPr lang="en-US" dirty="0" smtClean="0"/>
          </a:p>
          <a:p>
            <a:pPr marL="566738" lvl="1" indent="-220663">
              <a:buFont typeface="Wingdings" charset="2"/>
              <a:buChar char="§"/>
            </a:pPr>
            <a:r>
              <a:rPr lang="en-US" dirty="0" smtClean="0"/>
              <a:t>Die </a:t>
            </a:r>
            <a:r>
              <a:rPr lang="en-US" dirty="0" err="1" smtClean="0"/>
              <a:t>klassischen</a:t>
            </a:r>
            <a:r>
              <a:rPr lang="en-US" dirty="0" smtClean="0"/>
              <a:t>: Menschen, </a:t>
            </a:r>
            <a:r>
              <a:rPr lang="en-US" dirty="0" err="1" smtClean="0"/>
              <a:t>Maschinen</a:t>
            </a:r>
            <a:endParaRPr lang="en-US" dirty="0" smtClean="0"/>
          </a:p>
          <a:p>
            <a:pPr marL="569913" lvl="2" indent="-223838">
              <a:buFont typeface="Wingdings" charset="2"/>
              <a:buChar char="§"/>
            </a:pPr>
            <a:r>
              <a:rPr lang="en-US" dirty="0" err="1" smtClean="0"/>
              <a:t>Weitere</a:t>
            </a:r>
            <a:r>
              <a:rPr lang="en-US" dirty="0" smtClean="0"/>
              <a:t>: </a:t>
            </a:r>
            <a:r>
              <a:rPr lang="en-US" dirty="0" err="1" smtClean="0"/>
              <a:t>Wissen</a:t>
            </a:r>
            <a:r>
              <a:rPr lang="en-US" dirty="0" smtClean="0"/>
              <a:t>, </a:t>
            </a:r>
            <a:r>
              <a:rPr lang="en-US" dirty="0" err="1" smtClean="0"/>
              <a:t>Kundenbeziehungen</a:t>
            </a:r>
            <a:endParaRPr lang="en-US" dirty="0" smtClean="0"/>
          </a:p>
          <a:p>
            <a:pPr marL="346075" indent="-346075">
              <a:buClr>
                <a:schemeClr val="accent1"/>
              </a:buClr>
              <a:buFont typeface="Wingdings" charset="2"/>
              <a:buChar char="u"/>
            </a:pPr>
            <a:r>
              <a:rPr lang="en-US" dirty="0" err="1" smtClean="0"/>
              <a:t>Repetierfaktoren</a:t>
            </a:r>
            <a:r>
              <a:rPr lang="en-US" dirty="0" smtClean="0"/>
              <a:t>: </a:t>
            </a:r>
            <a:r>
              <a:rPr lang="en-US" dirty="0" err="1" smtClean="0"/>
              <a:t>Roh</a:t>
            </a:r>
            <a:r>
              <a:rPr lang="en-US" dirty="0" smtClean="0"/>
              <a:t>-, </a:t>
            </a:r>
            <a:r>
              <a:rPr lang="en-US" dirty="0" err="1" smtClean="0"/>
              <a:t>Hilfs</a:t>
            </a:r>
            <a:r>
              <a:rPr lang="en-US" dirty="0" smtClean="0"/>
              <a:t>- und </a:t>
            </a:r>
            <a:r>
              <a:rPr lang="en-US" dirty="0" err="1" smtClean="0"/>
              <a:t>Betriebsstoffe</a:t>
            </a:r>
            <a:endParaRPr lang="en-US" dirty="0" smtClean="0"/>
          </a:p>
          <a:p>
            <a:pPr marL="681038" lvl="1" indent="-392113">
              <a:buFont typeface="Wingdings" charset="2"/>
              <a:buChar char="u"/>
            </a:pPr>
            <a:endParaRPr lang="en-US" dirty="0"/>
          </a:p>
        </p:txBody>
      </p:sp>
      <p:sp>
        <p:nvSpPr>
          <p:cNvPr id="3" name="Title 2"/>
          <p:cNvSpPr>
            <a:spLocks noGrp="1"/>
          </p:cNvSpPr>
          <p:nvPr>
            <p:ph type="title"/>
          </p:nvPr>
        </p:nvSpPr>
        <p:spPr/>
        <p:txBody>
          <a:bodyPr/>
          <a:lstStyle/>
          <a:p>
            <a:r>
              <a:rPr lang="en-US" dirty="0" smtClean="0"/>
              <a:t>Der </a:t>
            </a:r>
            <a:r>
              <a:rPr lang="en-US" dirty="0" err="1" smtClean="0"/>
              <a:t>Aufbau</a:t>
            </a:r>
            <a:r>
              <a:rPr lang="en-US" dirty="0" smtClean="0"/>
              <a:t> des </a:t>
            </a:r>
            <a:r>
              <a:rPr lang="en-US" dirty="0" err="1" smtClean="0"/>
              <a:t>Betriebs</a:t>
            </a:r>
            <a:r>
              <a:rPr lang="en-US" dirty="0" smtClean="0"/>
              <a:t/>
            </a:r>
            <a:br>
              <a:rPr lang="en-US" dirty="0" smtClean="0"/>
            </a:br>
            <a:r>
              <a:rPr lang="en-US" sz="1600" dirty="0" err="1" smtClean="0"/>
              <a:t>Produktionsfaktoren</a:t>
            </a:r>
            <a:endParaRPr lang="en-US" sz="1600" dirty="0"/>
          </a:p>
        </p:txBody>
      </p:sp>
      <p:sp>
        <p:nvSpPr>
          <p:cNvPr id="6" name="Slide Number Placeholder 5"/>
          <p:cNvSpPr>
            <a:spLocks noGrp="1"/>
          </p:cNvSpPr>
          <p:nvPr>
            <p:ph type="sldNum" sz="quarter" idx="16"/>
          </p:nvPr>
        </p:nvSpPr>
        <p:spPr/>
        <p:txBody>
          <a:bodyPr/>
          <a:lstStyle/>
          <a:p>
            <a:r>
              <a:rPr lang="en-US" dirty="0" smtClean="0"/>
              <a:t>Chart </a:t>
            </a:r>
            <a:fld id="{91D913BA-B0D8-4B51-9328-DFAA0B370309}" type="slidenum">
              <a:rPr lang="en-US" b="1" smtClean="0"/>
              <a:pPr/>
              <a:t>4</a:t>
            </a:fld>
            <a:endParaRPr lang="en-US" b="1" dirty="0"/>
          </a:p>
        </p:txBody>
      </p:sp>
    </p:spTree>
    <p:extLst>
      <p:ext uri="{BB962C8B-B14F-4D97-AF65-F5344CB8AC3E}">
        <p14:creationId xmlns:p14="http://schemas.microsoft.com/office/powerpoint/2010/main" val="4984291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75841"/>
            <a:ext cx="8641716" cy="3492153"/>
          </a:xfrm>
        </p:spPr>
        <p:txBody>
          <a:bodyPr/>
          <a:lstStyle/>
          <a:p>
            <a:pPr marL="346075" lvl="0" indent="-346075">
              <a:buClr>
                <a:schemeClr val="accent1"/>
              </a:buClr>
              <a:buFont typeface="Wingdings" charset="2"/>
              <a:buChar char="u"/>
            </a:pPr>
            <a:r>
              <a:rPr lang="de-DE" dirty="0" smtClean="0"/>
              <a:t>Kostenträgerzeitrechnung</a:t>
            </a:r>
            <a:endParaRPr lang="en-US" dirty="0"/>
          </a:p>
          <a:p>
            <a:pPr marL="346075"/>
            <a:r>
              <a:rPr lang="de-DE" dirty="0"/>
              <a:t>Sammelt die Kosten der </a:t>
            </a:r>
            <a:r>
              <a:rPr lang="de-DE" dirty="0" smtClean="0"/>
              <a:t>Kostenträger (Produkte, Services</a:t>
            </a:r>
            <a:r>
              <a:rPr lang="de-DE" dirty="0" smtClean="0"/>
              <a:t>); siehe Kostenartenrechnung. </a:t>
            </a:r>
            <a:r>
              <a:rPr lang="de-DE" dirty="0"/>
              <a:t>Man spricht von Einzelkosten, da diese für einzelne Kostenträger anfallen</a:t>
            </a:r>
            <a:r>
              <a:rPr lang="de-DE" dirty="0" smtClean="0"/>
              <a:t>.</a:t>
            </a:r>
          </a:p>
          <a:p>
            <a:pPr marL="346075"/>
            <a:r>
              <a:rPr lang="de-DE" dirty="0" smtClean="0"/>
              <a:t>Übernimmt die Kosten aus der Kostenstellenrechnung (</a:t>
            </a:r>
            <a:r>
              <a:rPr lang="de-DE" dirty="0" smtClean="0"/>
              <a:t>G</a:t>
            </a:r>
            <a:r>
              <a:rPr lang="de-DE" dirty="0" smtClean="0"/>
              <a:t>emeinkosten) und ordnet sie den Kostenträgern zu. </a:t>
            </a:r>
            <a:endParaRPr lang="en-US" dirty="0"/>
          </a:p>
          <a:p>
            <a:pPr marL="346075" lvl="0" indent="-346075">
              <a:buClr>
                <a:schemeClr val="accent1"/>
              </a:buClr>
              <a:buFont typeface="Wingdings" charset="2"/>
              <a:buChar char="u"/>
            </a:pPr>
            <a:r>
              <a:rPr lang="de-DE" dirty="0"/>
              <a:t>Kostenträgerstückrechnung (Kalkulation)</a:t>
            </a:r>
            <a:endParaRPr lang="en-US" dirty="0"/>
          </a:p>
          <a:p>
            <a:pPr marL="346075"/>
            <a:r>
              <a:rPr lang="de-DE" dirty="0"/>
              <a:t>Errechnet für die Kostenträger die </a:t>
            </a:r>
            <a:r>
              <a:rPr lang="de-DE" dirty="0" smtClean="0"/>
              <a:t>Herstellkosten/Stück </a:t>
            </a:r>
            <a:r>
              <a:rPr lang="de-DE" dirty="0"/>
              <a:t>und die </a:t>
            </a:r>
            <a:r>
              <a:rPr lang="de-DE" dirty="0" smtClean="0"/>
              <a:t>Selbstkosten/Stück.</a:t>
            </a:r>
            <a:endParaRPr lang="en-US" dirty="0"/>
          </a:p>
          <a:p>
            <a:pPr marL="346075" lvl="0" indent="-346075">
              <a:buClr>
                <a:schemeClr val="accent1"/>
              </a:buClr>
              <a:buFont typeface="Wingdings" charset="2"/>
              <a:buChar char="u"/>
            </a:pPr>
            <a:r>
              <a:rPr lang="de-DE" dirty="0"/>
              <a:t>Ergebnisrechnung</a:t>
            </a:r>
            <a:endParaRPr lang="en-US" dirty="0"/>
          </a:p>
          <a:p>
            <a:pPr marL="346075"/>
            <a:r>
              <a:rPr lang="de-DE" dirty="0" smtClean="0"/>
              <a:t>Stellt für die Ergebnisobjekte die </a:t>
            </a:r>
            <a:r>
              <a:rPr lang="de-DE" dirty="0"/>
              <a:t>Erlöse </a:t>
            </a:r>
            <a:r>
              <a:rPr lang="de-DE" dirty="0" smtClean="0"/>
              <a:t>und die dazu</a:t>
            </a:r>
            <a:r>
              <a:rPr lang="de-DE" dirty="0"/>
              <a:t> passenden Kosten gegenüber.</a:t>
            </a:r>
            <a:r>
              <a:rPr lang="en-US" dirty="0"/>
              <a:t> </a:t>
            </a:r>
            <a:endParaRPr lang="de-DE" dirty="0"/>
          </a:p>
        </p:txBody>
      </p:sp>
      <p:sp>
        <p:nvSpPr>
          <p:cNvPr id="3" name="Title 2"/>
          <p:cNvSpPr>
            <a:spLocks noGrp="1"/>
          </p:cNvSpPr>
          <p:nvPr>
            <p:ph type="title"/>
          </p:nvPr>
        </p:nvSpPr>
        <p:spPr/>
        <p:txBody>
          <a:bodyPr/>
          <a:lstStyle/>
          <a:p>
            <a:pPr lvl="0"/>
            <a:r>
              <a:rPr lang="en-US" dirty="0" smtClean="0"/>
              <a:t>Das interne </a:t>
            </a:r>
            <a:r>
              <a:rPr lang="en-US" dirty="0" err="1" smtClean="0"/>
              <a:t>Rechnungswesen</a:t>
            </a:r>
            <a:r>
              <a:rPr lang="en-US" dirty="0" smtClean="0"/>
              <a:t/>
            </a:r>
            <a:br>
              <a:rPr lang="en-US" dirty="0" smtClean="0"/>
            </a:br>
            <a:r>
              <a:rPr lang="en-US" sz="1600" dirty="0" err="1" smtClean="0"/>
              <a:t>Teilgebiete</a:t>
            </a:r>
            <a:endParaRPr lang="en-US" sz="1600" dirty="0"/>
          </a:p>
        </p:txBody>
      </p:sp>
    </p:spTree>
    <p:extLst>
      <p:ext uri="{BB962C8B-B14F-4D97-AF65-F5344CB8AC3E}">
        <p14:creationId xmlns:p14="http://schemas.microsoft.com/office/powerpoint/2010/main" val="17018788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41716" cy="3492153"/>
          </a:xfrm>
        </p:spPr>
        <p:txBody>
          <a:bodyPr/>
          <a:lstStyle/>
          <a:p>
            <a:pPr marL="346075" lvl="0" indent="-346075">
              <a:buClr>
                <a:schemeClr val="accent1"/>
              </a:buClr>
              <a:buFont typeface="Wingdings" charset="2"/>
              <a:buChar char="u"/>
            </a:pPr>
            <a:r>
              <a:rPr lang="de-DE" dirty="0" smtClean="0"/>
              <a:t>Einkreissystem</a:t>
            </a:r>
            <a:endParaRPr lang="en-US" dirty="0"/>
          </a:p>
          <a:p>
            <a:pPr marL="571500" indent="-225425">
              <a:buClr>
                <a:schemeClr val="accent1"/>
              </a:buClr>
              <a:buFont typeface="Wingdings" charset="2"/>
              <a:buChar char="§"/>
            </a:pPr>
            <a:r>
              <a:rPr lang="de-DE" dirty="0" smtClean="0"/>
              <a:t>Die Werteführung erfolgt mit Hilfe des Hauptbuchkontos</a:t>
            </a:r>
          </a:p>
          <a:p>
            <a:pPr marL="571500" indent="-225425">
              <a:buClr>
                <a:schemeClr val="accent1"/>
              </a:buClr>
              <a:buFont typeface="Wingdings" charset="2"/>
              <a:buChar char="§"/>
            </a:pPr>
            <a:r>
              <a:rPr lang="de-DE" dirty="0" smtClean="0"/>
              <a:t>Die Werte werden nach Kontierungen differenziert; Kostenstellen für die Kontrolle von </a:t>
            </a:r>
            <a:r>
              <a:rPr lang="de-DE" dirty="0"/>
              <a:t>V</a:t>
            </a:r>
            <a:r>
              <a:rPr lang="de-DE" dirty="0" smtClean="0"/>
              <a:t>erantwortungsbereichen, Kostenträger für die Ermittlung der Herstellkosten, Ergebnisobjekte für die Erlös- und Ergebnisanalyse. </a:t>
            </a:r>
          </a:p>
          <a:p>
            <a:pPr marL="571500" indent="-225425">
              <a:buClr>
                <a:schemeClr val="accent1"/>
              </a:buClr>
              <a:buFont typeface="Wingdings" charset="2"/>
              <a:buChar char="§"/>
            </a:pPr>
            <a:r>
              <a:rPr lang="de-DE" dirty="0" smtClean="0"/>
              <a:t>Die Kontierungen können fest definiert sein (Kostenstelle und Kostenträger) oder konfiguriert werden (Ergebnisobjekt als Kombination von Produkt, </a:t>
            </a:r>
            <a:r>
              <a:rPr lang="de-DE" dirty="0"/>
              <a:t>R</a:t>
            </a:r>
            <a:r>
              <a:rPr lang="de-DE" dirty="0" smtClean="0"/>
              <a:t>egion, Vertriebsweg).</a:t>
            </a:r>
          </a:p>
          <a:p>
            <a:pPr marL="571500" indent="-225425">
              <a:buClr>
                <a:schemeClr val="accent1"/>
              </a:buClr>
              <a:buFont typeface="Wingdings" charset="2"/>
              <a:buChar char="§"/>
            </a:pPr>
            <a:r>
              <a:rPr lang="de-DE" dirty="0" smtClean="0"/>
              <a:t>Die Kontierung kann bei der Erfassung des Geschäftsvorfalls eingegeben werden (z.B. Kostenstelle bei der Bestellung oder beim </a:t>
            </a:r>
            <a:r>
              <a:rPr lang="de-DE" dirty="0"/>
              <a:t>R</a:t>
            </a:r>
            <a:r>
              <a:rPr lang="de-DE" dirty="0" smtClean="0"/>
              <a:t>echnungseingang) oder aus bereits vorhandenen </a:t>
            </a:r>
            <a:r>
              <a:rPr lang="de-DE" dirty="0"/>
              <a:t>D</a:t>
            </a:r>
            <a:r>
              <a:rPr lang="de-DE" dirty="0" smtClean="0"/>
              <a:t>aten abgeleitet werden (z.B. Mitarbeiter gehört zur Kostenstelle, Produkt entspricht Kostenträger).</a:t>
            </a:r>
          </a:p>
          <a:p>
            <a:pPr marL="571500" indent="-225425">
              <a:buClr>
                <a:schemeClr val="accent1"/>
              </a:buClr>
              <a:buFont typeface="Wingdings" charset="2"/>
              <a:buChar char="§"/>
            </a:pPr>
            <a:r>
              <a:rPr lang="de-DE" dirty="0" smtClean="0"/>
              <a:t>Alle für das interne Rechnungswesen erforderlichen Verrechnungen werden als Finanzbuchhaltungsbeleg abgespeichert.   </a:t>
            </a:r>
          </a:p>
        </p:txBody>
      </p:sp>
      <p:sp>
        <p:nvSpPr>
          <p:cNvPr id="3" name="Title 2"/>
          <p:cNvSpPr>
            <a:spLocks noGrp="1"/>
          </p:cNvSpPr>
          <p:nvPr>
            <p:ph type="title"/>
          </p:nvPr>
        </p:nvSpPr>
        <p:spPr/>
        <p:txBody>
          <a:bodyPr/>
          <a:lstStyle/>
          <a:p>
            <a:pPr lvl="0"/>
            <a:r>
              <a:rPr lang="en-US" dirty="0" smtClean="0"/>
              <a:t>Das interne </a:t>
            </a:r>
            <a:r>
              <a:rPr lang="en-US" dirty="0" err="1" smtClean="0"/>
              <a:t>Rechnungswesen</a:t>
            </a:r>
            <a:r>
              <a:rPr lang="en-US" dirty="0" smtClean="0"/>
              <a:t/>
            </a:r>
            <a:br>
              <a:rPr lang="en-US" dirty="0" smtClean="0"/>
            </a:br>
            <a:r>
              <a:rPr lang="en-US" sz="1600" dirty="0" err="1" smtClean="0"/>
              <a:t>Konzepte</a:t>
            </a:r>
            <a:r>
              <a:rPr lang="en-US" sz="1600" dirty="0" smtClean="0"/>
              <a:t> der </a:t>
            </a:r>
            <a:r>
              <a:rPr lang="en-US" sz="1600" dirty="0" err="1"/>
              <a:t>V</a:t>
            </a:r>
            <a:r>
              <a:rPr lang="en-US" sz="1600" dirty="0" err="1" smtClean="0"/>
              <a:t>erbindung</a:t>
            </a:r>
            <a:r>
              <a:rPr lang="en-US" sz="1600" dirty="0" smtClean="0"/>
              <a:t> von </a:t>
            </a:r>
            <a:r>
              <a:rPr lang="en-US" sz="1600" dirty="0" err="1" smtClean="0"/>
              <a:t>internem</a:t>
            </a:r>
            <a:r>
              <a:rPr lang="en-US" sz="1600" dirty="0" smtClean="0"/>
              <a:t> und </a:t>
            </a:r>
            <a:r>
              <a:rPr lang="en-US" sz="1600" dirty="0" err="1" smtClean="0"/>
              <a:t>externem</a:t>
            </a:r>
            <a:r>
              <a:rPr lang="en-US" sz="1600" dirty="0" smtClean="0"/>
              <a:t> RW</a:t>
            </a:r>
            <a:endParaRPr lang="en-US" sz="1600" dirty="0"/>
          </a:p>
        </p:txBody>
      </p:sp>
      <p:sp>
        <p:nvSpPr>
          <p:cNvPr id="4" name="TextBox 3"/>
          <p:cNvSpPr txBox="1"/>
          <p:nvPr/>
        </p:nvSpPr>
        <p:spPr bwMode="gray">
          <a:xfrm>
            <a:off x="5640294" y="1491630"/>
            <a:ext cx="914400" cy="914400"/>
          </a:xfrm>
          <a:prstGeom prst="rect">
            <a:avLst/>
          </a:prstGeom>
          <a:noFill/>
        </p:spPr>
        <p:txBody>
          <a:bodyPr wrap="none" lIns="0" tIns="0" rIns="0" bIns="0" rtlCol="0">
            <a:noAutofit/>
          </a:bodyPr>
          <a:lstStyle/>
          <a:p>
            <a:pPr>
              <a:spcBef>
                <a:spcPts val="300"/>
              </a:spcBef>
              <a:spcAft>
                <a:spcPts val="300"/>
              </a:spcAft>
              <a:buClr>
                <a:schemeClr val="accent1"/>
              </a:buClr>
              <a:buSzPct val="90000"/>
            </a:pPr>
            <a:endParaRPr lang="en-US" sz="1200" dirty="0" err="1" smtClean="0"/>
          </a:p>
        </p:txBody>
      </p:sp>
    </p:spTree>
    <p:extLst>
      <p:ext uri="{BB962C8B-B14F-4D97-AF65-F5344CB8AC3E}">
        <p14:creationId xmlns:p14="http://schemas.microsoft.com/office/powerpoint/2010/main" val="28807902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41716" cy="3492153"/>
          </a:xfrm>
        </p:spPr>
        <p:txBody>
          <a:bodyPr/>
          <a:lstStyle/>
          <a:p>
            <a:pPr marL="346075" lvl="0">
              <a:buClr>
                <a:schemeClr val="accent1"/>
              </a:buClr>
            </a:pPr>
            <a:r>
              <a:rPr lang="de-DE" dirty="0"/>
              <a:t>Das international übliche Management </a:t>
            </a:r>
            <a:r>
              <a:rPr lang="de-DE" dirty="0" err="1"/>
              <a:t>Accounting</a:t>
            </a:r>
            <a:r>
              <a:rPr lang="de-DE" dirty="0"/>
              <a:t> (</a:t>
            </a:r>
            <a:r>
              <a:rPr lang="de-DE" dirty="0" err="1"/>
              <a:t>Managerial</a:t>
            </a:r>
            <a:r>
              <a:rPr lang="de-DE" dirty="0"/>
              <a:t> </a:t>
            </a:r>
            <a:r>
              <a:rPr lang="de-DE" dirty="0" err="1"/>
              <a:t>Accounting</a:t>
            </a:r>
            <a:r>
              <a:rPr lang="de-DE" dirty="0"/>
              <a:t>) basiert auf diesem Konzept. Der Vorteil liegt in der Durchgängigkeit von externem und internem Rechnungswesen im Sinne des Shareholder Value Ansatzes und in der redundanzfreien Abspeicherung der Daten. Nachteilig wird angesehen, dass keine Kosten- und Erlösfunktion (Abhängigkeit von Kosten und Erlösen von Mengen) abgebildet werden kann.  </a:t>
            </a:r>
          </a:p>
          <a:p>
            <a:pPr lvl="0">
              <a:buClr>
                <a:schemeClr val="accent1"/>
              </a:buClr>
            </a:pPr>
            <a:endParaRPr lang="de-DE" dirty="0"/>
          </a:p>
        </p:txBody>
      </p:sp>
      <p:sp>
        <p:nvSpPr>
          <p:cNvPr id="3" name="Title 2"/>
          <p:cNvSpPr>
            <a:spLocks noGrp="1"/>
          </p:cNvSpPr>
          <p:nvPr>
            <p:ph type="title"/>
          </p:nvPr>
        </p:nvSpPr>
        <p:spPr/>
        <p:txBody>
          <a:bodyPr/>
          <a:lstStyle/>
          <a:p>
            <a:pPr lvl="0"/>
            <a:r>
              <a:rPr lang="en-US" dirty="0" smtClean="0"/>
              <a:t>Das interne </a:t>
            </a:r>
            <a:r>
              <a:rPr lang="en-US" dirty="0" err="1" smtClean="0"/>
              <a:t>Rechnungswesen</a:t>
            </a:r>
            <a:r>
              <a:rPr lang="en-US" dirty="0" smtClean="0"/>
              <a:t/>
            </a:r>
            <a:br>
              <a:rPr lang="en-US" dirty="0" smtClean="0"/>
            </a:br>
            <a:r>
              <a:rPr lang="en-US" sz="1600" dirty="0" err="1" smtClean="0"/>
              <a:t>Konzepte</a:t>
            </a:r>
            <a:r>
              <a:rPr lang="en-US" sz="1600" dirty="0" smtClean="0"/>
              <a:t> der </a:t>
            </a:r>
            <a:r>
              <a:rPr lang="en-US" sz="1600" dirty="0" err="1"/>
              <a:t>V</a:t>
            </a:r>
            <a:r>
              <a:rPr lang="en-US" sz="1600" dirty="0" err="1" smtClean="0"/>
              <a:t>erbindung</a:t>
            </a:r>
            <a:r>
              <a:rPr lang="en-US" sz="1600" dirty="0" smtClean="0"/>
              <a:t> von </a:t>
            </a:r>
            <a:r>
              <a:rPr lang="en-US" sz="1600" dirty="0" err="1" smtClean="0"/>
              <a:t>internem</a:t>
            </a:r>
            <a:r>
              <a:rPr lang="en-US" sz="1600" dirty="0" smtClean="0"/>
              <a:t> und </a:t>
            </a:r>
            <a:r>
              <a:rPr lang="en-US" sz="1600" dirty="0" err="1" smtClean="0"/>
              <a:t>externem</a:t>
            </a:r>
            <a:r>
              <a:rPr lang="en-US" sz="1600" dirty="0" smtClean="0"/>
              <a:t> RW</a:t>
            </a:r>
            <a:endParaRPr lang="en-US" sz="1600" dirty="0"/>
          </a:p>
        </p:txBody>
      </p:sp>
      <p:sp>
        <p:nvSpPr>
          <p:cNvPr id="4" name="TextBox 3"/>
          <p:cNvSpPr txBox="1"/>
          <p:nvPr/>
        </p:nvSpPr>
        <p:spPr bwMode="gray">
          <a:xfrm>
            <a:off x="8172400" y="2211710"/>
            <a:ext cx="648072" cy="410344"/>
          </a:xfrm>
          <a:prstGeom prst="rect">
            <a:avLst/>
          </a:prstGeom>
          <a:noFill/>
        </p:spPr>
        <p:txBody>
          <a:bodyPr wrap="none" lIns="0" tIns="0" rIns="0" bIns="0" rtlCol="0">
            <a:noAutofit/>
          </a:bodyPr>
          <a:lstStyle/>
          <a:p>
            <a:pPr>
              <a:spcBef>
                <a:spcPts val="300"/>
              </a:spcBef>
              <a:spcAft>
                <a:spcPts val="300"/>
              </a:spcAft>
              <a:buClr>
                <a:schemeClr val="accent1"/>
              </a:buClr>
              <a:buSzPct val="90000"/>
            </a:pPr>
            <a:endParaRPr lang="en-US" sz="1200" dirty="0" err="1" smtClean="0"/>
          </a:p>
        </p:txBody>
      </p:sp>
    </p:spTree>
    <p:extLst>
      <p:ext uri="{BB962C8B-B14F-4D97-AF65-F5344CB8AC3E}">
        <p14:creationId xmlns:p14="http://schemas.microsoft.com/office/powerpoint/2010/main" val="13390119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167594"/>
            <a:ext cx="8641716" cy="3492153"/>
          </a:xfrm>
        </p:spPr>
        <p:txBody>
          <a:bodyPr/>
          <a:lstStyle/>
          <a:p>
            <a:pPr marL="346075" lvl="0" indent="-346075">
              <a:buClr>
                <a:schemeClr val="accent1"/>
              </a:buClr>
              <a:buFont typeface="Wingdings" charset="2"/>
              <a:buChar char="u"/>
            </a:pPr>
            <a:r>
              <a:rPr lang="de-DE" dirty="0" smtClean="0"/>
              <a:t>Zweikreissystem </a:t>
            </a:r>
          </a:p>
          <a:p>
            <a:pPr marL="571500" lvl="0" indent="-225425">
              <a:buClr>
                <a:schemeClr val="accent1"/>
              </a:buClr>
              <a:buFont typeface="Wingdings" charset="2"/>
              <a:buChar char="§"/>
            </a:pPr>
            <a:r>
              <a:rPr lang="de-DE" dirty="0" smtClean="0"/>
              <a:t>Die Finanzbuchhaltungsbelege (Datenbasis des externen Kreis) enthalten bezüglich der </a:t>
            </a:r>
            <a:r>
              <a:rPr lang="de-DE" dirty="0" err="1" smtClean="0"/>
              <a:t>GuV</a:t>
            </a:r>
            <a:r>
              <a:rPr lang="de-DE" dirty="0" smtClean="0"/>
              <a:t> relevanten Zeilen nur die Hauptbuchkonten. Die Einzelposten (Datenbasis des internen Kreises) sind die </a:t>
            </a:r>
            <a:r>
              <a:rPr lang="de-DE" dirty="0" err="1" smtClean="0"/>
              <a:t>GuV</a:t>
            </a:r>
            <a:r>
              <a:rPr lang="de-DE" dirty="0" smtClean="0"/>
              <a:t> relevanten Zeilen der Finanzbuchhaltungsbelege differenziert nach den für das interne Rechnungswesen erforderlichen Zusatzkontierungen. </a:t>
            </a:r>
          </a:p>
          <a:p>
            <a:pPr marL="571500" lvl="0" indent="-225425">
              <a:buClr>
                <a:schemeClr val="accent1"/>
              </a:buClr>
              <a:buFont typeface="Wingdings" charset="2"/>
              <a:buChar char="§"/>
            </a:pPr>
            <a:r>
              <a:rPr lang="de-DE" dirty="0" smtClean="0"/>
              <a:t>Die internen Verrechnungen, die für die Aufgaben des externen Rechnungswesens nicht benötigt werden, werden als Einzelposten abgespeichert.</a:t>
            </a:r>
          </a:p>
          <a:p>
            <a:pPr marL="571500" lvl="0" indent="-225425">
              <a:buClr>
                <a:schemeClr val="accent1"/>
              </a:buClr>
              <a:buFont typeface="Wingdings" charset="2"/>
              <a:buChar char="§"/>
            </a:pPr>
            <a:r>
              <a:rPr lang="de-DE" dirty="0" smtClean="0"/>
              <a:t>Ein Einzelposten enthält gleichzeitig die Sender- und die Empfängerinformation; das ist im Finanzbuchhaltungsbeleg nur durch Redundanz darstellbar.</a:t>
            </a:r>
          </a:p>
          <a:p>
            <a:pPr marL="571500" lvl="0" indent="-225425">
              <a:buClr>
                <a:schemeClr val="accent1"/>
              </a:buClr>
              <a:buFont typeface="Wingdings" charset="2"/>
              <a:buChar char="§"/>
            </a:pPr>
            <a:r>
              <a:rPr lang="de-DE" dirty="0" smtClean="0"/>
              <a:t>Der Einzelposten enthält die zugrunde liegenden Mengeninformationen. </a:t>
            </a:r>
          </a:p>
          <a:p>
            <a:pPr marL="571500" lvl="0" indent="-225425">
              <a:buClr>
                <a:schemeClr val="accent1"/>
              </a:buClr>
              <a:buFont typeface="Wingdings" charset="2"/>
              <a:buChar char="§"/>
            </a:pPr>
            <a:endParaRPr lang="de-DE" dirty="0" smtClean="0"/>
          </a:p>
          <a:p>
            <a:pPr lvl="0">
              <a:buClr>
                <a:schemeClr val="accent1"/>
              </a:buClr>
            </a:pPr>
            <a:r>
              <a:rPr lang="de-DE" dirty="0"/>
              <a:t>Die deutsche Kosten- und Leistungsrechnung basiert auf diesem Konzept. Die Trennung des internen vom externen Rechnungswesen wird als Vorteil gesehen: Andersbewertungen, Detaillierungen und mengenbasierte Sollkostenermittlungen (Kostenfunktionen) existieren nur im internen Rechnungswesen. </a:t>
            </a:r>
            <a:r>
              <a:rPr lang="de-DE" dirty="0" smtClean="0"/>
              <a:t>       </a:t>
            </a:r>
          </a:p>
        </p:txBody>
      </p:sp>
      <p:sp>
        <p:nvSpPr>
          <p:cNvPr id="3" name="Title 2"/>
          <p:cNvSpPr>
            <a:spLocks noGrp="1"/>
          </p:cNvSpPr>
          <p:nvPr>
            <p:ph type="title"/>
          </p:nvPr>
        </p:nvSpPr>
        <p:spPr/>
        <p:txBody>
          <a:bodyPr/>
          <a:lstStyle/>
          <a:p>
            <a:pPr lvl="0"/>
            <a:r>
              <a:rPr lang="en-US" dirty="0" smtClean="0"/>
              <a:t>Das interne </a:t>
            </a:r>
            <a:r>
              <a:rPr lang="en-US" dirty="0" err="1" smtClean="0"/>
              <a:t>Rechnungswesen</a:t>
            </a:r>
            <a:r>
              <a:rPr lang="en-US" dirty="0" smtClean="0"/>
              <a:t/>
            </a:r>
            <a:br>
              <a:rPr lang="en-US" dirty="0" smtClean="0"/>
            </a:br>
            <a:r>
              <a:rPr lang="en-US" sz="1600" dirty="0" err="1" smtClean="0"/>
              <a:t>Konzepte</a:t>
            </a:r>
            <a:r>
              <a:rPr lang="en-US" sz="1600" dirty="0" smtClean="0"/>
              <a:t> der </a:t>
            </a:r>
            <a:r>
              <a:rPr lang="en-US" sz="1600" dirty="0" err="1"/>
              <a:t>V</a:t>
            </a:r>
            <a:r>
              <a:rPr lang="en-US" sz="1600" dirty="0" err="1" smtClean="0"/>
              <a:t>erbindung</a:t>
            </a:r>
            <a:r>
              <a:rPr lang="en-US" sz="1600" dirty="0" smtClean="0"/>
              <a:t> von </a:t>
            </a:r>
            <a:r>
              <a:rPr lang="en-US" sz="1600" dirty="0" err="1" smtClean="0"/>
              <a:t>internem</a:t>
            </a:r>
            <a:r>
              <a:rPr lang="en-US" sz="1600" dirty="0" smtClean="0"/>
              <a:t> und </a:t>
            </a:r>
            <a:r>
              <a:rPr lang="en-US" sz="1600" dirty="0" err="1" smtClean="0"/>
              <a:t>externem</a:t>
            </a:r>
            <a:r>
              <a:rPr lang="en-US" sz="1600" dirty="0" smtClean="0"/>
              <a:t> RW</a:t>
            </a:r>
            <a:endParaRPr lang="en-US" sz="1600" dirty="0"/>
          </a:p>
        </p:txBody>
      </p:sp>
      <p:sp>
        <p:nvSpPr>
          <p:cNvPr id="4" name="TextBox 3"/>
          <p:cNvSpPr txBox="1"/>
          <p:nvPr/>
        </p:nvSpPr>
        <p:spPr bwMode="gray">
          <a:xfrm>
            <a:off x="8172400" y="2139467"/>
            <a:ext cx="648072" cy="410344"/>
          </a:xfrm>
          <a:prstGeom prst="rect">
            <a:avLst/>
          </a:prstGeom>
          <a:noFill/>
        </p:spPr>
        <p:txBody>
          <a:bodyPr wrap="none" lIns="0" tIns="0" rIns="0" bIns="0" rtlCol="0">
            <a:noAutofit/>
          </a:bodyPr>
          <a:lstStyle/>
          <a:p>
            <a:pPr>
              <a:spcBef>
                <a:spcPts val="300"/>
              </a:spcBef>
              <a:spcAft>
                <a:spcPts val="300"/>
              </a:spcAft>
              <a:buClr>
                <a:schemeClr val="accent1"/>
              </a:buClr>
              <a:buSzPct val="90000"/>
            </a:pPr>
            <a:endParaRPr lang="en-US" sz="1200" dirty="0" err="1" smtClean="0"/>
          </a:p>
        </p:txBody>
      </p:sp>
    </p:spTree>
    <p:extLst>
      <p:ext uri="{BB962C8B-B14F-4D97-AF65-F5344CB8AC3E}">
        <p14:creationId xmlns:p14="http://schemas.microsoft.com/office/powerpoint/2010/main" val="9447116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41716" cy="3492153"/>
          </a:xfrm>
        </p:spPr>
        <p:txBody>
          <a:bodyPr/>
          <a:lstStyle/>
          <a:p>
            <a:pPr marL="346075" lvl="0" indent="-346075">
              <a:buClr>
                <a:schemeClr val="accent1"/>
              </a:buClr>
              <a:buFont typeface="Wingdings" charset="2"/>
              <a:buChar char="u"/>
            </a:pPr>
            <a:r>
              <a:rPr lang="de-DE" dirty="0" smtClean="0"/>
              <a:t>Business </a:t>
            </a:r>
            <a:r>
              <a:rPr lang="de-DE" dirty="0" err="1" smtClean="0"/>
              <a:t>Analytics</a:t>
            </a:r>
            <a:r>
              <a:rPr lang="de-DE" dirty="0" smtClean="0"/>
              <a:t> als besondere Applikation</a:t>
            </a:r>
          </a:p>
          <a:p>
            <a:pPr marL="346075" lvl="0">
              <a:buClr>
                <a:schemeClr val="accent1"/>
              </a:buClr>
            </a:pPr>
            <a:r>
              <a:rPr lang="de-DE" dirty="0" smtClean="0"/>
              <a:t>International setzt sich zunehmend die Praxis durch, Financial und Management </a:t>
            </a:r>
            <a:r>
              <a:rPr lang="de-DE" dirty="0" err="1" smtClean="0"/>
              <a:t>Accounting</a:t>
            </a:r>
            <a:r>
              <a:rPr lang="de-DE" dirty="0" smtClean="0"/>
              <a:t>  (</a:t>
            </a:r>
            <a:r>
              <a:rPr lang="de-DE" dirty="0" err="1" smtClean="0"/>
              <a:t>Managerial</a:t>
            </a:r>
            <a:r>
              <a:rPr lang="de-DE" dirty="0" smtClean="0"/>
              <a:t> </a:t>
            </a:r>
            <a:r>
              <a:rPr lang="de-DE" dirty="0" err="1" smtClean="0"/>
              <a:t>Accounting</a:t>
            </a:r>
            <a:r>
              <a:rPr lang="de-DE" dirty="0" smtClean="0"/>
              <a:t>) als Einkreissystem zu organisieren und die mengenbezogenen Methoden (Plankostenrechnung mit Maschinenstundensätzen für Kostenstellenkosten und mit Produktherstellkosten basierend auf Stücklisten und Arbeitsplänen, </a:t>
            </a:r>
            <a:r>
              <a:rPr lang="de-DE" dirty="0" err="1" smtClean="0"/>
              <a:t>Activity</a:t>
            </a:r>
            <a:r>
              <a:rPr lang="de-DE" dirty="0" smtClean="0"/>
              <a:t> </a:t>
            </a:r>
            <a:r>
              <a:rPr lang="de-DE" dirty="0" err="1" smtClean="0"/>
              <a:t>Based</a:t>
            </a:r>
            <a:r>
              <a:rPr lang="de-DE" dirty="0" smtClean="0"/>
              <a:t> </a:t>
            </a:r>
            <a:r>
              <a:rPr lang="de-DE" dirty="0" err="1" smtClean="0"/>
              <a:t>Costing</a:t>
            </a:r>
            <a:r>
              <a:rPr lang="de-DE" dirty="0" smtClean="0"/>
              <a:t>, </a:t>
            </a:r>
            <a:r>
              <a:rPr lang="de-DE" dirty="0" err="1" smtClean="0"/>
              <a:t>Ergebissimulationen</a:t>
            </a:r>
            <a:r>
              <a:rPr lang="de-DE" dirty="0" smtClean="0"/>
              <a:t>) als separate Applikation zu implementieren, die diese </a:t>
            </a:r>
            <a:r>
              <a:rPr lang="de-DE" dirty="0"/>
              <a:t>D</a:t>
            </a:r>
            <a:r>
              <a:rPr lang="de-DE" dirty="0" smtClean="0"/>
              <a:t>atenbestände benutzt und zusätzlich eigene Datenbestände verwaltet. Für diese Applikationen werden Begriffe wie </a:t>
            </a:r>
            <a:r>
              <a:rPr lang="de-DE" dirty="0" err="1" smtClean="0"/>
              <a:t>Cost</a:t>
            </a:r>
            <a:r>
              <a:rPr lang="de-DE" dirty="0" smtClean="0"/>
              <a:t> &amp; </a:t>
            </a:r>
            <a:r>
              <a:rPr lang="de-DE" dirty="0" err="1" smtClean="0"/>
              <a:t>Profitability</a:t>
            </a:r>
            <a:r>
              <a:rPr lang="de-DE" dirty="0" smtClean="0"/>
              <a:t> Management, Working Capital Management oder allgemein Business </a:t>
            </a:r>
            <a:r>
              <a:rPr lang="de-DE" dirty="0" err="1" smtClean="0"/>
              <a:t>Analytics</a:t>
            </a:r>
            <a:r>
              <a:rPr lang="de-DE" dirty="0" smtClean="0"/>
              <a:t> verwendet.        </a:t>
            </a:r>
          </a:p>
        </p:txBody>
      </p:sp>
      <p:sp>
        <p:nvSpPr>
          <p:cNvPr id="3" name="Title 2"/>
          <p:cNvSpPr>
            <a:spLocks noGrp="1"/>
          </p:cNvSpPr>
          <p:nvPr>
            <p:ph type="title"/>
          </p:nvPr>
        </p:nvSpPr>
        <p:spPr/>
        <p:txBody>
          <a:bodyPr/>
          <a:lstStyle/>
          <a:p>
            <a:pPr lvl="0"/>
            <a:r>
              <a:rPr lang="en-US" dirty="0" smtClean="0"/>
              <a:t>Das interne </a:t>
            </a:r>
            <a:r>
              <a:rPr lang="en-US" dirty="0" err="1" smtClean="0"/>
              <a:t>Rechnungswesen</a:t>
            </a:r>
            <a:r>
              <a:rPr lang="en-US" dirty="0" smtClean="0"/>
              <a:t/>
            </a:r>
            <a:br>
              <a:rPr lang="en-US" dirty="0" smtClean="0"/>
            </a:br>
            <a:r>
              <a:rPr lang="en-US" sz="1600" dirty="0" err="1"/>
              <a:t>Konzepte</a:t>
            </a:r>
            <a:r>
              <a:rPr lang="en-US" sz="1600" dirty="0"/>
              <a:t> der </a:t>
            </a:r>
            <a:r>
              <a:rPr lang="en-US" sz="1600" dirty="0" err="1"/>
              <a:t>Verbindung</a:t>
            </a:r>
            <a:r>
              <a:rPr lang="en-US" sz="1600" dirty="0"/>
              <a:t> von </a:t>
            </a:r>
            <a:r>
              <a:rPr lang="en-US" sz="1600" dirty="0" err="1"/>
              <a:t>internem</a:t>
            </a:r>
            <a:r>
              <a:rPr lang="en-US" sz="1600" dirty="0"/>
              <a:t> und </a:t>
            </a:r>
            <a:r>
              <a:rPr lang="en-US" sz="1600" dirty="0" err="1"/>
              <a:t>externem</a:t>
            </a:r>
            <a:r>
              <a:rPr lang="en-US" sz="1600" dirty="0"/>
              <a:t> RW</a:t>
            </a:r>
          </a:p>
        </p:txBody>
      </p:sp>
      <p:sp>
        <p:nvSpPr>
          <p:cNvPr id="4" name="TextBox 3"/>
          <p:cNvSpPr txBox="1"/>
          <p:nvPr/>
        </p:nvSpPr>
        <p:spPr bwMode="gray">
          <a:xfrm>
            <a:off x="4725894" y="1339059"/>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spTree>
    <p:extLst>
      <p:ext uri="{BB962C8B-B14F-4D97-AF65-F5344CB8AC3E}">
        <p14:creationId xmlns:p14="http://schemas.microsoft.com/office/powerpoint/2010/main" val="35770918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131590"/>
            <a:ext cx="8641716" cy="3492153"/>
          </a:xfrm>
        </p:spPr>
        <p:txBody>
          <a:bodyPr/>
          <a:lstStyle/>
          <a:p>
            <a:pPr marL="346075" lvl="0" indent="-346075">
              <a:buClr>
                <a:schemeClr val="accent1"/>
              </a:buClr>
              <a:buFont typeface="Wingdings" charset="2"/>
              <a:buChar char="u"/>
            </a:pPr>
            <a:r>
              <a:rPr lang="de-DE" dirty="0"/>
              <a:t>Der Abrechnungsgang</a:t>
            </a:r>
            <a:endParaRPr lang="en-US" dirty="0"/>
          </a:p>
          <a:p>
            <a:pPr marL="346075"/>
            <a:r>
              <a:rPr lang="de-DE" dirty="0"/>
              <a:t>Wie kommen die Kosten der Kostenstellen (Gemeinkosten) auf die Kostenträger?</a:t>
            </a:r>
            <a:endParaRPr lang="en-US" sz="1200" dirty="0"/>
          </a:p>
          <a:p>
            <a:pPr marL="569913" lvl="2" indent="-223838">
              <a:buFont typeface="Wingdings" charset="2"/>
              <a:buChar char="§"/>
            </a:pPr>
            <a:r>
              <a:rPr lang="de-DE" dirty="0"/>
              <a:t>Von Vorkostenstellen auf Endkostenstellen </a:t>
            </a:r>
            <a:r>
              <a:rPr lang="de-DE" dirty="0" smtClean="0"/>
              <a:t>(i. A. durch Gemeinkostenumlage </a:t>
            </a:r>
            <a:r>
              <a:rPr lang="de-DE" dirty="0"/>
              <a:t>im BAB)</a:t>
            </a:r>
            <a:endParaRPr lang="en-US" dirty="0"/>
          </a:p>
          <a:p>
            <a:pPr marL="742950" lvl="3" indent="-174625">
              <a:buFont typeface="Courier New"/>
              <a:buChar char="o"/>
            </a:pPr>
            <a:r>
              <a:rPr lang="de-DE" dirty="0"/>
              <a:t>Vorkostenstellen sind solche Kostenstellen, die für andere Kostenstellen arbeiten </a:t>
            </a:r>
            <a:endParaRPr lang="en-US" dirty="0"/>
          </a:p>
          <a:p>
            <a:pPr marL="742950" lvl="3" indent="-174625">
              <a:buFont typeface="Courier New"/>
              <a:buChar char="o"/>
            </a:pPr>
            <a:r>
              <a:rPr lang="de-DE" dirty="0"/>
              <a:t>Endkostenstellen sind solche Kostenstellen, die direkt für die Kostenträger arbeiten</a:t>
            </a:r>
            <a:endParaRPr lang="en-US" dirty="0"/>
          </a:p>
          <a:p>
            <a:pPr marL="569913" lvl="2" indent="-223838">
              <a:buFont typeface="Wingdings" charset="2"/>
              <a:buChar char="§"/>
            </a:pPr>
            <a:r>
              <a:rPr lang="de-DE" dirty="0"/>
              <a:t>Von Endkostenstellen auf Kostenträger (Kostenträgerzeitrechnung)</a:t>
            </a:r>
            <a:endParaRPr lang="en-US" dirty="0"/>
          </a:p>
          <a:p>
            <a:pPr marL="742950" lvl="3" indent="-173038">
              <a:buFont typeface="Courier New"/>
              <a:buChar char="o"/>
            </a:pPr>
            <a:r>
              <a:rPr lang="de-DE" dirty="0"/>
              <a:t>Durch Zuschlagsätze:</a:t>
            </a:r>
            <a:endParaRPr lang="en-US" dirty="0"/>
          </a:p>
          <a:p>
            <a:pPr marL="915988" lvl="3" indent="-173038">
              <a:buFont typeface="Wingdings" charset="2"/>
              <a:buChar char="ü"/>
            </a:pPr>
            <a:r>
              <a:rPr lang="de-DE" sz="1000" dirty="0"/>
              <a:t>Materialgemeinkostenzuschlagsatz: Kosten der Materialdispositionskostenstellen  / Materialkosten des Produktionsprogramms</a:t>
            </a:r>
            <a:endParaRPr lang="en-US" sz="1000" dirty="0"/>
          </a:p>
          <a:p>
            <a:pPr marL="915988" lvl="3" indent="-173038">
              <a:buFont typeface="Wingdings" charset="2"/>
              <a:buChar char="ü"/>
            </a:pPr>
            <a:r>
              <a:rPr lang="de-DE" sz="1000" dirty="0"/>
              <a:t>Fertigungsgemeinkostenzuschlagsatz: Kosten der Fertigungskostenstellen / Lohnkosten des Produktionsprogramms  </a:t>
            </a:r>
            <a:endParaRPr lang="en-US" sz="1000" dirty="0"/>
          </a:p>
          <a:p>
            <a:pPr marL="915988" lvl="3" indent="-173038">
              <a:buFont typeface="Wingdings" charset="2"/>
              <a:buChar char="ü"/>
            </a:pPr>
            <a:r>
              <a:rPr lang="de-DE" sz="1000" dirty="0"/>
              <a:t>Vertriebs- und Verwaltungsgemeinkostenzuschlagsatz: Kosten der Vertriebs- und Verwaltungskostenstellen / Herstellkosten des Vertriebsprogramms </a:t>
            </a:r>
            <a:endParaRPr lang="en-US" sz="1000" dirty="0"/>
          </a:p>
          <a:p>
            <a:pPr marL="803275" lvl="2" indent="-234950">
              <a:buFont typeface="Courier New"/>
              <a:buChar char="o"/>
            </a:pPr>
            <a:r>
              <a:rPr lang="de-DE" dirty="0"/>
              <a:t>Durch Stundensätze: Kosten der Kostenstellen / benötigte Stunden gemäß Produktionsprogramm</a:t>
            </a:r>
            <a:endParaRPr lang="en-US" dirty="0"/>
          </a:p>
          <a:p>
            <a:pPr marL="285750"/>
            <a:r>
              <a:rPr lang="de-DE" dirty="0"/>
              <a:t>Die Herstellkosten (Materialkosten und Fertigungskosten) „verlassen“ die Kostenrechnung und gehen in den Bestand. </a:t>
            </a:r>
            <a:endParaRPr lang="en-US" sz="1200" dirty="0"/>
          </a:p>
          <a:p>
            <a:pPr marL="285750" lvl="0" indent="-285750">
              <a:buFont typeface="Wingdings" charset="2"/>
              <a:buChar char="u"/>
            </a:pPr>
            <a:endParaRPr lang="de-DE" dirty="0" smtClean="0"/>
          </a:p>
        </p:txBody>
      </p:sp>
      <p:sp>
        <p:nvSpPr>
          <p:cNvPr id="3" name="Title 2"/>
          <p:cNvSpPr>
            <a:spLocks noGrp="1"/>
          </p:cNvSpPr>
          <p:nvPr>
            <p:ph type="title"/>
          </p:nvPr>
        </p:nvSpPr>
        <p:spPr/>
        <p:txBody>
          <a:bodyPr/>
          <a:lstStyle/>
          <a:p>
            <a:pPr lvl="0"/>
            <a:r>
              <a:rPr lang="en-US" dirty="0" smtClean="0"/>
              <a:t>Das interne </a:t>
            </a:r>
            <a:r>
              <a:rPr lang="en-US" dirty="0" err="1" smtClean="0"/>
              <a:t>Rechnungswesen</a:t>
            </a:r>
            <a:r>
              <a:rPr lang="en-US" dirty="0" smtClean="0"/>
              <a:t/>
            </a:r>
            <a:br>
              <a:rPr lang="en-US" dirty="0" smtClean="0"/>
            </a:br>
            <a:r>
              <a:rPr lang="en-US" sz="1600" dirty="0" err="1" smtClean="0"/>
              <a:t>Konzepte</a:t>
            </a:r>
            <a:r>
              <a:rPr lang="en-US" sz="1600" dirty="0" smtClean="0"/>
              <a:t> der </a:t>
            </a:r>
            <a:r>
              <a:rPr lang="en-US" sz="1600" dirty="0" err="1" smtClean="0"/>
              <a:t>Kostenverrechnung</a:t>
            </a:r>
            <a:endParaRPr lang="en-US" sz="1600" dirty="0"/>
          </a:p>
        </p:txBody>
      </p:sp>
      <p:sp>
        <p:nvSpPr>
          <p:cNvPr id="4" name="TextBox 3"/>
          <p:cNvSpPr txBox="1"/>
          <p:nvPr/>
        </p:nvSpPr>
        <p:spPr bwMode="gray">
          <a:xfrm>
            <a:off x="4725894" y="1230812"/>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spTree>
    <p:extLst>
      <p:ext uri="{BB962C8B-B14F-4D97-AF65-F5344CB8AC3E}">
        <p14:creationId xmlns:p14="http://schemas.microsoft.com/office/powerpoint/2010/main" val="30713604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41716" cy="3492153"/>
          </a:xfrm>
        </p:spPr>
        <p:txBody>
          <a:bodyPr/>
          <a:lstStyle/>
          <a:p>
            <a:pPr marL="346075" lvl="0" indent="-346075">
              <a:buClr>
                <a:schemeClr val="accent1"/>
              </a:buClr>
              <a:buFont typeface="Wingdings" charset="2"/>
              <a:buChar char="u"/>
            </a:pPr>
            <a:r>
              <a:rPr lang="de-DE" dirty="0" smtClean="0"/>
              <a:t>Umfang der Kostenverrechnung</a:t>
            </a:r>
          </a:p>
          <a:p>
            <a:pPr marL="571500" lvl="2" indent="-225425">
              <a:buFont typeface="Wingdings" charset="2"/>
              <a:buChar char="§"/>
            </a:pPr>
            <a:r>
              <a:rPr lang="de-DE" dirty="0"/>
              <a:t>Vollkostenrechnung</a:t>
            </a:r>
            <a:endParaRPr lang="en-US" dirty="0"/>
          </a:p>
          <a:p>
            <a:pPr indent="569913"/>
            <a:r>
              <a:rPr lang="de-DE" dirty="0"/>
              <a:t>Alle Gemeinkosten werden auf die Kostenträger </a:t>
            </a:r>
            <a:r>
              <a:rPr lang="de-DE" dirty="0" smtClean="0"/>
              <a:t>verrechnet.  </a:t>
            </a:r>
            <a:endParaRPr lang="en-US" sz="1200" dirty="0"/>
          </a:p>
          <a:p>
            <a:pPr marL="571500" lvl="1" indent="-225425">
              <a:buFont typeface="Wingdings" charset="2"/>
              <a:buChar char="§"/>
            </a:pPr>
            <a:r>
              <a:rPr lang="de-DE" dirty="0"/>
              <a:t>Teilkostenrechnung</a:t>
            </a:r>
            <a:endParaRPr lang="en-US" dirty="0"/>
          </a:p>
          <a:p>
            <a:pPr marL="569913"/>
            <a:r>
              <a:rPr lang="de-DE" dirty="0"/>
              <a:t>Bei den Gemeinkosten kann man zwischen solchen unterscheiden, die mit der Leistungserstellung anfallen (variable Kosten), und </a:t>
            </a:r>
            <a:r>
              <a:rPr lang="de-DE" dirty="0" smtClean="0"/>
              <a:t>solchen, </a:t>
            </a:r>
            <a:r>
              <a:rPr lang="de-DE" dirty="0"/>
              <a:t>die zum Aufbau der Betriebsbereitschaft dienen. Nur die variablen Gemeinkosten werden auf die Kostenträger verrechnet. Die fixen Gemeinkosten werden ins Ergebnis verrechnet. </a:t>
            </a:r>
            <a:endParaRPr lang="en-US" sz="1200" dirty="0"/>
          </a:p>
          <a:p>
            <a:pPr marL="285750" lvl="0" indent="-285750">
              <a:buClr>
                <a:schemeClr val="accent1"/>
              </a:buClr>
              <a:buFont typeface="Wingdings" charset="2"/>
              <a:buChar char="u"/>
            </a:pPr>
            <a:endParaRPr lang="de-DE" dirty="0" smtClean="0"/>
          </a:p>
        </p:txBody>
      </p:sp>
      <p:sp>
        <p:nvSpPr>
          <p:cNvPr id="3" name="Title 2"/>
          <p:cNvSpPr>
            <a:spLocks noGrp="1"/>
          </p:cNvSpPr>
          <p:nvPr>
            <p:ph type="title"/>
          </p:nvPr>
        </p:nvSpPr>
        <p:spPr/>
        <p:txBody>
          <a:bodyPr/>
          <a:lstStyle/>
          <a:p>
            <a:pPr lvl="0"/>
            <a:r>
              <a:rPr lang="en-US" dirty="0" smtClean="0"/>
              <a:t>Das interne </a:t>
            </a:r>
            <a:r>
              <a:rPr lang="en-US" dirty="0" err="1" smtClean="0"/>
              <a:t>Rechnungswesen</a:t>
            </a:r>
            <a:r>
              <a:rPr lang="en-US" dirty="0" smtClean="0"/>
              <a:t/>
            </a:r>
            <a:br>
              <a:rPr lang="en-US" dirty="0" smtClean="0"/>
            </a:br>
            <a:r>
              <a:rPr lang="en-US" sz="1600" dirty="0" err="1" smtClean="0"/>
              <a:t>Konzepte</a:t>
            </a:r>
            <a:r>
              <a:rPr lang="en-US" sz="1600" dirty="0" smtClean="0"/>
              <a:t> der </a:t>
            </a:r>
            <a:r>
              <a:rPr lang="en-US" sz="1600" dirty="0" err="1" smtClean="0"/>
              <a:t>Kostenverrechnung</a:t>
            </a:r>
            <a:endParaRPr lang="en-US" sz="1600" dirty="0"/>
          </a:p>
        </p:txBody>
      </p:sp>
      <p:sp>
        <p:nvSpPr>
          <p:cNvPr id="4" name="TextBox 3"/>
          <p:cNvSpPr txBox="1"/>
          <p:nvPr/>
        </p:nvSpPr>
        <p:spPr bwMode="gray">
          <a:xfrm>
            <a:off x="4725894" y="1339059"/>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spTree>
    <p:extLst>
      <p:ext uri="{BB962C8B-B14F-4D97-AF65-F5344CB8AC3E}">
        <p14:creationId xmlns:p14="http://schemas.microsoft.com/office/powerpoint/2010/main" val="38207637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gray">
          <a:xfrm>
            <a:off x="4725894" y="1067257"/>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sp>
        <p:nvSpPr>
          <p:cNvPr id="7" name="Title 6"/>
          <p:cNvSpPr>
            <a:spLocks noGrp="1"/>
          </p:cNvSpPr>
          <p:nvPr>
            <p:ph type="title"/>
          </p:nvPr>
        </p:nvSpPr>
        <p:spPr>
          <a:xfrm>
            <a:off x="358776" y="108001"/>
            <a:ext cx="6877051" cy="447525"/>
          </a:xfrm>
        </p:spPr>
        <p:txBody>
          <a:bodyPr/>
          <a:lstStyle/>
          <a:p>
            <a:r>
              <a:rPr lang="en-US" dirty="0" smtClean="0"/>
              <a:t>Der </a:t>
            </a:r>
            <a:r>
              <a:rPr lang="en-US" dirty="0" err="1" smtClean="0"/>
              <a:t>Abrechnungsgang</a:t>
            </a:r>
            <a:endParaRPr lang="en-US" dirty="0"/>
          </a:p>
        </p:txBody>
      </p:sp>
      <p:sp>
        <p:nvSpPr>
          <p:cNvPr id="12" name="Rectangle 11"/>
          <p:cNvSpPr/>
          <p:nvPr/>
        </p:nvSpPr>
        <p:spPr bwMode="gray">
          <a:xfrm>
            <a:off x="11024" y="797326"/>
            <a:ext cx="7470612" cy="386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13" name="Straight Connector 12"/>
          <p:cNvCxnSpPr/>
          <p:nvPr/>
        </p:nvCxnSpPr>
        <p:spPr bwMode="gray">
          <a:xfrm flipV="1">
            <a:off x="172524" y="401350"/>
            <a:ext cx="7264596" cy="29749"/>
          </a:xfrm>
          <a:prstGeom prst="line">
            <a:avLst/>
          </a:prstGeom>
          <a:ln w="25400">
            <a:solidFill>
              <a:srgbClr val="DD652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bwMode="gray">
          <a:xfrm>
            <a:off x="88000" y="614103"/>
            <a:ext cx="914400" cy="279933"/>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300" b="1" dirty="0" err="1" smtClean="0"/>
              <a:t>Buchhaltung</a:t>
            </a:r>
            <a:endParaRPr lang="en-US" sz="1300" b="1" dirty="0" smtClean="0"/>
          </a:p>
        </p:txBody>
      </p:sp>
      <p:sp>
        <p:nvSpPr>
          <p:cNvPr id="16" name="TextBox 15"/>
          <p:cNvSpPr txBox="1"/>
          <p:nvPr/>
        </p:nvSpPr>
        <p:spPr bwMode="gray">
          <a:xfrm>
            <a:off x="2228374" y="634216"/>
            <a:ext cx="1440160" cy="282419"/>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300" b="1" dirty="0" err="1" smtClean="0"/>
              <a:t>Kostenrechnung</a:t>
            </a:r>
            <a:endParaRPr lang="en-US" sz="1300" b="1" dirty="0" smtClean="0"/>
          </a:p>
        </p:txBody>
      </p:sp>
      <p:sp>
        <p:nvSpPr>
          <p:cNvPr id="17" name="Left-Right Arrow 16"/>
          <p:cNvSpPr/>
          <p:nvPr/>
        </p:nvSpPr>
        <p:spPr bwMode="gray">
          <a:xfrm>
            <a:off x="1297461" y="621821"/>
            <a:ext cx="790263" cy="232941"/>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18" name="Rectangle 17"/>
          <p:cNvSpPr/>
          <p:nvPr/>
        </p:nvSpPr>
        <p:spPr bwMode="gray">
          <a:xfrm>
            <a:off x="1645961" y="509196"/>
            <a:ext cx="45719" cy="463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22" name="Straight Connector 21"/>
          <p:cNvCxnSpPr/>
          <p:nvPr/>
        </p:nvCxnSpPr>
        <p:spPr bwMode="gray">
          <a:xfrm>
            <a:off x="2807804" y="1110248"/>
            <a:ext cx="0" cy="4032448"/>
          </a:xfrm>
          <a:prstGeom prst="line">
            <a:avLst/>
          </a:prstGeom>
          <a:ln w="63500" cap="rnd">
            <a:solidFill>
              <a:schemeClr val="accent1"/>
            </a:solidFill>
            <a:prstDash val="dash"/>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a:off x="2807804" y="3003798"/>
            <a:ext cx="6336196" cy="0"/>
          </a:xfrm>
          <a:prstGeom prst="line">
            <a:avLst/>
          </a:prstGeom>
          <a:ln w="63500" cap="rnd">
            <a:solidFill>
              <a:schemeClr val="accent1"/>
            </a:solidFill>
            <a:prstDash val="dash"/>
            <a:rou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a:off x="2816630" y="4299942"/>
            <a:ext cx="6327370" cy="0"/>
          </a:xfrm>
          <a:prstGeom prst="line">
            <a:avLst/>
          </a:prstGeom>
          <a:ln w="63500" cap="rnd">
            <a:solidFill>
              <a:schemeClr val="accent1"/>
            </a:solidFill>
            <a:prstDash val="dash"/>
            <a:roun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bwMode="gray">
          <a:xfrm>
            <a:off x="1763688" y="1023578"/>
            <a:ext cx="1052942" cy="516659"/>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050" dirty="0" err="1" smtClean="0"/>
              <a:t>Kostenarten</a:t>
            </a:r>
            <a:r>
              <a:rPr lang="en-US" sz="1050" b="1" dirty="0" smtClean="0"/>
              <a:t>-</a:t>
            </a:r>
          </a:p>
          <a:p>
            <a:pPr>
              <a:spcBef>
                <a:spcPts val="300"/>
              </a:spcBef>
              <a:spcAft>
                <a:spcPts val="300"/>
              </a:spcAft>
              <a:buClr>
                <a:schemeClr val="accent1"/>
              </a:buClr>
              <a:buSzPct val="90000"/>
            </a:pPr>
            <a:r>
              <a:rPr lang="en-US" sz="1050" dirty="0" err="1" smtClean="0"/>
              <a:t>rechnung</a:t>
            </a:r>
            <a:endParaRPr lang="en-US" sz="1050" dirty="0" smtClean="0"/>
          </a:p>
        </p:txBody>
      </p:sp>
      <p:grpSp>
        <p:nvGrpSpPr>
          <p:cNvPr id="41" name="Group 40"/>
          <p:cNvGrpSpPr/>
          <p:nvPr/>
        </p:nvGrpSpPr>
        <p:grpSpPr>
          <a:xfrm>
            <a:off x="395536" y="1167594"/>
            <a:ext cx="288034" cy="216024"/>
            <a:chOff x="780907" y="1923678"/>
            <a:chExt cx="829193" cy="576064"/>
          </a:xfrm>
        </p:grpSpPr>
        <p:cxnSp>
          <p:nvCxnSpPr>
            <p:cNvPr id="35" name="Straight Connector 34"/>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395535" y="1510283"/>
            <a:ext cx="288034" cy="216024"/>
            <a:chOff x="780907" y="1923678"/>
            <a:chExt cx="829193" cy="576064"/>
          </a:xfrm>
        </p:grpSpPr>
        <p:cxnSp>
          <p:nvCxnSpPr>
            <p:cNvPr id="46" name="Straight Connector 45"/>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395535" y="2175706"/>
            <a:ext cx="288034" cy="216024"/>
            <a:chOff x="780907" y="1923678"/>
            <a:chExt cx="829193" cy="576064"/>
          </a:xfrm>
        </p:grpSpPr>
        <p:cxnSp>
          <p:nvCxnSpPr>
            <p:cNvPr id="49" name="Straight Connector 48"/>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395535" y="1844990"/>
            <a:ext cx="288034" cy="216024"/>
            <a:chOff x="780907" y="1923678"/>
            <a:chExt cx="829193" cy="576064"/>
          </a:xfrm>
        </p:grpSpPr>
        <p:cxnSp>
          <p:nvCxnSpPr>
            <p:cNvPr id="52" name="Straight Connector 51"/>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403920" y="2710768"/>
            <a:ext cx="288034" cy="216024"/>
            <a:chOff x="780907" y="1923678"/>
            <a:chExt cx="829193" cy="576064"/>
          </a:xfrm>
        </p:grpSpPr>
        <p:cxnSp>
          <p:nvCxnSpPr>
            <p:cNvPr id="56" name="Straight Connector 55"/>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03919" y="3610868"/>
            <a:ext cx="288034" cy="216024"/>
            <a:chOff x="780907" y="1923678"/>
            <a:chExt cx="829193" cy="576064"/>
          </a:xfrm>
        </p:grpSpPr>
        <p:cxnSp>
          <p:nvCxnSpPr>
            <p:cNvPr id="59" name="Straight Connector 58"/>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03919" y="3178820"/>
            <a:ext cx="288034" cy="216024"/>
            <a:chOff x="780907" y="1923678"/>
            <a:chExt cx="829193" cy="576064"/>
          </a:xfrm>
        </p:grpSpPr>
        <p:cxnSp>
          <p:nvCxnSpPr>
            <p:cNvPr id="62" name="Straight Connector 61"/>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03919" y="4479962"/>
            <a:ext cx="288034" cy="216024"/>
            <a:chOff x="780907" y="1923678"/>
            <a:chExt cx="829193" cy="576064"/>
          </a:xfrm>
        </p:grpSpPr>
        <p:cxnSp>
          <p:nvCxnSpPr>
            <p:cNvPr id="65" name="Straight Connector 64"/>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403919" y="4047914"/>
            <a:ext cx="288034" cy="216024"/>
            <a:chOff x="780907" y="1923678"/>
            <a:chExt cx="829193" cy="576064"/>
          </a:xfrm>
        </p:grpSpPr>
        <p:cxnSp>
          <p:nvCxnSpPr>
            <p:cNvPr id="68" name="Straight Connector 67"/>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09565" y="4912010"/>
            <a:ext cx="288034" cy="216024"/>
            <a:chOff x="780907" y="1923678"/>
            <a:chExt cx="829193" cy="576064"/>
          </a:xfrm>
        </p:grpSpPr>
        <p:cxnSp>
          <p:nvCxnSpPr>
            <p:cNvPr id="71" name="Straight Connector 70"/>
            <p:cNvCxnSpPr/>
            <p:nvPr/>
          </p:nvCxnSpPr>
          <p:spPr bwMode="gray">
            <a:xfrm>
              <a:off x="1187624" y="1923678"/>
              <a:ext cx="0" cy="5760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bwMode="gray">
            <a:xfrm>
              <a:off x="780907" y="1923678"/>
              <a:ext cx="82919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bwMode="gray">
          <a:xfrm>
            <a:off x="4901027" y="467645"/>
            <a:ext cx="1478533" cy="208222"/>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dirty="0" err="1" smtClean="0"/>
              <a:t>Vorkostenstellen</a:t>
            </a:r>
            <a:endParaRPr lang="en-US" sz="1200" dirty="0" smtClean="0"/>
          </a:p>
        </p:txBody>
      </p:sp>
      <p:grpSp>
        <p:nvGrpSpPr>
          <p:cNvPr id="109" name="Group 108"/>
          <p:cNvGrpSpPr/>
          <p:nvPr/>
        </p:nvGrpSpPr>
        <p:grpSpPr>
          <a:xfrm>
            <a:off x="4030340" y="823784"/>
            <a:ext cx="864096" cy="501598"/>
            <a:chOff x="7185634" y="1727243"/>
            <a:chExt cx="864096" cy="501598"/>
          </a:xfrm>
        </p:grpSpPr>
        <p:grpSp>
          <p:nvGrpSpPr>
            <p:cNvPr id="95" name="Group 94"/>
            <p:cNvGrpSpPr/>
            <p:nvPr/>
          </p:nvGrpSpPr>
          <p:grpSpPr>
            <a:xfrm>
              <a:off x="7286958" y="1727243"/>
              <a:ext cx="684076" cy="401788"/>
              <a:chOff x="4894084" y="1851670"/>
              <a:chExt cx="1152128" cy="650291"/>
            </a:xfrm>
          </p:grpSpPr>
          <p:sp>
            <p:nvSpPr>
              <p:cNvPr id="98" name="Rectangle 97"/>
              <p:cNvSpPr/>
              <p:nvPr/>
            </p:nvSpPr>
            <p:spPr bwMode="gray">
              <a:xfrm>
                <a:off x="4894084" y="1851670"/>
                <a:ext cx="1152128" cy="650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99" name="Straight Connector 98"/>
              <p:cNvCxnSpPr>
                <a:stCxn id="98" idx="3"/>
                <a:endCxn id="98" idx="1"/>
              </p:cNvCxnSpPr>
              <p:nvPr/>
            </p:nvCxnSpPr>
            <p:spPr bwMode="gray">
              <a:xfrm flipH="1">
                <a:off x="4894084" y="2176816"/>
                <a:ext cx="11521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7235827" y="1769446"/>
              <a:ext cx="684076" cy="401788"/>
              <a:chOff x="4894084" y="1851670"/>
              <a:chExt cx="1152128" cy="650291"/>
            </a:xfrm>
          </p:grpSpPr>
          <p:sp>
            <p:nvSpPr>
              <p:cNvPr id="107" name="Rectangle 106"/>
              <p:cNvSpPr/>
              <p:nvPr/>
            </p:nvSpPr>
            <p:spPr bwMode="gray">
              <a:xfrm>
                <a:off x="4894084" y="1851670"/>
                <a:ext cx="1152128" cy="650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108" name="Straight Connector 107"/>
              <p:cNvCxnSpPr>
                <a:stCxn id="107" idx="3"/>
                <a:endCxn id="107" idx="1"/>
              </p:cNvCxnSpPr>
              <p:nvPr/>
            </p:nvCxnSpPr>
            <p:spPr bwMode="gray">
              <a:xfrm flipH="1">
                <a:off x="4894084" y="2176816"/>
                <a:ext cx="11521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7185634" y="1815666"/>
              <a:ext cx="864096" cy="413175"/>
              <a:chOff x="5220072" y="1851671"/>
              <a:chExt cx="864096" cy="413175"/>
            </a:xfrm>
          </p:grpSpPr>
          <p:grpSp>
            <p:nvGrpSpPr>
              <p:cNvPr id="78" name="Group 77"/>
              <p:cNvGrpSpPr/>
              <p:nvPr/>
            </p:nvGrpSpPr>
            <p:grpSpPr>
              <a:xfrm>
                <a:off x="5220072" y="1851671"/>
                <a:ext cx="684076" cy="401788"/>
                <a:chOff x="4894084" y="1851670"/>
                <a:chExt cx="1152128" cy="650291"/>
              </a:xfrm>
            </p:grpSpPr>
            <p:sp>
              <p:nvSpPr>
                <p:cNvPr id="74" name="Rectangle 73"/>
                <p:cNvSpPr/>
                <p:nvPr/>
              </p:nvSpPr>
              <p:spPr bwMode="gray">
                <a:xfrm>
                  <a:off x="4894084" y="1851670"/>
                  <a:ext cx="1152128" cy="650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76" name="Straight Connector 75"/>
                <p:cNvCxnSpPr>
                  <a:stCxn id="74" idx="3"/>
                  <a:endCxn id="74" idx="1"/>
                </p:cNvCxnSpPr>
                <p:nvPr/>
              </p:nvCxnSpPr>
              <p:spPr bwMode="gray">
                <a:xfrm flipH="1">
                  <a:off x="4894084" y="2176816"/>
                  <a:ext cx="11521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bwMode="gray">
              <a:xfrm>
                <a:off x="5796136" y="1859074"/>
                <a:ext cx="288032" cy="25202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b="1" dirty="0" smtClean="0"/>
                  <a:t>f</a:t>
                </a:r>
              </a:p>
            </p:txBody>
          </p:sp>
          <p:sp>
            <p:nvSpPr>
              <p:cNvPr id="92" name="TextBox 91"/>
              <p:cNvSpPr txBox="1"/>
              <p:nvPr/>
            </p:nvSpPr>
            <p:spPr bwMode="gray">
              <a:xfrm>
                <a:off x="5771613" y="2044563"/>
                <a:ext cx="222379" cy="220283"/>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b="1" dirty="0" smtClean="0"/>
                  <a:t>v</a:t>
                </a:r>
              </a:p>
            </p:txBody>
          </p:sp>
        </p:grpSp>
      </p:grpSp>
      <p:grpSp>
        <p:nvGrpSpPr>
          <p:cNvPr id="110" name="Group 109"/>
          <p:cNvGrpSpPr/>
          <p:nvPr/>
        </p:nvGrpSpPr>
        <p:grpSpPr>
          <a:xfrm>
            <a:off x="6264188" y="812397"/>
            <a:ext cx="864096" cy="501598"/>
            <a:chOff x="7185634" y="1727243"/>
            <a:chExt cx="864096" cy="501598"/>
          </a:xfrm>
        </p:grpSpPr>
        <p:grpSp>
          <p:nvGrpSpPr>
            <p:cNvPr id="111" name="Group 110"/>
            <p:cNvGrpSpPr/>
            <p:nvPr/>
          </p:nvGrpSpPr>
          <p:grpSpPr>
            <a:xfrm>
              <a:off x="7286958" y="1727243"/>
              <a:ext cx="684076" cy="401788"/>
              <a:chOff x="4894084" y="1851670"/>
              <a:chExt cx="1152128" cy="650291"/>
            </a:xfrm>
          </p:grpSpPr>
          <p:sp>
            <p:nvSpPr>
              <p:cNvPr id="121" name="Rectangle 120"/>
              <p:cNvSpPr/>
              <p:nvPr/>
            </p:nvSpPr>
            <p:spPr bwMode="gray">
              <a:xfrm>
                <a:off x="4894084" y="1851670"/>
                <a:ext cx="1152128" cy="650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122" name="Straight Connector 121"/>
              <p:cNvCxnSpPr>
                <a:stCxn id="121" idx="3"/>
                <a:endCxn id="121" idx="1"/>
              </p:cNvCxnSpPr>
              <p:nvPr/>
            </p:nvCxnSpPr>
            <p:spPr bwMode="gray">
              <a:xfrm flipH="1">
                <a:off x="4894084" y="2176816"/>
                <a:ext cx="11521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7235827" y="1769446"/>
              <a:ext cx="684076" cy="401788"/>
              <a:chOff x="4894084" y="1851670"/>
              <a:chExt cx="1152128" cy="650291"/>
            </a:xfrm>
          </p:grpSpPr>
          <p:sp>
            <p:nvSpPr>
              <p:cNvPr id="119" name="Rectangle 118"/>
              <p:cNvSpPr/>
              <p:nvPr/>
            </p:nvSpPr>
            <p:spPr bwMode="gray">
              <a:xfrm>
                <a:off x="4894084" y="1851670"/>
                <a:ext cx="1152128" cy="650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120" name="Straight Connector 119"/>
              <p:cNvCxnSpPr>
                <a:stCxn id="119" idx="3"/>
                <a:endCxn id="119" idx="1"/>
              </p:cNvCxnSpPr>
              <p:nvPr/>
            </p:nvCxnSpPr>
            <p:spPr bwMode="gray">
              <a:xfrm flipH="1">
                <a:off x="4894084" y="2176816"/>
                <a:ext cx="11521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7185634" y="1815666"/>
              <a:ext cx="864096" cy="413175"/>
              <a:chOff x="5220072" y="1851671"/>
              <a:chExt cx="864096" cy="413175"/>
            </a:xfrm>
          </p:grpSpPr>
          <p:grpSp>
            <p:nvGrpSpPr>
              <p:cNvPr id="114" name="Group 113"/>
              <p:cNvGrpSpPr/>
              <p:nvPr/>
            </p:nvGrpSpPr>
            <p:grpSpPr>
              <a:xfrm>
                <a:off x="5220072" y="1851671"/>
                <a:ext cx="684076" cy="401788"/>
                <a:chOff x="4894084" y="1851670"/>
                <a:chExt cx="1152128" cy="650291"/>
              </a:xfrm>
            </p:grpSpPr>
            <p:sp>
              <p:nvSpPr>
                <p:cNvPr id="117" name="Rectangle 116"/>
                <p:cNvSpPr/>
                <p:nvPr/>
              </p:nvSpPr>
              <p:spPr bwMode="gray">
                <a:xfrm>
                  <a:off x="4894084" y="1851670"/>
                  <a:ext cx="1152128" cy="650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118" name="Straight Connector 117"/>
                <p:cNvCxnSpPr>
                  <a:stCxn id="117" idx="3"/>
                  <a:endCxn id="117" idx="1"/>
                </p:cNvCxnSpPr>
                <p:nvPr/>
              </p:nvCxnSpPr>
              <p:spPr bwMode="gray">
                <a:xfrm flipH="1">
                  <a:off x="4894084" y="2176816"/>
                  <a:ext cx="11521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15" name="TextBox 114"/>
              <p:cNvSpPr txBox="1"/>
              <p:nvPr/>
            </p:nvSpPr>
            <p:spPr bwMode="gray">
              <a:xfrm>
                <a:off x="5796136" y="1859074"/>
                <a:ext cx="288032" cy="25202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b="1" dirty="0" smtClean="0"/>
                  <a:t>f</a:t>
                </a:r>
              </a:p>
            </p:txBody>
          </p:sp>
          <p:sp>
            <p:nvSpPr>
              <p:cNvPr id="116" name="TextBox 115"/>
              <p:cNvSpPr txBox="1"/>
              <p:nvPr/>
            </p:nvSpPr>
            <p:spPr bwMode="gray">
              <a:xfrm>
                <a:off x="5771613" y="2044563"/>
                <a:ext cx="222379" cy="220283"/>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b="1" dirty="0" smtClean="0"/>
                  <a:t>v</a:t>
                </a:r>
              </a:p>
            </p:txBody>
          </p:sp>
        </p:grpSp>
      </p:grpSp>
      <p:grpSp>
        <p:nvGrpSpPr>
          <p:cNvPr id="123" name="Group 122"/>
          <p:cNvGrpSpPr/>
          <p:nvPr/>
        </p:nvGrpSpPr>
        <p:grpSpPr>
          <a:xfrm>
            <a:off x="3203848" y="1687880"/>
            <a:ext cx="864096" cy="501598"/>
            <a:chOff x="7185634" y="1727243"/>
            <a:chExt cx="864096" cy="501598"/>
          </a:xfrm>
        </p:grpSpPr>
        <p:grpSp>
          <p:nvGrpSpPr>
            <p:cNvPr id="124" name="Group 123"/>
            <p:cNvGrpSpPr/>
            <p:nvPr/>
          </p:nvGrpSpPr>
          <p:grpSpPr>
            <a:xfrm>
              <a:off x="7286958" y="1727243"/>
              <a:ext cx="684076" cy="401788"/>
              <a:chOff x="4894084" y="1851670"/>
              <a:chExt cx="1152128" cy="650291"/>
            </a:xfrm>
          </p:grpSpPr>
          <p:sp>
            <p:nvSpPr>
              <p:cNvPr id="134" name="Rectangle 133"/>
              <p:cNvSpPr/>
              <p:nvPr/>
            </p:nvSpPr>
            <p:spPr bwMode="gray">
              <a:xfrm>
                <a:off x="4894084" y="1851670"/>
                <a:ext cx="1152128" cy="650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135" name="Straight Connector 134"/>
              <p:cNvCxnSpPr>
                <a:stCxn id="134" idx="3"/>
                <a:endCxn id="134" idx="1"/>
              </p:cNvCxnSpPr>
              <p:nvPr/>
            </p:nvCxnSpPr>
            <p:spPr bwMode="gray">
              <a:xfrm flipH="1">
                <a:off x="4894084" y="2176816"/>
                <a:ext cx="11521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7235827" y="1769446"/>
              <a:ext cx="684076" cy="401788"/>
              <a:chOff x="4894084" y="1851670"/>
              <a:chExt cx="1152128" cy="650291"/>
            </a:xfrm>
          </p:grpSpPr>
          <p:sp>
            <p:nvSpPr>
              <p:cNvPr id="132" name="Rectangle 131"/>
              <p:cNvSpPr/>
              <p:nvPr/>
            </p:nvSpPr>
            <p:spPr bwMode="gray">
              <a:xfrm>
                <a:off x="4894084" y="1851670"/>
                <a:ext cx="1152128" cy="650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133" name="Straight Connector 132"/>
              <p:cNvCxnSpPr>
                <a:stCxn id="132" idx="3"/>
                <a:endCxn id="132" idx="1"/>
              </p:cNvCxnSpPr>
              <p:nvPr/>
            </p:nvCxnSpPr>
            <p:spPr bwMode="gray">
              <a:xfrm flipH="1">
                <a:off x="4894084" y="2176816"/>
                <a:ext cx="11521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7185634" y="1815666"/>
              <a:ext cx="864096" cy="413175"/>
              <a:chOff x="5220072" y="1851671"/>
              <a:chExt cx="864096" cy="413175"/>
            </a:xfrm>
          </p:grpSpPr>
          <p:grpSp>
            <p:nvGrpSpPr>
              <p:cNvPr id="127" name="Group 126"/>
              <p:cNvGrpSpPr/>
              <p:nvPr/>
            </p:nvGrpSpPr>
            <p:grpSpPr>
              <a:xfrm>
                <a:off x="5220072" y="1851671"/>
                <a:ext cx="684076" cy="401788"/>
                <a:chOff x="4894084" y="1851670"/>
                <a:chExt cx="1152128" cy="650291"/>
              </a:xfrm>
            </p:grpSpPr>
            <p:sp>
              <p:nvSpPr>
                <p:cNvPr id="130" name="Rectangle 129"/>
                <p:cNvSpPr/>
                <p:nvPr/>
              </p:nvSpPr>
              <p:spPr bwMode="gray">
                <a:xfrm>
                  <a:off x="4894084" y="1851670"/>
                  <a:ext cx="1152128" cy="650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131" name="Straight Connector 130"/>
                <p:cNvCxnSpPr>
                  <a:stCxn id="130" idx="3"/>
                  <a:endCxn id="130" idx="1"/>
                </p:cNvCxnSpPr>
                <p:nvPr/>
              </p:nvCxnSpPr>
              <p:spPr bwMode="gray">
                <a:xfrm flipH="1">
                  <a:off x="4894084" y="2176816"/>
                  <a:ext cx="11521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28" name="TextBox 127"/>
              <p:cNvSpPr txBox="1"/>
              <p:nvPr/>
            </p:nvSpPr>
            <p:spPr bwMode="gray">
              <a:xfrm>
                <a:off x="5796136" y="1859074"/>
                <a:ext cx="288032" cy="25202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b="1" dirty="0" smtClean="0"/>
                  <a:t>f</a:t>
                </a:r>
              </a:p>
            </p:txBody>
          </p:sp>
          <p:sp>
            <p:nvSpPr>
              <p:cNvPr id="129" name="TextBox 128"/>
              <p:cNvSpPr txBox="1"/>
              <p:nvPr/>
            </p:nvSpPr>
            <p:spPr bwMode="gray">
              <a:xfrm>
                <a:off x="5771613" y="2044563"/>
                <a:ext cx="222379" cy="220283"/>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b="1" dirty="0" smtClean="0"/>
                  <a:t>v</a:t>
                </a:r>
              </a:p>
            </p:txBody>
          </p:sp>
        </p:grpSp>
      </p:grpSp>
      <p:grpSp>
        <p:nvGrpSpPr>
          <p:cNvPr id="136" name="Group 135"/>
          <p:cNvGrpSpPr/>
          <p:nvPr/>
        </p:nvGrpSpPr>
        <p:grpSpPr>
          <a:xfrm>
            <a:off x="5263228" y="1687880"/>
            <a:ext cx="864095" cy="501598"/>
            <a:chOff x="7185635" y="1727243"/>
            <a:chExt cx="864095" cy="501598"/>
          </a:xfrm>
        </p:grpSpPr>
        <p:grpSp>
          <p:nvGrpSpPr>
            <p:cNvPr id="137" name="Group 136"/>
            <p:cNvGrpSpPr/>
            <p:nvPr/>
          </p:nvGrpSpPr>
          <p:grpSpPr>
            <a:xfrm>
              <a:off x="7286958" y="1727243"/>
              <a:ext cx="684076" cy="401788"/>
              <a:chOff x="4894084" y="1851670"/>
              <a:chExt cx="1152128" cy="650291"/>
            </a:xfrm>
          </p:grpSpPr>
          <p:sp>
            <p:nvSpPr>
              <p:cNvPr id="147" name="Rectangle 146"/>
              <p:cNvSpPr/>
              <p:nvPr/>
            </p:nvSpPr>
            <p:spPr bwMode="gray">
              <a:xfrm>
                <a:off x="4894084" y="1851670"/>
                <a:ext cx="1152128" cy="650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148" name="Straight Connector 147"/>
              <p:cNvCxnSpPr>
                <a:stCxn id="147" idx="3"/>
                <a:endCxn id="147" idx="1"/>
              </p:cNvCxnSpPr>
              <p:nvPr/>
            </p:nvCxnSpPr>
            <p:spPr bwMode="gray">
              <a:xfrm flipH="1">
                <a:off x="4894084" y="2176816"/>
                <a:ext cx="11521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a:off x="7235827" y="1769446"/>
              <a:ext cx="684076" cy="401788"/>
              <a:chOff x="4894084" y="1851670"/>
              <a:chExt cx="1152128" cy="650291"/>
            </a:xfrm>
          </p:grpSpPr>
          <p:sp>
            <p:nvSpPr>
              <p:cNvPr id="145" name="Rectangle 144"/>
              <p:cNvSpPr/>
              <p:nvPr/>
            </p:nvSpPr>
            <p:spPr bwMode="gray">
              <a:xfrm>
                <a:off x="4894084" y="1851670"/>
                <a:ext cx="1152128" cy="650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146" name="Straight Connector 145"/>
              <p:cNvCxnSpPr>
                <a:stCxn id="145" idx="3"/>
                <a:endCxn id="145" idx="1"/>
              </p:cNvCxnSpPr>
              <p:nvPr/>
            </p:nvCxnSpPr>
            <p:spPr bwMode="gray">
              <a:xfrm flipH="1">
                <a:off x="4894084" y="2176816"/>
                <a:ext cx="11521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a:off x="7185635" y="1815666"/>
              <a:ext cx="864095" cy="413175"/>
              <a:chOff x="5220073" y="1851671"/>
              <a:chExt cx="864095" cy="413175"/>
            </a:xfrm>
          </p:grpSpPr>
          <p:grpSp>
            <p:nvGrpSpPr>
              <p:cNvPr id="140" name="Group 139"/>
              <p:cNvGrpSpPr/>
              <p:nvPr/>
            </p:nvGrpSpPr>
            <p:grpSpPr>
              <a:xfrm>
                <a:off x="5220073" y="1851671"/>
                <a:ext cx="684077" cy="401788"/>
                <a:chOff x="4894083" y="1851670"/>
                <a:chExt cx="1152129" cy="650291"/>
              </a:xfrm>
            </p:grpSpPr>
            <p:sp>
              <p:nvSpPr>
                <p:cNvPr id="143" name="Rectangle 142"/>
                <p:cNvSpPr/>
                <p:nvPr/>
              </p:nvSpPr>
              <p:spPr bwMode="gray">
                <a:xfrm>
                  <a:off x="4894083" y="1851670"/>
                  <a:ext cx="1152128" cy="650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144" name="Straight Connector 143"/>
                <p:cNvCxnSpPr>
                  <a:stCxn id="143" idx="3"/>
                  <a:endCxn id="143" idx="1"/>
                </p:cNvCxnSpPr>
                <p:nvPr/>
              </p:nvCxnSpPr>
              <p:spPr bwMode="gray">
                <a:xfrm flipH="1">
                  <a:off x="4894084" y="2176816"/>
                  <a:ext cx="11521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41" name="TextBox 140"/>
              <p:cNvSpPr txBox="1"/>
              <p:nvPr/>
            </p:nvSpPr>
            <p:spPr bwMode="gray">
              <a:xfrm>
                <a:off x="5796136" y="1859074"/>
                <a:ext cx="288032" cy="25202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b="1" dirty="0" smtClean="0"/>
                  <a:t>f</a:t>
                </a:r>
              </a:p>
            </p:txBody>
          </p:sp>
          <p:sp>
            <p:nvSpPr>
              <p:cNvPr id="142" name="TextBox 141"/>
              <p:cNvSpPr txBox="1"/>
              <p:nvPr/>
            </p:nvSpPr>
            <p:spPr bwMode="gray">
              <a:xfrm>
                <a:off x="5771613" y="2044563"/>
                <a:ext cx="222379" cy="220283"/>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b="1" dirty="0" smtClean="0"/>
                  <a:t>v</a:t>
                </a:r>
              </a:p>
            </p:txBody>
          </p:sp>
        </p:grpSp>
      </p:grpSp>
      <p:grpSp>
        <p:nvGrpSpPr>
          <p:cNvPr id="149" name="Group 148"/>
          <p:cNvGrpSpPr/>
          <p:nvPr/>
        </p:nvGrpSpPr>
        <p:grpSpPr>
          <a:xfrm>
            <a:off x="7245611" y="1687880"/>
            <a:ext cx="864096" cy="501598"/>
            <a:chOff x="7185634" y="1727243"/>
            <a:chExt cx="864096" cy="501598"/>
          </a:xfrm>
        </p:grpSpPr>
        <p:grpSp>
          <p:nvGrpSpPr>
            <p:cNvPr id="150" name="Group 149"/>
            <p:cNvGrpSpPr/>
            <p:nvPr/>
          </p:nvGrpSpPr>
          <p:grpSpPr>
            <a:xfrm>
              <a:off x="7286958" y="1727243"/>
              <a:ext cx="684076" cy="401788"/>
              <a:chOff x="4894084" y="1851670"/>
              <a:chExt cx="1152128" cy="650291"/>
            </a:xfrm>
          </p:grpSpPr>
          <p:sp>
            <p:nvSpPr>
              <p:cNvPr id="160" name="Rectangle 159"/>
              <p:cNvSpPr/>
              <p:nvPr/>
            </p:nvSpPr>
            <p:spPr bwMode="gray">
              <a:xfrm>
                <a:off x="4894084" y="1851670"/>
                <a:ext cx="1152128" cy="650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161" name="Straight Connector 160"/>
              <p:cNvCxnSpPr>
                <a:stCxn id="160" idx="3"/>
                <a:endCxn id="160" idx="1"/>
              </p:cNvCxnSpPr>
              <p:nvPr/>
            </p:nvCxnSpPr>
            <p:spPr bwMode="gray">
              <a:xfrm flipH="1">
                <a:off x="4894084" y="2176816"/>
                <a:ext cx="11521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7235827" y="1769446"/>
              <a:ext cx="684076" cy="401788"/>
              <a:chOff x="4894084" y="1851670"/>
              <a:chExt cx="1152128" cy="650291"/>
            </a:xfrm>
          </p:grpSpPr>
          <p:sp>
            <p:nvSpPr>
              <p:cNvPr id="158" name="Rectangle 157"/>
              <p:cNvSpPr/>
              <p:nvPr/>
            </p:nvSpPr>
            <p:spPr bwMode="gray">
              <a:xfrm>
                <a:off x="4894084" y="1851670"/>
                <a:ext cx="1152128" cy="650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159" name="Straight Connector 158"/>
              <p:cNvCxnSpPr>
                <a:stCxn id="158" idx="3"/>
                <a:endCxn id="158" idx="1"/>
              </p:cNvCxnSpPr>
              <p:nvPr/>
            </p:nvCxnSpPr>
            <p:spPr bwMode="gray">
              <a:xfrm flipH="1">
                <a:off x="4894084" y="2176816"/>
                <a:ext cx="11521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7185634" y="1815666"/>
              <a:ext cx="864096" cy="413175"/>
              <a:chOff x="5220072" y="1851671"/>
              <a:chExt cx="864096" cy="413175"/>
            </a:xfrm>
          </p:grpSpPr>
          <p:grpSp>
            <p:nvGrpSpPr>
              <p:cNvPr id="153" name="Group 152"/>
              <p:cNvGrpSpPr/>
              <p:nvPr/>
            </p:nvGrpSpPr>
            <p:grpSpPr>
              <a:xfrm>
                <a:off x="5220072" y="1851671"/>
                <a:ext cx="684076" cy="401788"/>
                <a:chOff x="4894084" y="1851670"/>
                <a:chExt cx="1152128" cy="650291"/>
              </a:xfrm>
            </p:grpSpPr>
            <p:sp>
              <p:nvSpPr>
                <p:cNvPr id="156" name="Rectangle 155"/>
                <p:cNvSpPr/>
                <p:nvPr/>
              </p:nvSpPr>
              <p:spPr bwMode="gray">
                <a:xfrm>
                  <a:off x="4894084" y="1851670"/>
                  <a:ext cx="1152128" cy="650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cxnSp>
              <p:nvCxnSpPr>
                <p:cNvPr id="157" name="Straight Connector 156"/>
                <p:cNvCxnSpPr>
                  <a:stCxn id="156" idx="3"/>
                  <a:endCxn id="156" idx="1"/>
                </p:cNvCxnSpPr>
                <p:nvPr/>
              </p:nvCxnSpPr>
              <p:spPr bwMode="gray">
                <a:xfrm flipH="1">
                  <a:off x="4894084" y="2176816"/>
                  <a:ext cx="11521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54" name="TextBox 153"/>
              <p:cNvSpPr txBox="1"/>
              <p:nvPr/>
            </p:nvSpPr>
            <p:spPr bwMode="gray">
              <a:xfrm>
                <a:off x="5796136" y="1859074"/>
                <a:ext cx="288032" cy="25202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b="1" dirty="0" smtClean="0"/>
                  <a:t>f</a:t>
                </a:r>
              </a:p>
            </p:txBody>
          </p:sp>
          <p:sp>
            <p:nvSpPr>
              <p:cNvPr id="155" name="TextBox 154"/>
              <p:cNvSpPr txBox="1"/>
              <p:nvPr/>
            </p:nvSpPr>
            <p:spPr bwMode="gray">
              <a:xfrm>
                <a:off x="5771613" y="2044563"/>
                <a:ext cx="222379" cy="220283"/>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b="1" dirty="0" smtClean="0"/>
                  <a:t>v</a:t>
                </a:r>
              </a:p>
            </p:txBody>
          </p:sp>
        </p:grpSp>
      </p:grpSp>
      <p:cxnSp>
        <p:nvCxnSpPr>
          <p:cNvPr id="166" name="Straight Arrow Connector 165"/>
          <p:cNvCxnSpPr/>
          <p:nvPr/>
        </p:nvCxnSpPr>
        <p:spPr bwMode="gray">
          <a:xfrm flipH="1">
            <a:off x="3586092" y="1360886"/>
            <a:ext cx="683065" cy="28431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bwMode="gray">
          <a:xfrm>
            <a:off x="4503960" y="1371557"/>
            <a:ext cx="1114988" cy="26296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bwMode="gray">
          <a:xfrm flipH="1">
            <a:off x="3852914" y="1360886"/>
            <a:ext cx="2486784" cy="25610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bwMode="gray">
          <a:xfrm flipH="1">
            <a:off x="5814768" y="1371557"/>
            <a:ext cx="759736" cy="273639"/>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bwMode="gray">
          <a:xfrm>
            <a:off x="6766613" y="1381106"/>
            <a:ext cx="793719" cy="23588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bwMode="gray">
          <a:xfrm>
            <a:off x="2891622" y="2227940"/>
            <a:ext cx="1388939" cy="399856"/>
          </a:xfrm>
          <a:prstGeom prst="rect">
            <a:avLst/>
          </a:prstGeom>
          <a:noFill/>
        </p:spPr>
        <p:txBody>
          <a:bodyPr wrap="none" lIns="0" tIns="0" rIns="0" bIns="0" rtlCol="0">
            <a:noAutofit/>
          </a:bodyPr>
          <a:lstStyle/>
          <a:p>
            <a:pPr algn="ctr">
              <a:lnSpc>
                <a:spcPts val="700"/>
              </a:lnSpc>
              <a:spcBef>
                <a:spcPts val="300"/>
              </a:spcBef>
              <a:spcAft>
                <a:spcPts val="300"/>
              </a:spcAft>
              <a:buClr>
                <a:schemeClr val="accent1"/>
              </a:buClr>
              <a:buSzPct val="90000"/>
            </a:pPr>
            <a:r>
              <a:rPr lang="en-US" sz="1050" dirty="0" err="1" smtClean="0"/>
              <a:t>Materialdispositions</a:t>
            </a:r>
            <a:r>
              <a:rPr lang="en-US" sz="1050" dirty="0" smtClean="0"/>
              <a:t>-</a:t>
            </a:r>
          </a:p>
          <a:p>
            <a:pPr algn="ctr">
              <a:lnSpc>
                <a:spcPts val="700"/>
              </a:lnSpc>
              <a:spcBef>
                <a:spcPts val="300"/>
              </a:spcBef>
              <a:spcAft>
                <a:spcPts val="300"/>
              </a:spcAft>
              <a:buClr>
                <a:schemeClr val="accent1"/>
              </a:buClr>
              <a:buSzPct val="90000"/>
            </a:pPr>
            <a:r>
              <a:rPr lang="en-US" sz="1050" dirty="0" err="1" smtClean="0"/>
              <a:t>kostenstellen</a:t>
            </a:r>
            <a:endParaRPr lang="en-US" sz="1050" dirty="0" smtClean="0"/>
          </a:p>
        </p:txBody>
      </p:sp>
      <p:sp>
        <p:nvSpPr>
          <p:cNvPr id="195" name="TextBox 194"/>
          <p:cNvSpPr txBox="1"/>
          <p:nvPr/>
        </p:nvSpPr>
        <p:spPr bwMode="gray">
          <a:xfrm>
            <a:off x="5184068" y="2227940"/>
            <a:ext cx="804722" cy="255840"/>
          </a:xfrm>
          <a:prstGeom prst="rect">
            <a:avLst/>
          </a:prstGeom>
          <a:noFill/>
        </p:spPr>
        <p:txBody>
          <a:bodyPr wrap="none" lIns="0" tIns="0" rIns="0" bIns="0" rtlCol="0">
            <a:noAutofit/>
          </a:bodyPr>
          <a:lstStyle/>
          <a:p>
            <a:pPr algn="ctr">
              <a:lnSpc>
                <a:spcPts val="700"/>
              </a:lnSpc>
              <a:spcBef>
                <a:spcPts val="300"/>
              </a:spcBef>
              <a:spcAft>
                <a:spcPts val="300"/>
              </a:spcAft>
              <a:buClr>
                <a:schemeClr val="accent1"/>
              </a:buClr>
              <a:buSzPct val="90000"/>
            </a:pPr>
            <a:r>
              <a:rPr lang="en-US" sz="1050" dirty="0" err="1" smtClean="0"/>
              <a:t>Fertigungs</a:t>
            </a:r>
            <a:r>
              <a:rPr lang="en-US" sz="1050" dirty="0" smtClean="0"/>
              <a:t>-</a:t>
            </a:r>
          </a:p>
          <a:p>
            <a:pPr algn="ctr">
              <a:lnSpc>
                <a:spcPts val="700"/>
              </a:lnSpc>
              <a:spcBef>
                <a:spcPts val="300"/>
              </a:spcBef>
              <a:spcAft>
                <a:spcPts val="300"/>
              </a:spcAft>
              <a:buClr>
                <a:schemeClr val="accent1"/>
              </a:buClr>
              <a:buSzPct val="90000"/>
            </a:pPr>
            <a:r>
              <a:rPr lang="en-US" sz="1050" dirty="0" err="1" smtClean="0"/>
              <a:t>kostenstellen</a:t>
            </a:r>
            <a:endParaRPr lang="en-US" sz="1050" dirty="0" smtClean="0"/>
          </a:p>
        </p:txBody>
      </p:sp>
      <p:sp>
        <p:nvSpPr>
          <p:cNvPr id="196" name="TextBox 195"/>
          <p:cNvSpPr txBox="1"/>
          <p:nvPr/>
        </p:nvSpPr>
        <p:spPr bwMode="gray">
          <a:xfrm>
            <a:off x="7164288" y="2227940"/>
            <a:ext cx="804722" cy="255840"/>
          </a:xfrm>
          <a:prstGeom prst="rect">
            <a:avLst/>
          </a:prstGeom>
          <a:noFill/>
        </p:spPr>
        <p:txBody>
          <a:bodyPr wrap="none" lIns="0" tIns="0" rIns="0" bIns="0" rtlCol="0">
            <a:noAutofit/>
          </a:bodyPr>
          <a:lstStyle/>
          <a:p>
            <a:pPr algn="ctr">
              <a:lnSpc>
                <a:spcPts val="700"/>
              </a:lnSpc>
              <a:spcBef>
                <a:spcPts val="300"/>
              </a:spcBef>
              <a:spcAft>
                <a:spcPts val="300"/>
              </a:spcAft>
              <a:buClr>
                <a:schemeClr val="accent1"/>
              </a:buClr>
              <a:buSzPct val="90000"/>
            </a:pPr>
            <a:r>
              <a:rPr lang="en-US" sz="1050" dirty="0" err="1" smtClean="0"/>
              <a:t>Vertriebs</a:t>
            </a:r>
            <a:r>
              <a:rPr lang="en-US" sz="1050" dirty="0" smtClean="0"/>
              <a:t>- und </a:t>
            </a:r>
            <a:r>
              <a:rPr lang="en-US" sz="1050" dirty="0" err="1" smtClean="0"/>
              <a:t>Verwaltungs</a:t>
            </a:r>
            <a:r>
              <a:rPr lang="en-US" sz="1050" dirty="0" smtClean="0"/>
              <a:t>-</a:t>
            </a:r>
          </a:p>
          <a:p>
            <a:pPr algn="ctr">
              <a:lnSpc>
                <a:spcPts val="700"/>
              </a:lnSpc>
              <a:spcBef>
                <a:spcPts val="300"/>
              </a:spcBef>
              <a:spcAft>
                <a:spcPts val="300"/>
              </a:spcAft>
              <a:buClr>
                <a:schemeClr val="accent1"/>
              </a:buClr>
              <a:buSzPct val="90000"/>
            </a:pPr>
            <a:r>
              <a:rPr lang="en-US" sz="1050" dirty="0" err="1" smtClean="0"/>
              <a:t>kostenstellen</a:t>
            </a:r>
            <a:endParaRPr lang="en-US" sz="1050" dirty="0" smtClean="0"/>
          </a:p>
        </p:txBody>
      </p:sp>
      <p:sp>
        <p:nvSpPr>
          <p:cNvPr id="197" name="Isosceles Triangle 196"/>
          <p:cNvSpPr/>
          <p:nvPr/>
        </p:nvSpPr>
        <p:spPr bwMode="gray">
          <a:xfrm>
            <a:off x="3424808" y="3399842"/>
            <a:ext cx="826492" cy="46805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198" name="Isosceles Triangle 197"/>
          <p:cNvSpPr/>
          <p:nvPr/>
        </p:nvSpPr>
        <p:spPr bwMode="gray">
          <a:xfrm>
            <a:off x="5426045" y="3399842"/>
            <a:ext cx="826492" cy="46805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199" name="TextBox 198"/>
          <p:cNvSpPr txBox="1"/>
          <p:nvPr/>
        </p:nvSpPr>
        <p:spPr bwMode="gray">
          <a:xfrm rot="16200000">
            <a:off x="7855260" y="1598735"/>
            <a:ext cx="1814253" cy="24386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100" dirty="0" err="1" smtClean="0"/>
              <a:t>Kostenstellenrechnung</a:t>
            </a:r>
            <a:endParaRPr lang="en-US" sz="1200" dirty="0" smtClean="0"/>
          </a:p>
        </p:txBody>
      </p:sp>
      <p:sp>
        <p:nvSpPr>
          <p:cNvPr id="203" name="TextBox 202"/>
          <p:cNvSpPr txBox="1"/>
          <p:nvPr/>
        </p:nvSpPr>
        <p:spPr bwMode="gray">
          <a:xfrm>
            <a:off x="2915816" y="2535746"/>
            <a:ext cx="421940" cy="23579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dirty="0" smtClean="0"/>
              <a:t>MGZ</a:t>
            </a:r>
            <a:endParaRPr lang="en-US" sz="1200" dirty="0" smtClean="0"/>
          </a:p>
        </p:txBody>
      </p:sp>
      <p:sp>
        <p:nvSpPr>
          <p:cNvPr id="205" name="TextBox 204"/>
          <p:cNvSpPr txBox="1"/>
          <p:nvPr/>
        </p:nvSpPr>
        <p:spPr bwMode="gray">
          <a:xfrm>
            <a:off x="5734236" y="2535746"/>
            <a:ext cx="421940" cy="23579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dirty="0" smtClean="0"/>
              <a:t>FGZ</a:t>
            </a:r>
          </a:p>
        </p:txBody>
      </p:sp>
      <p:cxnSp>
        <p:nvCxnSpPr>
          <p:cNvPr id="210" name="Straight Arrow Connector 209"/>
          <p:cNvCxnSpPr>
            <a:stCxn id="189" idx="2"/>
          </p:cNvCxnSpPr>
          <p:nvPr/>
        </p:nvCxnSpPr>
        <p:spPr bwMode="gray">
          <a:xfrm>
            <a:off x="3586092" y="2627796"/>
            <a:ext cx="247185" cy="70003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bwMode="gray">
          <a:xfrm flipH="1">
            <a:off x="3977769" y="2627796"/>
            <a:ext cx="1515883" cy="70003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bwMode="gray">
          <a:xfrm>
            <a:off x="3755389" y="2627796"/>
            <a:ext cx="1968739" cy="73604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bwMode="gray">
          <a:xfrm>
            <a:off x="5618948" y="2627796"/>
            <a:ext cx="195820" cy="70003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23" name="TextBox 222"/>
          <p:cNvSpPr txBox="1"/>
          <p:nvPr/>
        </p:nvSpPr>
        <p:spPr bwMode="gray">
          <a:xfrm rot="16200000">
            <a:off x="7876815" y="3535214"/>
            <a:ext cx="1814253" cy="243868"/>
          </a:xfrm>
          <a:prstGeom prst="rect">
            <a:avLst/>
          </a:prstGeom>
          <a:noFill/>
        </p:spPr>
        <p:txBody>
          <a:bodyPr wrap="none" lIns="0" tIns="0" rIns="0" bIns="0" rtlCol="0">
            <a:noAutofit/>
          </a:bodyPr>
          <a:lstStyle/>
          <a:p>
            <a:pPr algn="ctr">
              <a:spcBef>
                <a:spcPts val="300"/>
              </a:spcBef>
              <a:spcAft>
                <a:spcPts val="300"/>
              </a:spcAft>
              <a:buClr>
                <a:schemeClr val="accent1"/>
              </a:buClr>
              <a:buSzPct val="90000"/>
            </a:pPr>
            <a:r>
              <a:rPr lang="en-US" sz="1100" dirty="0" err="1" smtClean="0"/>
              <a:t>Kostenträger</a:t>
            </a:r>
            <a:r>
              <a:rPr lang="en-US" sz="1100" dirty="0" smtClean="0"/>
              <a:t> –</a:t>
            </a:r>
          </a:p>
          <a:p>
            <a:pPr algn="ctr">
              <a:spcBef>
                <a:spcPts val="300"/>
              </a:spcBef>
              <a:spcAft>
                <a:spcPts val="300"/>
              </a:spcAft>
              <a:buClr>
                <a:schemeClr val="accent1"/>
              </a:buClr>
              <a:buSzPct val="90000"/>
            </a:pPr>
            <a:r>
              <a:rPr lang="en-US" sz="1100" dirty="0" smtClean="0"/>
              <a:t>(</a:t>
            </a:r>
            <a:r>
              <a:rPr lang="en-US" sz="1100" dirty="0" err="1" smtClean="0"/>
              <a:t>Zeit</a:t>
            </a:r>
            <a:r>
              <a:rPr lang="en-US" sz="1100" dirty="0" smtClean="0"/>
              <a:t>-) </a:t>
            </a:r>
            <a:r>
              <a:rPr lang="en-US" sz="1100" dirty="0" err="1" smtClean="0"/>
              <a:t>Rechnung</a:t>
            </a:r>
            <a:endParaRPr lang="en-US" sz="1100" dirty="0" smtClean="0"/>
          </a:p>
        </p:txBody>
      </p:sp>
      <p:sp>
        <p:nvSpPr>
          <p:cNvPr id="225" name="Isosceles Triangle 224"/>
          <p:cNvSpPr/>
          <p:nvPr/>
        </p:nvSpPr>
        <p:spPr bwMode="gray">
          <a:xfrm>
            <a:off x="3455876" y="4513682"/>
            <a:ext cx="826492" cy="46805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226" name="Isosceles Triangle 225"/>
          <p:cNvSpPr/>
          <p:nvPr/>
        </p:nvSpPr>
        <p:spPr bwMode="gray">
          <a:xfrm>
            <a:off x="5437696" y="4513682"/>
            <a:ext cx="826492" cy="46805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231" name="TextBox 230"/>
          <p:cNvSpPr txBox="1"/>
          <p:nvPr/>
        </p:nvSpPr>
        <p:spPr bwMode="gray">
          <a:xfrm rot="16200000">
            <a:off x="8421482" y="4635694"/>
            <a:ext cx="770137" cy="243867"/>
          </a:xfrm>
          <a:prstGeom prst="rect">
            <a:avLst/>
          </a:prstGeom>
          <a:noFill/>
        </p:spPr>
        <p:txBody>
          <a:bodyPr wrap="none" lIns="0" tIns="0" rIns="0" bIns="0" rtlCol="0">
            <a:noAutofit/>
          </a:bodyPr>
          <a:lstStyle/>
          <a:p>
            <a:pPr algn="ctr">
              <a:spcBef>
                <a:spcPts val="300"/>
              </a:spcBef>
              <a:spcAft>
                <a:spcPts val="300"/>
              </a:spcAft>
              <a:buClr>
                <a:schemeClr val="accent1"/>
              </a:buClr>
              <a:buSzPct val="90000"/>
            </a:pPr>
            <a:r>
              <a:rPr lang="en-US" sz="1100" dirty="0" err="1" smtClean="0"/>
              <a:t>Ergebnis</a:t>
            </a:r>
            <a:r>
              <a:rPr lang="en-US" sz="1100" dirty="0" smtClean="0"/>
              <a:t>-</a:t>
            </a:r>
          </a:p>
          <a:p>
            <a:pPr algn="ctr">
              <a:spcBef>
                <a:spcPts val="300"/>
              </a:spcBef>
              <a:spcAft>
                <a:spcPts val="300"/>
              </a:spcAft>
              <a:buClr>
                <a:schemeClr val="accent1"/>
              </a:buClr>
              <a:buSzPct val="90000"/>
            </a:pPr>
            <a:r>
              <a:rPr lang="en-US" sz="1100" dirty="0" err="1" smtClean="0"/>
              <a:t>Rechnung</a:t>
            </a:r>
            <a:endParaRPr lang="en-US" sz="1100" dirty="0" smtClean="0"/>
          </a:p>
        </p:txBody>
      </p:sp>
      <p:cxnSp>
        <p:nvCxnSpPr>
          <p:cNvPr id="233" name="Elbow Connector 232"/>
          <p:cNvCxnSpPr/>
          <p:nvPr/>
        </p:nvCxnSpPr>
        <p:spPr bwMode="gray">
          <a:xfrm rot="5400000">
            <a:off x="6075536" y="3250738"/>
            <a:ext cx="1983764" cy="985828"/>
          </a:xfrm>
          <a:prstGeom prst="bentConnector3">
            <a:avLst>
              <a:gd name="adj1" fmla="val 99489"/>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198" idx="3"/>
          </p:cNvCxnSpPr>
          <p:nvPr/>
        </p:nvCxnSpPr>
        <p:spPr bwMode="gray">
          <a:xfrm>
            <a:off x="5839291" y="3867894"/>
            <a:ext cx="0" cy="180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stCxn id="197" idx="3"/>
          </p:cNvCxnSpPr>
          <p:nvPr/>
        </p:nvCxnSpPr>
        <p:spPr bwMode="gray">
          <a:xfrm flipH="1">
            <a:off x="3833277" y="3867894"/>
            <a:ext cx="4777" cy="180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bwMode="gray">
          <a:xfrm>
            <a:off x="4269157" y="3863403"/>
            <a:ext cx="1224495" cy="203774"/>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dirty="0" err="1" smtClean="0"/>
              <a:t>Herstellkosten</a:t>
            </a:r>
            <a:endParaRPr lang="en-US" sz="1200" dirty="0" smtClean="0"/>
          </a:p>
        </p:txBody>
      </p:sp>
      <p:cxnSp>
        <p:nvCxnSpPr>
          <p:cNvPr id="253" name="Straight Arrow Connector 252"/>
          <p:cNvCxnSpPr/>
          <p:nvPr/>
        </p:nvCxnSpPr>
        <p:spPr bwMode="gray">
          <a:xfrm>
            <a:off x="697599" y="1225572"/>
            <a:ext cx="1282113" cy="39142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bwMode="gray">
          <a:xfrm>
            <a:off x="697599" y="1645196"/>
            <a:ext cx="1282113" cy="13851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bwMode="gray">
          <a:xfrm>
            <a:off x="697599" y="1969195"/>
            <a:ext cx="1282113"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bwMode="gray">
          <a:xfrm flipV="1">
            <a:off x="683569" y="2131872"/>
            <a:ext cx="1296143" cy="25985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bwMode="gray">
          <a:xfrm>
            <a:off x="35496" y="2499742"/>
            <a:ext cx="1139740" cy="23848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050" dirty="0" err="1" smtClean="0"/>
              <a:t>Fertigungslöhne</a:t>
            </a:r>
            <a:endParaRPr lang="en-US" sz="1200" dirty="0" smtClean="0"/>
          </a:p>
        </p:txBody>
      </p:sp>
      <p:sp>
        <p:nvSpPr>
          <p:cNvPr id="268" name="TextBox 267"/>
          <p:cNvSpPr txBox="1"/>
          <p:nvPr/>
        </p:nvSpPr>
        <p:spPr bwMode="gray">
          <a:xfrm>
            <a:off x="0" y="2970598"/>
            <a:ext cx="1139740" cy="23848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050" dirty="0" err="1" smtClean="0"/>
              <a:t>Fertigungsmaterial</a:t>
            </a:r>
            <a:endParaRPr lang="en-US" sz="1200" dirty="0" smtClean="0"/>
          </a:p>
        </p:txBody>
      </p:sp>
      <p:cxnSp>
        <p:nvCxnSpPr>
          <p:cNvPr id="269" name="Straight Arrow Connector 268"/>
          <p:cNvCxnSpPr/>
          <p:nvPr/>
        </p:nvCxnSpPr>
        <p:spPr bwMode="gray">
          <a:xfrm>
            <a:off x="683569" y="2823778"/>
            <a:ext cx="1296143" cy="41850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bwMode="gray">
          <a:xfrm>
            <a:off x="683569" y="3327834"/>
            <a:ext cx="1296143" cy="144016"/>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79" name="TextBox 278"/>
          <p:cNvSpPr txBox="1"/>
          <p:nvPr/>
        </p:nvSpPr>
        <p:spPr bwMode="gray">
          <a:xfrm>
            <a:off x="299718" y="3408384"/>
            <a:ext cx="663851" cy="23848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050" dirty="0" err="1" smtClean="0"/>
              <a:t>Bestand</a:t>
            </a:r>
            <a:endParaRPr lang="en-US" sz="1200" dirty="0" smtClean="0"/>
          </a:p>
        </p:txBody>
      </p:sp>
      <p:cxnSp>
        <p:nvCxnSpPr>
          <p:cNvPr id="286" name="Elbow Connector 285"/>
          <p:cNvCxnSpPr/>
          <p:nvPr/>
        </p:nvCxnSpPr>
        <p:spPr bwMode="gray">
          <a:xfrm rot="10800000">
            <a:off x="437589" y="3723878"/>
            <a:ext cx="5401705" cy="324036"/>
          </a:xfrm>
          <a:prstGeom prst="bentConnector3">
            <a:avLst>
              <a:gd name="adj1" fmla="val 50000"/>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88" name="TextBox 287"/>
          <p:cNvSpPr txBox="1"/>
          <p:nvPr/>
        </p:nvSpPr>
        <p:spPr bwMode="gray">
          <a:xfrm>
            <a:off x="119892" y="3815888"/>
            <a:ext cx="1139740" cy="23848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050" dirty="0" err="1" smtClean="0"/>
              <a:t>Kosten</a:t>
            </a:r>
            <a:r>
              <a:rPr lang="en-US" sz="1050" dirty="0" smtClean="0"/>
              <a:t> d. </a:t>
            </a:r>
            <a:r>
              <a:rPr lang="en-US" sz="1050" dirty="0" err="1" smtClean="0"/>
              <a:t>Umsatzes</a:t>
            </a:r>
            <a:endParaRPr lang="en-US" sz="1200" dirty="0" smtClean="0"/>
          </a:p>
        </p:txBody>
      </p:sp>
      <p:grpSp>
        <p:nvGrpSpPr>
          <p:cNvPr id="313" name="Group 312"/>
          <p:cNvGrpSpPr/>
          <p:nvPr/>
        </p:nvGrpSpPr>
        <p:grpSpPr>
          <a:xfrm>
            <a:off x="88001" y="3795886"/>
            <a:ext cx="601761" cy="365866"/>
            <a:chOff x="88001" y="3795886"/>
            <a:chExt cx="601761" cy="365866"/>
          </a:xfrm>
        </p:grpSpPr>
        <p:cxnSp>
          <p:nvCxnSpPr>
            <p:cNvPr id="302" name="Straight Connector 301"/>
            <p:cNvCxnSpPr>
              <a:stCxn id="288" idx="0"/>
            </p:cNvCxnSpPr>
            <p:nvPr/>
          </p:nvCxnSpPr>
          <p:spPr bwMode="gray">
            <a:xfrm flipH="1" flipV="1">
              <a:off x="88001" y="3795886"/>
              <a:ext cx="601761" cy="20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6" name="Elbow Connector 305"/>
            <p:cNvCxnSpPr/>
            <p:nvPr/>
          </p:nvCxnSpPr>
          <p:spPr bwMode="gray">
            <a:xfrm rot="16200000" flipH="1">
              <a:off x="79862" y="3804026"/>
              <a:ext cx="365865" cy="349587"/>
            </a:xfrm>
            <a:prstGeom prst="bentConnector3">
              <a:avLst>
                <a:gd name="adj1" fmla="val 104513"/>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314" name="TextBox 313"/>
          <p:cNvSpPr txBox="1"/>
          <p:nvPr/>
        </p:nvSpPr>
        <p:spPr bwMode="gray">
          <a:xfrm>
            <a:off x="338549" y="4286653"/>
            <a:ext cx="663851" cy="23848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050" dirty="0" err="1" smtClean="0"/>
              <a:t>Erlöse</a:t>
            </a:r>
            <a:endParaRPr lang="en-US" sz="1200" dirty="0" smtClean="0"/>
          </a:p>
        </p:txBody>
      </p:sp>
      <p:sp>
        <p:nvSpPr>
          <p:cNvPr id="315" name="TextBox 314"/>
          <p:cNvSpPr txBox="1"/>
          <p:nvPr/>
        </p:nvSpPr>
        <p:spPr bwMode="gray">
          <a:xfrm>
            <a:off x="-508" y="4700383"/>
            <a:ext cx="780690" cy="23848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050" dirty="0" err="1" smtClean="0"/>
              <a:t>Erlösschmälerungen</a:t>
            </a:r>
            <a:endParaRPr lang="en-US" sz="1200" dirty="0" smtClean="0"/>
          </a:p>
        </p:txBody>
      </p:sp>
      <p:cxnSp>
        <p:nvCxnSpPr>
          <p:cNvPr id="316" name="Straight Arrow Connector 315"/>
          <p:cNvCxnSpPr/>
          <p:nvPr/>
        </p:nvCxnSpPr>
        <p:spPr bwMode="gray">
          <a:xfrm>
            <a:off x="697599" y="4161754"/>
            <a:ext cx="1282113" cy="210805"/>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p:nvPr/>
        </p:nvCxnSpPr>
        <p:spPr bwMode="gray">
          <a:xfrm>
            <a:off x="683569" y="4587974"/>
            <a:ext cx="1296143"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6" name="Straight Arrow Connector 325"/>
          <p:cNvCxnSpPr/>
          <p:nvPr/>
        </p:nvCxnSpPr>
        <p:spPr bwMode="gray">
          <a:xfrm flipV="1">
            <a:off x="672392" y="4761453"/>
            <a:ext cx="1307320" cy="258569"/>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bwMode="gray">
          <a:xfrm>
            <a:off x="3583503" y="3668100"/>
            <a:ext cx="709227" cy="23579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dirty="0" smtClean="0"/>
              <a:t>Prod. 1</a:t>
            </a:r>
            <a:endParaRPr lang="en-US" sz="1200" dirty="0" smtClean="0"/>
          </a:p>
        </p:txBody>
      </p:sp>
      <p:sp>
        <p:nvSpPr>
          <p:cNvPr id="164" name="TextBox 163"/>
          <p:cNvSpPr txBox="1"/>
          <p:nvPr/>
        </p:nvSpPr>
        <p:spPr bwMode="gray">
          <a:xfrm>
            <a:off x="5580112" y="3668100"/>
            <a:ext cx="709227" cy="23579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dirty="0" smtClean="0"/>
              <a:t>Prod. 2</a:t>
            </a:r>
            <a:endParaRPr lang="en-US" sz="1200" dirty="0" smtClean="0"/>
          </a:p>
        </p:txBody>
      </p:sp>
      <p:sp>
        <p:nvSpPr>
          <p:cNvPr id="165" name="TextBox 164"/>
          <p:cNvSpPr txBox="1"/>
          <p:nvPr/>
        </p:nvSpPr>
        <p:spPr bwMode="gray">
          <a:xfrm>
            <a:off x="3599892" y="4784224"/>
            <a:ext cx="709227" cy="23579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dirty="0" smtClean="0"/>
              <a:t>Prod. 1</a:t>
            </a:r>
            <a:endParaRPr lang="en-US" sz="1200" dirty="0" smtClean="0"/>
          </a:p>
        </p:txBody>
      </p:sp>
      <p:sp>
        <p:nvSpPr>
          <p:cNvPr id="168" name="TextBox 167"/>
          <p:cNvSpPr txBox="1"/>
          <p:nvPr/>
        </p:nvSpPr>
        <p:spPr bwMode="gray">
          <a:xfrm>
            <a:off x="5590965" y="4784224"/>
            <a:ext cx="709227" cy="23579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dirty="0" smtClean="0"/>
              <a:t>Prod. 2</a:t>
            </a:r>
            <a:endParaRPr lang="en-US" sz="1200" dirty="0" smtClean="0"/>
          </a:p>
        </p:txBody>
      </p:sp>
      <p:sp>
        <p:nvSpPr>
          <p:cNvPr id="169" name="TextBox 168"/>
          <p:cNvSpPr txBox="1"/>
          <p:nvPr/>
        </p:nvSpPr>
        <p:spPr bwMode="gray">
          <a:xfrm>
            <a:off x="7678452" y="3488080"/>
            <a:ext cx="421940" cy="23579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dirty="0" smtClean="0"/>
              <a:t>V+VGZ</a:t>
            </a:r>
            <a:endParaRPr lang="en-US" sz="1200" dirty="0" smtClean="0"/>
          </a:p>
        </p:txBody>
      </p:sp>
      <p:sp>
        <p:nvSpPr>
          <p:cNvPr id="170" name="TextBox 169"/>
          <p:cNvSpPr txBox="1"/>
          <p:nvPr/>
        </p:nvSpPr>
        <p:spPr bwMode="gray">
          <a:xfrm>
            <a:off x="4103948" y="2515972"/>
            <a:ext cx="1127356" cy="235798"/>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dirty="0" err="1" smtClean="0"/>
              <a:t>Stundensätze</a:t>
            </a:r>
            <a:endParaRPr lang="en-US" sz="1200" dirty="0" smtClean="0"/>
          </a:p>
        </p:txBody>
      </p:sp>
    </p:spTree>
    <p:extLst>
      <p:ext uri="{BB962C8B-B14F-4D97-AF65-F5344CB8AC3E}">
        <p14:creationId xmlns:p14="http://schemas.microsoft.com/office/powerpoint/2010/main" val="33485280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41716" cy="3492153"/>
          </a:xfrm>
        </p:spPr>
        <p:txBody>
          <a:bodyPr/>
          <a:lstStyle/>
          <a:p>
            <a:pPr lvl="0">
              <a:buClr>
                <a:schemeClr val="accent1"/>
              </a:buClr>
            </a:pPr>
            <a:r>
              <a:rPr lang="de-DE" dirty="0" smtClean="0"/>
              <a:t>Was kostet ein Stück</a:t>
            </a:r>
          </a:p>
          <a:p>
            <a:pPr marL="346075" lvl="0" indent="-346075">
              <a:buClr>
                <a:schemeClr val="accent1"/>
              </a:buClr>
              <a:buFont typeface="Wingdings" charset="2"/>
              <a:buChar char="u"/>
            </a:pPr>
            <a:r>
              <a:rPr lang="de-DE" dirty="0"/>
              <a:t>Herstellkosten</a:t>
            </a:r>
            <a:endParaRPr lang="en-US" dirty="0"/>
          </a:p>
          <a:p>
            <a:pPr marL="569913" lvl="2" indent="-223838">
              <a:buFont typeface="Wingdings" charset="2"/>
              <a:buChar char="§"/>
            </a:pPr>
            <a:r>
              <a:rPr lang="de-DE" dirty="0"/>
              <a:t>Mittels Zuschlägen: Materialkosten/Stück + Materialkosten/Stück * Materialgemeinkostenzuschlagsatz +  Lohnkosten/Stück * Fertigungsgemeinkostenzuschlagsatz</a:t>
            </a:r>
            <a:endParaRPr lang="en-US" dirty="0"/>
          </a:p>
          <a:p>
            <a:pPr marL="569913" lvl="2" indent="-223838">
              <a:buFont typeface="Wingdings" charset="2"/>
              <a:buChar char="§"/>
            </a:pPr>
            <a:r>
              <a:rPr lang="de-DE" dirty="0"/>
              <a:t>Mittels Stundensätzen: Materialkosten/Stück + benötigte Stunden/Stück * Stundensatz</a:t>
            </a:r>
            <a:endParaRPr lang="en-US" dirty="0"/>
          </a:p>
          <a:p>
            <a:pPr marL="346075" lvl="0" indent="-346075">
              <a:buClr>
                <a:schemeClr val="accent1"/>
              </a:buClr>
              <a:buFont typeface="Wingdings" charset="2"/>
              <a:buChar char="u"/>
            </a:pPr>
            <a:r>
              <a:rPr lang="de-DE" dirty="0"/>
              <a:t>Selbstkosten (immer mittels Zuschlägen): Herstellkosten/Stück  +  Herstellkosten/Stück * Vertriebs- und </a:t>
            </a:r>
            <a:r>
              <a:rPr lang="de-DE" dirty="0" smtClean="0"/>
              <a:t>Verwaltungsgemeinkostenzuschlagsatz</a:t>
            </a:r>
            <a:endParaRPr lang="en-US" dirty="0"/>
          </a:p>
          <a:p>
            <a:pPr marL="285750" lvl="0" indent="-285750">
              <a:buClr>
                <a:schemeClr val="accent1"/>
              </a:buClr>
              <a:buFont typeface="Wingdings" charset="2"/>
              <a:buChar char="u"/>
            </a:pPr>
            <a:endParaRPr lang="de-DE" dirty="0" smtClean="0"/>
          </a:p>
        </p:txBody>
      </p:sp>
      <p:sp>
        <p:nvSpPr>
          <p:cNvPr id="3" name="Title 2"/>
          <p:cNvSpPr>
            <a:spLocks noGrp="1"/>
          </p:cNvSpPr>
          <p:nvPr>
            <p:ph type="title"/>
          </p:nvPr>
        </p:nvSpPr>
        <p:spPr/>
        <p:txBody>
          <a:bodyPr/>
          <a:lstStyle/>
          <a:p>
            <a:pPr lvl="0"/>
            <a:r>
              <a:rPr lang="en-US" dirty="0" smtClean="0"/>
              <a:t>Das interne </a:t>
            </a:r>
            <a:r>
              <a:rPr lang="en-US" dirty="0" err="1" smtClean="0"/>
              <a:t>Rechnungswesen</a:t>
            </a:r>
            <a:r>
              <a:rPr lang="en-US" dirty="0" smtClean="0"/>
              <a:t/>
            </a:r>
            <a:br>
              <a:rPr lang="en-US" dirty="0" smtClean="0"/>
            </a:br>
            <a:r>
              <a:rPr lang="en-US" sz="1600" dirty="0" err="1" smtClean="0"/>
              <a:t>Konzepte</a:t>
            </a:r>
            <a:r>
              <a:rPr lang="en-US" sz="1600" dirty="0" smtClean="0"/>
              <a:t> der </a:t>
            </a:r>
            <a:r>
              <a:rPr lang="en-US" sz="1600" dirty="0" err="1" smtClean="0"/>
              <a:t>Kostenkalkulation</a:t>
            </a:r>
            <a:r>
              <a:rPr lang="en-US" sz="1600" dirty="0" smtClean="0"/>
              <a:t> (</a:t>
            </a:r>
            <a:r>
              <a:rPr lang="en-US" sz="1600" dirty="0" err="1" smtClean="0"/>
              <a:t>Kostenträgerstückrechnung</a:t>
            </a:r>
            <a:r>
              <a:rPr lang="en-US" sz="1600" dirty="0" smtClean="0"/>
              <a:t>)</a:t>
            </a:r>
            <a:endParaRPr lang="en-US" sz="1600" dirty="0"/>
          </a:p>
        </p:txBody>
      </p:sp>
      <p:sp>
        <p:nvSpPr>
          <p:cNvPr id="4" name="TextBox 3"/>
          <p:cNvSpPr txBox="1"/>
          <p:nvPr/>
        </p:nvSpPr>
        <p:spPr bwMode="gray">
          <a:xfrm>
            <a:off x="4725894" y="1339059"/>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spTree>
    <p:extLst>
      <p:ext uri="{BB962C8B-B14F-4D97-AF65-F5344CB8AC3E}">
        <p14:creationId xmlns:p14="http://schemas.microsoft.com/office/powerpoint/2010/main" val="25486572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41716" cy="3492153"/>
          </a:xfrm>
        </p:spPr>
        <p:txBody>
          <a:bodyPr/>
          <a:lstStyle/>
          <a:p>
            <a:pPr lvl="0">
              <a:buClr>
                <a:schemeClr val="accent1"/>
              </a:buClr>
            </a:pPr>
            <a:r>
              <a:rPr lang="de-DE" dirty="0" smtClean="0"/>
              <a:t>Wie werden Kosten und Erlöse passend gegenübergestellt?</a:t>
            </a:r>
          </a:p>
          <a:p>
            <a:pPr>
              <a:buClr>
                <a:schemeClr val="accent1"/>
              </a:buClr>
            </a:pPr>
            <a:r>
              <a:rPr lang="de-DE" dirty="0"/>
              <a:t>Bemerkung: Wie wird sichergestellt, dass den Erlösen und Erlösschmälerungen die passenden Herstellkosten gegenübergestellt werden? Beim Gesamtkostenverfahren übernehmen die Bestandsänderungen diese Aufgabe. </a:t>
            </a:r>
            <a:r>
              <a:rPr lang="de-DE" dirty="0" smtClean="0"/>
              <a:t>Beim </a:t>
            </a:r>
            <a:r>
              <a:rPr lang="de-DE" dirty="0"/>
              <a:t>Umsatzkostenverfahren geschieht dies durch die Position Herstellkosten. Hierdurch „betreten“ die Kosten die Kostenrechnung wieder. Sie kommen gemäß dem Verkaufsprogramm aus dem Bestand zurück. </a:t>
            </a:r>
            <a:endParaRPr lang="en-US" dirty="0"/>
          </a:p>
          <a:p>
            <a:pPr lvl="0">
              <a:buClr>
                <a:schemeClr val="accent1"/>
              </a:buClr>
            </a:pPr>
            <a:endParaRPr lang="de-DE" dirty="0" smtClean="0"/>
          </a:p>
          <a:p>
            <a:pPr marL="346075" lvl="0" indent="-346075">
              <a:buClr>
                <a:schemeClr val="accent1"/>
              </a:buClr>
              <a:buFont typeface="Wingdings" charset="2"/>
              <a:buChar char="u"/>
            </a:pPr>
            <a:r>
              <a:rPr lang="de-DE" dirty="0"/>
              <a:t>Gesamtkostenverfahren</a:t>
            </a:r>
            <a:endParaRPr lang="en-US" dirty="0"/>
          </a:p>
          <a:p>
            <a:pPr indent="346075"/>
            <a:r>
              <a:rPr lang="de-DE" dirty="0"/>
              <a:t>Erlöse                           </a:t>
            </a:r>
            <a:r>
              <a:rPr lang="de-DE" dirty="0" smtClean="0"/>
              <a:t>    </a:t>
            </a:r>
            <a:r>
              <a:rPr lang="de-DE" dirty="0"/>
              <a:t>(Verkaufsmenge * Verkaufspreis)</a:t>
            </a:r>
            <a:endParaRPr lang="en-US" dirty="0"/>
          </a:p>
          <a:p>
            <a:pPr lvl="0" indent="346075"/>
            <a:r>
              <a:rPr lang="de-DE" dirty="0" smtClean="0"/>
              <a:t>-   Erlösschmälerungen </a:t>
            </a:r>
            <a:r>
              <a:rPr lang="de-DE" dirty="0"/>
              <a:t>1    (Erlöse * durchschn. Rabattsatz)</a:t>
            </a:r>
            <a:endParaRPr lang="en-US" dirty="0"/>
          </a:p>
          <a:p>
            <a:pPr lvl="0" indent="346075"/>
            <a:r>
              <a:rPr lang="de-DE" dirty="0" smtClean="0"/>
              <a:t>-   Erlösschmälerungen </a:t>
            </a:r>
            <a:r>
              <a:rPr lang="de-DE" dirty="0"/>
              <a:t>2    (Erlöse * durchschn. Skonto) </a:t>
            </a:r>
            <a:endParaRPr lang="en-US" dirty="0"/>
          </a:p>
          <a:p>
            <a:pPr lvl="0" indent="346075"/>
            <a:r>
              <a:rPr lang="de-DE" dirty="0" smtClean="0"/>
              <a:t>-   Kosten                          </a:t>
            </a:r>
            <a:r>
              <a:rPr lang="de-DE" dirty="0"/>
              <a:t>(aus der Kostenartenrechnung) </a:t>
            </a:r>
            <a:endParaRPr lang="en-US" dirty="0"/>
          </a:p>
          <a:p>
            <a:pPr lvl="0" indent="346075"/>
            <a:r>
              <a:rPr lang="de-DE" dirty="0" smtClean="0"/>
              <a:t>-   Bestandsänderungen      </a:t>
            </a:r>
            <a:r>
              <a:rPr lang="de-DE" dirty="0"/>
              <a:t>(aus der Buchhaltung</a:t>
            </a:r>
            <a:r>
              <a:rPr lang="de-DE" dirty="0" smtClean="0"/>
              <a:t>)</a:t>
            </a:r>
          </a:p>
        </p:txBody>
      </p:sp>
      <p:sp>
        <p:nvSpPr>
          <p:cNvPr id="3" name="Title 2"/>
          <p:cNvSpPr>
            <a:spLocks noGrp="1"/>
          </p:cNvSpPr>
          <p:nvPr>
            <p:ph type="title"/>
          </p:nvPr>
        </p:nvSpPr>
        <p:spPr/>
        <p:txBody>
          <a:bodyPr/>
          <a:lstStyle/>
          <a:p>
            <a:pPr lvl="0"/>
            <a:r>
              <a:rPr lang="en-US" dirty="0" smtClean="0"/>
              <a:t>Das interne </a:t>
            </a:r>
            <a:r>
              <a:rPr lang="en-US" dirty="0" err="1" smtClean="0"/>
              <a:t>Rechnungswesen</a:t>
            </a:r>
            <a:r>
              <a:rPr lang="en-US" dirty="0" smtClean="0"/>
              <a:t/>
            </a:r>
            <a:br>
              <a:rPr lang="en-US" dirty="0" smtClean="0"/>
            </a:br>
            <a:r>
              <a:rPr lang="en-US" sz="1600" dirty="0" err="1" smtClean="0"/>
              <a:t>Konzepte</a:t>
            </a:r>
            <a:r>
              <a:rPr lang="en-US" sz="1600" dirty="0" smtClean="0"/>
              <a:t> der </a:t>
            </a:r>
            <a:r>
              <a:rPr lang="en-US" sz="1600" dirty="0" err="1" smtClean="0"/>
              <a:t>Ergebnisermittlung</a:t>
            </a:r>
            <a:endParaRPr lang="en-US" sz="1600" dirty="0"/>
          </a:p>
        </p:txBody>
      </p:sp>
      <p:sp>
        <p:nvSpPr>
          <p:cNvPr id="4" name="TextBox 3"/>
          <p:cNvSpPr txBox="1"/>
          <p:nvPr/>
        </p:nvSpPr>
        <p:spPr bwMode="gray">
          <a:xfrm>
            <a:off x="4725894" y="1339059"/>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spTree>
    <p:extLst>
      <p:ext uri="{BB962C8B-B14F-4D97-AF65-F5344CB8AC3E}">
        <p14:creationId xmlns:p14="http://schemas.microsoft.com/office/powerpoint/2010/main" val="36591071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05838" cy="3563938"/>
          </a:xfrm>
        </p:spPr>
        <p:txBody>
          <a:bodyPr/>
          <a:lstStyle/>
          <a:p>
            <a:pPr marL="341313" lvl="1" indent="-341313">
              <a:buSzTx/>
              <a:buFont typeface="Wingdings" charset="2"/>
              <a:buChar char="u"/>
            </a:pPr>
            <a:r>
              <a:rPr lang="en-US" dirty="0" err="1" smtClean="0"/>
              <a:t>Aufbauorganisation</a:t>
            </a:r>
            <a:r>
              <a:rPr lang="en-US" dirty="0" smtClean="0"/>
              <a:t> (</a:t>
            </a:r>
            <a:r>
              <a:rPr lang="en-US" dirty="0" err="1" smtClean="0"/>
              <a:t>Leitungszusammenhang</a:t>
            </a:r>
            <a:r>
              <a:rPr lang="en-US" dirty="0" smtClean="0"/>
              <a:t>)                                        </a:t>
            </a:r>
          </a:p>
          <a:p>
            <a:pPr marL="0" lvl="1" indent="346075">
              <a:buSzTx/>
              <a:buNone/>
            </a:pPr>
            <a:r>
              <a:rPr lang="en-US" dirty="0" err="1" smtClean="0"/>
              <a:t>gebildet</a:t>
            </a:r>
            <a:r>
              <a:rPr lang="en-US" dirty="0" smtClean="0"/>
              <a:t> </a:t>
            </a:r>
            <a:r>
              <a:rPr lang="en-US" dirty="0" err="1"/>
              <a:t>nach</a:t>
            </a:r>
            <a:r>
              <a:rPr lang="en-US" dirty="0"/>
              <a:t> </a:t>
            </a:r>
            <a:endParaRPr lang="en-US" dirty="0" smtClean="0"/>
          </a:p>
          <a:p>
            <a:pPr marL="569913" lvl="2" indent="-228600">
              <a:buSzTx/>
              <a:buFont typeface="Wingdings" charset="2"/>
              <a:buChar char="§"/>
            </a:pPr>
            <a:r>
              <a:rPr lang="en-US" dirty="0" err="1" smtClean="0"/>
              <a:t>betrieblichen</a:t>
            </a:r>
            <a:r>
              <a:rPr lang="en-US" dirty="0" smtClean="0"/>
              <a:t> </a:t>
            </a:r>
            <a:r>
              <a:rPr lang="en-US" dirty="0" err="1" smtClean="0"/>
              <a:t>Funktionen</a:t>
            </a:r>
            <a:r>
              <a:rPr lang="en-US" dirty="0" smtClean="0"/>
              <a:t> (</a:t>
            </a:r>
            <a:r>
              <a:rPr lang="en-US" dirty="0" err="1" smtClean="0"/>
              <a:t>Werke</a:t>
            </a:r>
            <a:r>
              <a:rPr lang="en-US" dirty="0" smtClean="0"/>
              <a:t>, </a:t>
            </a:r>
            <a:r>
              <a:rPr lang="en-US" dirty="0" err="1" smtClean="0"/>
              <a:t>Vertriebsbüros</a:t>
            </a:r>
            <a:r>
              <a:rPr lang="en-US" dirty="0" smtClean="0"/>
              <a:t>, </a:t>
            </a:r>
            <a:r>
              <a:rPr lang="en-US" dirty="0" err="1" smtClean="0"/>
              <a:t>Einkausabteilung</a:t>
            </a:r>
            <a:r>
              <a:rPr lang="en-US" dirty="0" smtClean="0"/>
              <a:t>)</a:t>
            </a:r>
          </a:p>
          <a:p>
            <a:pPr marL="569913" lvl="2" indent="-228600">
              <a:buSzTx/>
              <a:buFont typeface="Wingdings" charset="2"/>
              <a:buChar char="§"/>
            </a:pPr>
            <a:r>
              <a:rPr lang="en-US" dirty="0" err="1" smtClean="0"/>
              <a:t>Produktbezogenen</a:t>
            </a:r>
            <a:r>
              <a:rPr lang="en-US" dirty="0" smtClean="0"/>
              <a:t> </a:t>
            </a:r>
            <a:r>
              <a:rPr lang="en-US" dirty="0" err="1"/>
              <a:t>G</a:t>
            </a:r>
            <a:r>
              <a:rPr lang="en-US" dirty="0" err="1" smtClean="0"/>
              <a:t>esichtspunkten</a:t>
            </a:r>
            <a:r>
              <a:rPr lang="en-US" dirty="0" smtClean="0"/>
              <a:t> (</a:t>
            </a:r>
            <a:r>
              <a:rPr lang="en-US" dirty="0" err="1" smtClean="0"/>
              <a:t>Geschäftsbereiche</a:t>
            </a:r>
            <a:r>
              <a:rPr lang="en-US" dirty="0" smtClean="0"/>
              <a:t>, Business </a:t>
            </a:r>
            <a:r>
              <a:rPr lang="en-US" dirty="0"/>
              <a:t>Units, Divisions</a:t>
            </a:r>
            <a:r>
              <a:rPr lang="en-US" dirty="0" smtClean="0"/>
              <a:t>)</a:t>
            </a:r>
          </a:p>
          <a:p>
            <a:pPr marL="569913" lvl="2" indent="-228600">
              <a:buSzTx/>
              <a:buFont typeface="Wingdings" charset="2"/>
              <a:buChar char="§"/>
            </a:pPr>
            <a:r>
              <a:rPr lang="en-US" dirty="0" err="1" smtClean="0"/>
              <a:t>Regionalen</a:t>
            </a:r>
            <a:r>
              <a:rPr lang="en-US" dirty="0" smtClean="0"/>
              <a:t> </a:t>
            </a:r>
            <a:r>
              <a:rPr lang="en-US" dirty="0" err="1" smtClean="0"/>
              <a:t>Gesichtspunkten</a:t>
            </a:r>
            <a:r>
              <a:rPr lang="en-US" dirty="0" smtClean="0"/>
              <a:t> (</a:t>
            </a:r>
            <a:r>
              <a:rPr lang="en-US" dirty="0" err="1" smtClean="0"/>
              <a:t>Länder</a:t>
            </a:r>
            <a:r>
              <a:rPr lang="en-US" dirty="0" smtClean="0"/>
              <a:t>, Territories)</a:t>
            </a:r>
          </a:p>
          <a:p>
            <a:pPr marL="341313" lvl="2" indent="0">
              <a:buSzTx/>
              <a:buNone/>
            </a:pPr>
            <a:r>
              <a:rPr lang="en-US" dirty="0" err="1" smtClean="0"/>
              <a:t>überlagert</a:t>
            </a:r>
            <a:r>
              <a:rPr lang="en-US" dirty="0" smtClean="0"/>
              <a:t> von </a:t>
            </a:r>
            <a:r>
              <a:rPr lang="en-US" dirty="0" err="1" smtClean="0"/>
              <a:t>rechtl</a:t>
            </a:r>
            <a:r>
              <a:rPr lang="en-US" dirty="0" smtClean="0"/>
              <a:t>. </a:t>
            </a:r>
            <a:r>
              <a:rPr lang="en-US" dirty="0" err="1" smtClean="0"/>
              <a:t>Struktur</a:t>
            </a:r>
            <a:r>
              <a:rPr lang="en-US" dirty="0" smtClean="0"/>
              <a:t> (</a:t>
            </a:r>
            <a:r>
              <a:rPr lang="en-US" dirty="0" err="1" smtClean="0"/>
              <a:t>Firmen</a:t>
            </a:r>
            <a:r>
              <a:rPr lang="en-US" dirty="0" smtClean="0"/>
              <a:t>)  </a:t>
            </a:r>
          </a:p>
          <a:p>
            <a:endParaRPr lang="en-US" dirty="0" smtClean="0"/>
          </a:p>
        </p:txBody>
      </p:sp>
      <p:sp>
        <p:nvSpPr>
          <p:cNvPr id="3" name="Title 2"/>
          <p:cNvSpPr>
            <a:spLocks noGrp="1"/>
          </p:cNvSpPr>
          <p:nvPr>
            <p:ph type="title"/>
          </p:nvPr>
        </p:nvSpPr>
        <p:spPr/>
        <p:txBody>
          <a:bodyPr/>
          <a:lstStyle/>
          <a:p>
            <a:r>
              <a:rPr lang="en-US" dirty="0" err="1" smtClean="0"/>
              <a:t>Aufbau</a:t>
            </a:r>
            <a:r>
              <a:rPr lang="en-US" dirty="0" smtClean="0"/>
              <a:t> des </a:t>
            </a:r>
            <a:r>
              <a:rPr lang="en-US" dirty="0" err="1" smtClean="0"/>
              <a:t>Betriebs</a:t>
            </a:r>
            <a:r>
              <a:rPr lang="en-US" dirty="0" smtClean="0"/>
              <a:t/>
            </a:r>
            <a:br>
              <a:rPr lang="en-US" dirty="0" smtClean="0"/>
            </a:br>
            <a:r>
              <a:rPr lang="en-US" sz="1600" dirty="0" err="1" smtClean="0"/>
              <a:t>Organisation</a:t>
            </a:r>
            <a:endParaRPr lang="en-US" sz="1600" dirty="0"/>
          </a:p>
        </p:txBody>
      </p:sp>
      <p:sp>
        <p:nvSpPr>
          <p:cNvPr id="6" name="Slide Number Placeholder 5"/>
          <p:cNvSpPr>
            <a:spLocks noGrp="1"/>
          </p:cNvSpPr>
          <p:nvPr>
            <p:ph type="sldNum" sz="quarter" idx="16"/>
          </p:nvPr>
        </p:nvSpPr>
        <p:spPr/>
        <p:txBody>
          <a:bodyPr/>
          <a:lstStyle/>
          <a:p>
            <a:endParaRPr lang="en-US" b="1" dirty="0"/>
          </a:p>
        </p:txBody>
      </p:sp>
      <p:graphicFrame>
        <p:nvGraphicFramePr>
          <p:cNvPr id="5" name="Diagramm 4"/>
          <p:cNvGraphicFramePr/>
          <p:nvPr>
            <p:extLst>
              <p:ext uri="{D42A27DB-BD31-4B8C-83A1-F6EECF244321}">
                <p14:modId xmlns:p14="http://schemas.microsoft.com/office/powerpoint/2010/main" val="1229970750"/>
              </p:ext>
            </p:extLst>
          </p:nvPr>
        </p:nvGraphicFramePr>
        <p:xfrm>
          <a:off x="36512" y="2679762"/>
          <a:ext cx="9144000"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bwMode="gray">
          <a:xfrm>
            <a:off x="7249212" y="3717262"/>
            <a:ext cx="239112" cy="239112"/>
          </a:xfrm>
          <a:prstGeom prst="ellipse">
            <a:avLst/>
          </a:prstGeom>
          <a:solidFill>
            <a:srgbClr val="FFFFFF"/>
          </a:solidFill>
          <a:ln>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600" b="1" dirty="0" smtClean="0">
              <a:solidFill>
                <a:schemeClr val="bg1"/>
              </a:solidFill>
            </a:endParaRPr>
          </a:p>
        </p:txBody>
      </p:sp>
      <p:sp>
        <p:nvSpPr>
          <p:cNvPr id="8" name="TextBox 7"/>
          <p:cNvSpPr txBox="1"/>
          <p:nvPr/>
        </p:nvSpPr>
        <p:spPr bwMode="gray">
          <a:xfrm>
            <a:off x="7315824" y="3753958"/>
            <a:ext cx="144016" cy="216024"/>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000" dirty="0">
                <a:solidFill>
                  <a:srgbClr val="323232"/>
                </a:solidFill>
              </a:rPr>
              <a:t>3</a:t>
            </a:r>
            <a:endParaRPr lang="en-US" sz="1000" dirty="0" smtClean="0">
              <a:solidFill>
                <a:srgbClr val="323232"/>
              </a:solidFill>
            </a:endParaRPr>
          </a:p>
        </p:txBody>
      </p:sp>
      <p:sp>
        <p:nvSpPr>
          <p:cNvPr id="12" name="Oval 11"/>
          <p:cNvSpPr/>
          <p:nvPr/>
        </p:nvSpPr>
        <p:spPr bwMode="gray">
          <a:xfrm>
            <a:off x="4139952" y="3231646"/>
            <a:ext cx="239112" cy="239112"/>
          </a:xfrm>
          <a:prstGeom prst="ellipse">
            <a:avLst/>
          </a:prstGeom>
          <a:solidFill>
            <a:srgbClr val="FFFFFF"/>
          </a:solidFill>
          <a:ln>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600" b="1" dirty="0" smtClean="0">
              <a:solidFill>
                <a:schemeClr val="bg1"/>
              </a:solidFill>
            </a:endParaRPr>
          </a:p>
        </p:txBody>
      </p:sp>
      <p:sp>
        <p:nvSpPr>
          <p:cNvPr id="13" name="TextBox 12"/>
          <p:cNvSpPr txBox="1"/>
          <p:nvPr/>
        </p:nvSpPr>
        <p:spPr bwMode="gray">
          <a:xfrm>
            <a:off x="4206564" y="3268342"/>
            <a:ext cx="144016" cy="216024"/>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000" dirty="0" smtClean="0">
                <a:solidFill>
                  <a:srgbClr val="323232"/>
                </a:solidFill>
              </a:rPr>
              <a:t>2</a:t>
            </a:r>
          </a:p>
        </p:txBody>
      </p:sp>
      <p:grpSp>
        <p:nvGrpSpPr>
          <p:cNvPr id="9" name="Group 8"/>
          <p:cNvGrpSpPr/>
          <p:nvPr/>
        </p:nvGrpSpPr>
        <p:grpSpPr>
          <a:xfrm>
            <a:off x="8845058" y="3003106"/>
            <a:ext cx="239112" cy="252720"/>
            <a:chOff x="8845058" y="3003106"/>
            <a:chExt cx="239112" cy="252720"/>
          </a:xfrm>
        </p:grpSpPr>
        <p:sp>
          <p:nvSpPr>
            <p:cNvPr id="15" name="Oval 14"/>
            <p:cNvSpPr/>
            <p:nvPr/>
          </p:nvSpPr>
          <p:spPr bwMode="gray">
            <a:xfrm>
              <a:off x="8845058" y="3003106"/>
              <a:ext cx="239112" cy="239112"/>
            </a:xfrm>
            <a:prstGeom prst="ellipse">
              <a:avLst/>
            </a:prstGeom>
            <a:solidFill>
              <a:srgbClr val="FFFFFF"/>
            </a:solidFill>
            <a:ln>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600" b="1" dirty="0" smtClean="0">
                <a:solidFill>
                  <a:schemeClr val="bg1"/>
                </a:solidFill>
              </a:endParaRPr>
            </a:p>
          </p:txBody>
        </p:sp>
        <p:sp>
          <p:nvSpPr>
            <p:cNvPr id="16" name="TextBox 15"/>
            <p:cNvSpPr txBox="1"/>
            <p:nvPr/>
          </p:nvSpPr>
          <p:spPr bwMode="gray">
            <a:xfrm>
              <a:off x="8911670" y="3039802"/>
              <a:ext cx="144016" cy="216024"/>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000" dirty="0" smtClean="0">
                  <a:solidFill>
                    <a:srgbClr val="323232"/>
                  </a:solidFill>
                </a:rPr>
                <a:t>1</a:t>
              </a:r>
            </a:p>
          </p:txBody>
        </p:sp>
      </p:grpSp>
      <p:sp>
        <p:nvSpPr>
          <p:cNvPr id="18" name="Oval 17"/>
          <p:cNvSpPr/>
          <p:nvPr/>
        </p:nvSpPr>
        <p:spPr bwMode="gray">
          <a:xfrm>
            <a:off x="5292080" y="3734038"/>
            <a:ext cx="239112" cy="239112"/>
          </a:xfrm>
          <a:prstGeom prst="ellipse">
            <a:avLst/>
          </a:prstGeom>
          <a:solidFill>
            <a:srgbClr val="FFFFFF"/>
          </a:solidFill>
          <a:ln>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600" b="1" dirty="0" smtClean="0">
              <a:solidFill>
                <a:schemeClr val="bg1"/>
              </a:solidFill>
            </a:endParaRPr>
          </a:p>
        </p:txBody>
      </p:sp>
      <p:sp>
        <p:nvSpPr>
          <p:cNvPr id="19" name="TextBox 18"/>
          <p:cNvSpPr txBox="1"/>
          <p:nvPr/>
        </p:nvSpPr>
        <p:spPr bwMode="gray">
          <a:xfrm>
            <a:off x="5358692" y="3770734"/>
            <a:ext cx="144016" cy="216024"/>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000" dirty="0" smtClean="0">
                <a:solidFill>
                  <a:srgbClr val="323232"/>
                </a:solidFill>
              </a:rPr>
              <a:t>1</a:t>
            </a:r>
          </a:p>
        </p:txBody>
      </p:sp>
      <p:sp>
        <p:nvSpPr>
          <p:cNvPr id="21" name="Oval 20"/>
          <p:cNvSpPr/>
          <p:nvPr/>
        </p:nvSpPr>
        <p:spPr bwMode="gray">
          <a:xfrm>
            <a:off x="1439652" y="3255826"/>
            <a:ext cx="239112" cy="2391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600" b="1" dirty="0" smtClean="0">
              <a:solidFill>
                <a:schemeClr val="bg1"/>
              </a:solidFill>
            </a:endParaRPr>
          </a:p>
        </p:txBody>
      </p:sp>
      <p:sp>
        <p:nvSpPr>
          <p:cNvPr id="22" name="TextBox 21"/>
          <p:cNvSpPr txBox="1"/>
          <p:nvPr/>
        </p:nvSpPr>
        <p:spPr bwMode="gray">
          <a:xfrm>
            <a:off x="1506264" y="3292522"/>
            <a:ext cx="144016" cy="216024"/>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000" dirty="0" smtClean="0">
                <a:solidFill>
                  <a:srgbClr val="323232"/>
                </a:solidFill>
              </a:rPr>
              <a:t>1</a:t>
            </a:r>
          </a:p>
        </p:txBody>
      </p:sp>
      <p:sp>
        <p:nvSpPr>
          <p:cNvPr id="24" name="Oval 23"/>
          <p:cNvSpPr/>
          <p:nvPr/>
        </p:nvSpPr>
        <p:spPr bwMode="gray">
          <a:xfrm>
            <a:off x="5160980" y="2715074"/>
            <a:ext cx="239112" cy="239112"/>
          </a:xfrm>
          <a:prstGeom prst="ellipse">
            <a:avLst/>
          </a:prstGeom>
          <a:solidFill>
            <a:srgbClr val="FFFFFF"/>
          </a:solidFill>
          <a:ln>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600" b="1" dirty="0" smtClean="0">
              <a:solidFill>
                <a:schemeClr val="bg1"/>
              </a:solidFill>
            </a:endParaRPr>
          </a:p>
        </p:txBody>
      </p:sp>
      <p:sp>
        <p:nvSpPr>
          <p:cNvPr id="25" name="TextBox 24"/>
          <p:cNvSpPr txBox="1"/>
          <p:nvPr/>
        </p:nvSpPr>
        <p:spPr bwMode="gray">
          <a:xfrm>
            <a:off x="5227592" y="2751770"/>
            <a:ext cx="144016" cy="216024"/>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000" dirty="0" smtClean="0"/>
              <a:t>1</a:t>
            </a:r>
          </a:p>
        </p:txBody>
      </p:sp>
      <p:sp>
        <p:nvSpPr>
          <p:cNvPr id="26" name="TextBox 25"/>
          <p:cNvSpPr txBox="1"/>
          <p:nvPr/>
        </p:nvSpPr>
        <p:spPr bwMode="gray">
          <a:xfrm>
            <a:off x="4074344" y="4816740"/>
            <a:ext cx="1073720" cy="311294"/>
          </a:xfrm>
          <a:prstGeom prst="rect">
            <a:avLst/>
          </a:prstGeom>
          <a:noFill/>
        </p:spPr>
        <p:txBody>
          <a:bodyPr wrap="none" lIns="0" tIns="0" rIns="0" bIns="0" rtlCol="0">
            <a:noAutofit/>
          </a:bodyPr>
          <a:lstStyle/>
          <a:p>
            <a:pPr>
              <a:spcBef>
                <a:spcPts val="300"/>
              </a:spcBef>
              <a:spcAft>
                <a:spcPts val="300"/>
              </a:spcAft>
              <a:buClr>
                <a:schemeClr val="accent1"/>
              </a:buClr>
              <a:buSzPct val="90000"/>
            </a:pPr>
            <a:r>
              <a:rPr lang="en-US" sz="1200" dirty="0" err="1" smtClean="0"/>
              <a:t>Firmen</a:t>
            </a:r>
            <a:r>
              <a:rPr lang="en-US" sz="1200" dirty="0" smtClean="0"/>
              <a:t> 1, 2, 3</a:t>
            </a:r>
          </a:p>
        </p:txBody>
      </p:sp>
    </p:spTree>
    <p:extLst>
      <p:ext uri="{BB962C8B-B14F-4D97-AF65-F5344CB8AC3E}">
        <p14:creationId xmlns:p14="http://schemas.microsoft.com/office/powerpoint/2010/main" val="20322854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239837"/>
            <a:ext cx="8641716" cy="3492153"/>
          </a:xfrm>
        </p:spPr>
        <p:txBody>
          <a:bodyPr/>
          <a:lstStyle/>
          <a:p>
            <a:pPr marL="346075" lvl="0" indent="-346075">
              <a:buClr>
                <a:schemeClr val="accent1"/>
              </a:buClr>
              <a:buFont typeface="Wingdings" charset="2"/>
              <a:buChar char="u"/>
            </a:pPr>
            <a:r>
              <a:rPr lang="de-DE" dirty="0" smtClean="0"/>
              <a:t>Umsatzkostenverfahren</a:t>
            </a:r>
            <a:endParaRPr lang="en-US" dirty="0"/>
          </a:p>
          <a:p>
            <a:pPr indent="346075"/>
            <a:r>
              <a:rPr lang="de-DE" dirty="0"/>
              <a:t>Erlöse                         </a:t>
            </a:r>
            <a:r>
              <a:rPr lang="de-DE" dirty="0" smtClean="0"/>
              <a:t>          </a:t>
            </a:r>
            <a:r>
              <a:rPr lang="de-DE" dirty="0"/>
              <a:t>(Verkaufsmenge * Verkaufspreis)</a:t>
            </a:r>
            <a:endParaRPr lang="en-US" dirty="0"/>
          </a:p>
          <a:p>
            <a:pPr lvl="0" indent="346075"/>
            <a:r>
              <a:rPr lang="de-DE" dirty="0" smtClean="0"/>
              <a:t>-   Erlösschmälerungen </a:t>
            </a:r>
            <a:r>
              <a:rPr lang="de-DE" dirty="0"/>
              <a:t>1     </a:t>
            </a:r>
            <a:r>
              <a:rPr lang="de-DE" dirty="0" smtClean="0"/>
              <a:t>   (</a:t>
            </a:r>
            <a:r>
              <a:rPr lang="de-DE" dirty="0"/>
              <a:t>Erlöse * durchschn. Rabattsatz)</a:t>
            </a:r>
            <a:endParaRPr lang="en-US" dirty="0"/>
          </a:p>
          <a:p>
            <a:pPr lvl="0" indent="346075"/>
            <a:r>
              <a:rPr lang="de-DE" dirty="0" smtClean="0"/>
              <a:t>-   Erlösschmälerungen </a:t>
            </a:r>
            <a:r>
              <a:rPr lang="de-DE" dirty="0"/>
              <a:t>2     </a:t>
            </a:r>
            <a:r>
              <a:rPr lang="de-DE" dirty="0" smtClean="0"/>
              <a:t>   (</a:t>
            </a:r>
            <a:r>
              <a:rPr lang="de-DE" dirty="0"/>
              <a:t>Erlöse * durchschn. Skonto) </a:t>
            </a:r>
            <a:endParaRPr lang="en-US" dirty="0"/>
          </a:p>
          <a:p>
            <a:pPr lvl="0" indent="346075"/>
            <a:r>
              <a:rPr lang="de-DE" dirty="0" smtClean="0"/>
              <a:t>-   Herstellkosten                   (</a:t>
            </a:r>
            <a:r>
              <a:rPr lang="de-DE" dirty="0"/>
              <a:t>bei Vollkostenrechnung: Verkaufsmenge * Stückkosten)  </a:t>
            </a:r>
            <a:endParaRPr lang="en-US" dirty="0"/>
          </a:p>
          <a:p>
            <a:pPr indent="346075"/>
            <a:r>
              <a:rPr lang="de-DE" dirty="0"/>
              <a:t>                                            </a:t>
            </a:r>
            <a:r>
              <a:rPr lang="de-DE" dirty="0" smtClean="0"/>
              <a:t>(bei </a:t>
            </a:r>
            <a:r>
              <a:rPr lang="de-DE" dirty="0"/>
              <a:t>Teilkostenrechnung: </a:t>
            </a:r>
            <a:endParaRPr lang="de-DE" dirty="0" smtClean="0"/>
          </a:p>
          <a:p>
            <a:pPr marL="3197225"/>
            <a:r>
              <a:rPr lang="de-DE" dirty="0" smtClean="0"/>
              <a:t>Herstellkosten </a:t>
            </a:r>
            <a:r>
              <a:rPr lang="de-DE" dirty="0"/>
              <a:t>variabel</a:t>
            </a:r>
            <a:r>
              <a:rPr lang="de-DE" dirty="0" smtClean="0"/>
              <a:t>: Verkaufsmenge </a:t>
            </a:r>
            <a:r>
              <a:rPr lang="de-DE" dirty="0"/>
              <a:t>* </a:t>
            </a:r>
            <a:r>
              <a:rPr lang="de-DE" dirty="0" smtClean="0"/>
              <a:t>variable   Stückkosten</a:t>
            </a:r>
            <a:r>
              <a:rPr lang="de-DE" dirty="0"/>
              <a:t>; </a:t>
            </a:r>
            <a:endParaRPr lang="de-DE" dirty="0" smtClean="0"/>
          </a:p>
          <a:p>
            <a:pPr marL="3197225"/>
            <a:r>
              <a:rPr lang="de-DE" dirty="0" smtClean="0"/>
              <a:t>Herstellkosten </a:t>
            </a:r>
            <a:r>
              <a:rPr lang="de-DE" dirty="0"/>
              <a:t>fix: Kosten der Materialdispositions- und Fertigungskostenstellen)</a:t>
            </a:r>
            <a:endParaRPr lang="en-US" dirty="0"/>
          </a:p>
          <a:p>
            <a:pPr lvl="0" indent="346075"/>
            <a:r>
              <a:rPr lang="de-DE" dirty="0" smtClean="0"/>
              <a:t>-   V</a:t>
            </a:r>
            <a:r>
              <a:rPr lang="de-DE" dirty="0"/>
              <a:t>+V Kosten                      </a:t>
            </a:r>
            <a:r>
              <a:rPr lang="de-DE" dirty="0" smtClean="0"/>
              <a:t> (</a:t>
            </a:r>
            <a:r>
              <a:rPr lang="de-DE" dirty="0"/>
              <a:t>Kosten der Vertriebs- und Verwaltungskostenstellen</a:t>
            </a:r>
            <a:r>
              <a:rPr lang="de-DE" dirty="0" smtClean="0"/>
              <a:t>)</a:t>
            </a:r>
          </a:p>
          <a:p>
            <a:pPr lvl="0"/>
            <a:endParaRPr lang="de-DE" dirty="0" smtClean="0"/>
          </a:p>
          <a:p>
            <a:pPr marL="285750"/>
            <a:r>
              <a:rPr lang="de-DE" dirty="0" smtClean="0"/>
              <a:t>D</a:t>
            </a:r>
            <a:r>
              <a:rPr lang="en-US" dirty="0" err="1" smtClean="0"/>
              <a:t>ie</a:t>
            </a:r>
            <a:r>
              <a:rPr lang="en-US" dirty="0" smtClean="0"/>
              <a:t> </a:t>
            </a:r>
            <a:r>
              <a:rPr lang="en-US" dirty="0" err="1" smtClean="0"/>
              <a:t>Herstellkosten</a:t>
            </a:r>
            <a:r>
              <a:rPr lang="en-US" dirty="0" smtClean="0"/>
              <a:t> fix (</a:t>
            </a:r>
            <a:r>
              <a:rPr lang="en-US" dirty="0" err="1"/>
              <a:t>Kosten</a:t>
            </a:r>
            <a:r>
              <a:rPr lang="en-US" dirty="0"/>
              <a:t> der </a:t>
            </a:r>
            <a:r>
              <a:rPr lang="en-US" dirty="0" err="1"/>
              <a:t>indirekten</a:t>
            </a:r>
            <a:r>
              <a:rPr lang="en-US" dirty="0"/>
              <a:t> </a:t>
            </a:r>
            <a:r>
              <a:rPr lang="en-US" dirty="0" err="1" smtClean="0"/>
              <a:t>Fertigungsbereiche</a:t>
            </a:r>
            <a:r>
              <a:rPr lang="en-US" dirty="0" smtClean="0"/>
              <a:t>) </a:t>
            </a:r>
            <a:r>
              <a:rPr lang="en-US" dirty="0"/>
              <a:t>und </a:t>
            </a:r>
            <a:r>
              <a:rPr lang="en-US" dirty="0" smtClean="0"/>
              <a:t>die V+V (Sales </a:t>
            </a:r>
            <a:r>
              <a:rPr lang="en-US" dirty="0"/>
              <a:t>General and </a:t>
            </a:r>
            <a:r>
              <a:rPr lang="en-US" dirty="0" err="1"/>
              <a:t>Administartion</a:t>
            </a:r>
            <a:r>
              <a:rPr lang="en-US" dirty="0"/>
              <a:t> (SG&amp;A)</a:t>
            </a:r>
            <a:r>
              <a:rPr lang="en-US" dirty="0" smtClean="0"/>
              <a:t>) </a:t>
            </a:r>
            <a:r>
              <a:rPr lang="en-US" dirty="0" err="1" smtClean="0"/>
              <a:t>werden</a:t>
            </a:r>
            <a:r>
              <a:rPr lang="en-US" dirty="0" smtClean="0"/>
              <a:t> </a:t>
            </a:r>
            <a:r>
              <a:rPr lang="en-US" dirty="0" err="1" smtClean="0"/>
              <a:t>auch</a:t>
            </a:r>
            <a:r>
              <a:rPr lang="en-US" dirty="0" smtClean="0"/>
              <a:t> </a:t>
            </a:r>
            <a:r>
              <a:rPr lang="en-US" dirty="0" err="1" smtClean="0"/>
              <a:t>als</a:t>
            </a:r>
            <a:r>
              <a:rPr lang="en-US" dirty="0" smtClean="0"/>
              <a:t> </a:t>
            </a:r>
            <a:r>
              <a:rPr lang="en-US" dirty="0" err="1" smtClean="0"/>
              <a:t>Funktionskosten</a:t>
            </a:r>
            <a:r>
              <a:rPr lang="en-US" dirty="0" smtClean="0"/>
              <a:t> </a:t>
            </a:r>
            <a:r>
              <a:rPr lang="en-US" dirty="0" err="1" smtClean="0"/>
              <a:t>bezeichnet</a:t>
            </a:r>
            <a:r>
              <a:rPr lang="en-US" dirty="0" smtClean="0"/>
              <a:t>. </a:t>
            </a:r>
            <a:endParaRPr lang="de-DE" dirty="0" smtClean="0"/>
          </a:p>
        </p:txBody>
      </p:sp>
      <p:sp>
        <p:nvSpPr>
          <p:cNvPr id="3" name="Title 2"/>
          <p:cNvSpPr>
            <a:spLocks noGrp="1"/>
          </p:cNvSpPr>
          <p:nvPr>
            <p:ph type="title"/>
          </p:nvPr>
        </p:nvSpPr>
        <p:spPr/>
        <p:txBody>
          <a:bodyPr/>
          <a:lstStyle/>
          <a:p>
            <a:pPr lvl="0"/>
            <a:r>
              <a:rPr lang="en-US" dirty="0" smtClean="0"/>
              <a:t>Das interne </a:t>
            </a:r>
            <a:r>
              <a:rPr lang="en-US" dirty="0" err="1" smtClean="0"/>
              <a:t>Rechnungswesen</a:t>
            </a:r>
            <a:r>
              <a:rPr lang="en-US" dirty="0" smtClean="0"/>
              <a:t/>
            </a:r>
            <a:br>
              <a:rPr lang="en-US" dirty="0" smtClean="0"/>
            </a:br>
            <a:r>
              <a:rPr lang="en-US" sz="1600" dirty="0" err="1" smtClean="0"/>
              <a:t>Konzepte</a:t>
            </a:r>
            <a:r>
              <a:rPr lang="en-US" sz="1600" dirty="0" smtClean="0"/>
              <a:t> der </a:t>
            </a:r>
            <a:r>
              <a:rPr lang="en-US" sz="1600" dirty="0" err="1" smtClean="0"/>
              <a:t>Ergebnisermittlung</a:t>
            </a:r>
            <a:endParaRPr lang="en-US" sz="1600" dirty="0"/>
          </a:p>
        </p:txBody>
      </p:sp>
      <p:sp>
        <p:nvSpPr>
          <p:cNvPr id="4" name="TextBox 3"/>
          <p:cNvSpPr txBox="1"/>
          <p:nvPr/>
        </p:nvSpPr>
        <p:spPr bwMode="gray">
          <a:xfrm>
            <a:off x="4725894" y="1339059"/>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spTree>
    <p:extLst>
      <p:ext uri="{BB962C8B-B14F-4D97-AF65-F5344CB8AC3E}">
        <p14:creationId xmlns:p14="http://schemas.microsoft.com/office/powerpoint/2010/main" val="5350563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Das interne </a:t>
            </a:r>
            <a:r>
              <a:rPr lang="en-US" dirty="0" err="1" smtClean="0"/>
              <a:t>Rechnungswesen</a:t>
            </a:r>
            <a:r>
              <a:rPr lang="en-US" dirty="0" smtClean="0"/>
              <a:t/>
            </a:r>
            <a:br>
              <a:rPr lang="en-US" dirty="0" smtClean="0"/>
            </a:br>
            <a:r>
              <a:rPr lang="en-US" sz="1600" dirty="0" err="1" smtClean="0"/>
              <a:t>Konzepte</a:t>
            </a:r>
            <a:r>
              <a:rPr lang="en-US" sz="1600" dirty="0" smtClean="0"/>
              <a:t> der </a:t>
            </a:r>
            <a:r>
              <a:rPr lang="en-US" sz="1600" dirty="0" err="1" smtClean="0"/>
              <a:t>Ergebnisermittlung</a:t>
            </a:r>
            <a:endParaRPr lang="en-US" sz="1600" dirty="0"/>
          </a:p>
        </p:txBody>
      </p:sp>
      <p:sp>
        <p:nvSpPr>
          <p:cNvPr id="11" name="Text Box 9"/>
          <p:cNvSpPr txBox="1">
            <a:spLocks noChangeArrowheads="1"/>
          </p:cNvSpPr>
          <p:nvPr/>
        </p:nvSpPr>
        <p:spPr bwMode="auto">
          <a:xfrm>
            <a:off x="423863" y="987574"/>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800" dirty="0">
                <a:solidFill>
                  <a:schemeClr val="tx1"/>
                </a:solidFill>
              </a:rPr>
              <a:t>Unternehmen</a:t>
            </a:r>
            <a:endParaRPr lang="de-DE" sz="2800" dirty="0">
              <a:solidFill>
                <a:schemeClr val="tx1"/>
              </a:solidFill>
            </a:endParaRPr>
          </a:p>
        </p:txBody>
      </p:sp>
      <p:sp>
        <p:nvSpPr>
          <p:cNvPr id="18" name="Text Box 35"/>
          <p:cNvSpPr txBox="1">
            <a:spLocks noChangeArrowheads="1"/>
          </p:cNvSpPr>
          <p:nvPr/>
        </p:nvSpPr>
        <p:spPr bwMode="auto">
          <a:xfrm>
            <a:off x="2632075" y="987574"/>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800">
                <a:solidFill>
                  <a:schemeClr val="tx1"/>
                </a:solidFill>
              </a:rPr>
              <a:t>Unternehmen</a:t>
            </a:r>
          </a:p>
        </p:txBody>
      </p:sp>
      <p:sp>
        <p:nvSpPr>
          <p:cNvPr id="24" name="Text Box 55"/>
          <p:cNvSpPr txBox="1">
            <a:spLocks noChangeArrowheads="1"/>
          </p:cNvSpPr>
          <p:nvPr/>
        </p:nvSpPr>
        <p:spPr bwMode="auto">
          <a:xfrm>
            <a:off x="4741863" y="987574"/>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800" dirty="0">
                <a:solidFill>
                  <a:schemeClr val="tx1"/>
                </a:solidFill>
              </a:rPr>
              <a:t>Unternehmen</a:t>
            </a:r>
          </a:p>
        </p:txBody>
      </p:sp>
      <p:sp>
        <p:nvSpPr>
          <p:cNvPr id="31" name="Text Box 77"/>
          <p:cNvSpPr txBox="1">
            <a:spLocks noChangeArrowheads="1"/>
          </p:cNvSpPr>
          <p:nvPr/>
        </p:nvSpPr>
        <p:spPr bwMode="auto">
          <a:xfrm>
            <a:off x="6875463" y="987574"/>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800" dirty="0">
                <a:solidFill>
                  <a:schemeClr val="tx1"/>
                </a:solidFill>
              </a:rPr>
              <a:t>Unternehmen</a:t>
            </a:r>
            <a:endParaRPr lang="de-DE" sz="2800" dirty="0">
              <a:solidFill>
                <a:schemeClr val="tx1"/>
              </a:solidFill>
            </a:endParaRPr>
          </a:p>
        </p:txBody>
      </p:sp>
      <p:grpSp>
        <p:nvGrpSpPr>
          <p:cNvPr id="173" name="Group 172"/>
          <p:cNvGrpSpPr/>
          <p:nvPr/>
        </p:nvGrpSpPr>
        <p:grpSpPr>
          <a:xfrm>
            <a:off x="228600" y="1384449"/>
            <a:ext cx="8191637" cy="3024341"/>
            <a:chOff x="228600" y="1384449"/>
            <a:chExt cx="8191637" cy="3024341"/>
          </a:xfrm>
        </p:grpSpPr>
        <p:sp>
          <p:nvSpPr>
            <p:cNvPr id="7" name="Text Box 3"/>
            <p:cNvSpPr txBox="1">
              <a:spLocks noChangeArrowheads="1"/>
            </p:cNvSpPr>
            <p:nvPr/>
          </p:nvSpPr>
          <p:spPr bwMode="auto">
            <a:xfrm>
              <a:off x="4837113" y="1832144"/>
              <a:ext cx="1474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400">
                  <a:solidFill>
                    <a:schemeClr val="tx1"/>
                  </a:solidFill>
                </a:rPr>
                <a:t>Vertriebsgebiet</a:t>
              </a:r>
              <a:endParaRPr lang="de-DE" sz="2800">
                <a:solidFill>
                  <a:schemeClr val="tx1"/>
                </a:solidFill>
              </a:endParaRPr>
            </a:p>
          </p:txBody>
        </p:sp>
        <p:sp>
          <p:nvSpPr>
            <p:cNvPr id="8" name="Text Box 6"/>
            <p:cNvSpPr txBox="1">
              <a:spLocks noChangeArrowheads="1"/>
            </p:cNvSpPr>
            <p:nvPr/>
          </p:nvSpPr>
          <p:spPr bwMode="auto">
            <a:xfrm>
              <a:off x="4841875" y="2596071"/>
              <a:ext cx="146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400">
                  <a:solidFill>
                    <a:schemeClr val="tx1"/>
                  </a:solidFill>
                </a:rPr>
                <a:t>Vertriebsbezirk</a:t>
              </a:r>
              <a:endParaRPr lang="de-DE" sz="2800">
                <a:solidFill>
                  <a:schemeClr val="tx1"/>
                </a:solidFill>
              </a:endParaRPr>
            </a:p>
          </p:txBody>
        </p:sp>
        <p:sp>
          <p:nvSpPr>
            <p:cNvPr id="9" name="Text Box 7"/>
            <p:cNvSpPr txBox="1">
              <a:spLocks noChangeArrowheads="1"/>
            </p:cNvSpPr>
            <p:nvPr/>
          </p:nvSpPr>
          <p:spPr bwMode="auto">
            <a:xfrm>
              <a:off x="228600" y="3383074"/>
              <a:ext cx="2054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400">
                  <a:solidFill>
                    <a:schemeClr val="tx1"/>
                  </a:solidFill>
                </a:rPr>
                <a:t>Auftragsgrößenklasse</a:t>
              </a:r>
            </a:p>
          </p:txBody>
        </p:sp>
        <p:sp>
          <p:nvSpPr>
            <p:cNvPr id="10" name="Text Box 8"/>
            <p:cNvSpPr txBox="1">
              <a:spLocks noChangeArrowheads="1"/>
            </p:cNvSpPr>
            <p:nvPr/>
          </p:nvSpPr>
          <p:spPr bwMode="auto">
            <a:xfrm>
              <a:off x="609600" y="1801982"/>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400">
                  <a:solidFill>
                    <a:schemeClr val="tx1"/>
                  </a:solidFill>
                </a:rPr>
                <a:t>Artikelgruppe</a:t>
              </a:r>
            </a:p>
          </p:txBody>
        </p:sp>
        <p:grpSp>
          <p:nvGrpSpPr>
            <p:cNvPr id="12" name="Group 10"/>
            <p:cNvGrpSpPr>
              <a:grpSpLocks/>
            </p:cNvGrpSpPr>
            <p:nvPr/>
          </p:nvGrpSpPr>
          <p:grpSpPr bwMode="auto">
            <a:xfrm>
              <a:off x="1027113" y="1384449"/>
              <a:ext cx="457200" cy="493700"/>
              <a:chOff x="624" y="1152"/>
              <a:chExt cx="288" cy="384"/>
            </a:xfrm>
          </p:grpSpPr>
          <p:sp>
            <p:nvSpPr>
              <p:cNvPr id="98" name="Line 11"/>
              <p:cNvSpPr>
                <a:spLocks noChangeShapeType="1"/>
              </p:cNvSpPr>
              <p:nvPr/>
            </p:nvSpPr>
            <p:spPr bwMode="auto">
              <a:xfrm flipV="1">
                <a:off x="768" y="1152"/>
                <a:ext cx="0"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12"/>
              <p:cNvSpPr>
                <a:spLocks noChangeShapeType="1"/>
              </p:cNvSpPr>
              <p:nvPr/>
            </p:nvSpPr>
            <p:spPr bwMode="auto">
              <a:xfrm flipH="1" flipV="1">
                <a:off x="86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13"/>
              <p:cNvSpPr>
                <a:spLocks noChangeShapeType="1"/>
              </p:cNvSpPr>
              <p:nvPr/>
            </p:nvSpPr>
            <p:spPr bwMode="auto">
              <a:xfrm flipV="1">
                <a:off x="62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3" name="Text Box 14"/>
            <p:cNvSpPr txBox="1">
              <a:spLocks noChangeArrowheads="1"/>
            </p:cNvSpPr>
            <p:nvPr/>
          </p:nvSpPr>
          <p:spPr bwMode="auto">
            <a:xfrm>
              <a:off x="887413" y="2535746"/>
              <a:ext cx="73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400">
                  <a:solidFill>
                    <a:schemeClr val="tx1"/>
                  </a:solidFill>
                </a:rPr>
                <a:t>Artikel</a:t>
              </a:r>
              <a:endParaRPr lang="de-DE" sz="2800">
                <a:solidFill>
                  <a:schemeClr val="tx1"/>
                </a:solidFill>
              </a:endParaRPr>
            </a:p>
          </p:txBody>
        </p:sp>
        <p:grpSp>
          <p:nvGrpSpPr>
            <p:cNvPr id="14" name="Group 15"/>
            <p:cNvGrpSpPr>
              <a:grpSpLocks/>
            </p:cNvGrpSpPr>
            <p:nvPr/>
          </p:nvGrpSpPr>
          <p:grpSpPr bwMode="auto">
            <a:xfrm>
              <a:off x="798513" y="3687874"/>
              <a:ext cx="914400" cy="455381"/>
              <a:chOff x="4560" y="1776"/>
              <a:chExt cx="576" cy="384"/>
            </a:xfrm>
          </p:grpSpPr>
          <p:grpSp>
            <p:nvGrpSpPr>
              <p:cNvPr id="92" name="Group 16"/>
              <p:cNvGrpSpPr>
                <a:grpSpLocks/>
              </p:cNvGrpSpPr>
              <p:nvPr/>
            </p:nvGrpSpPr>
            <p:grpSpPr bwMode="auto">
              <a:xfrm>
                <a:off x="4704" y="1776"/>
                <a:ext cx="288" cy="384"/>
                <a:chOff x="624" y="1152"/>
                <a:chExt cx="288" cy="384"/>
              </a:xfrm>
            </p:grpSpPr>
            <p:sp>
              <p:nvSpPr>
                <p:cNvPr id="95" name="Line 17"/>
                <p:cNvSpPr>
                  <a:spLocks noChangeShapeType="1"/>
                </p:cNvSpPr>
                <p:nvPr/>
              </p:nvSpPr>
              <p:spPr bwMode="auto">
                <a:xfrm flipV="1">
                  <a:off x="768" y="1152"/>
                  <a:ext cx="0"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18"/>
                <p:cNvSpPr>
                  <a:spLocks noChangeShapeType="1"/>
                </p:cNvSpPr>
                <p:nvPr/>
              </p:nvSpPr>
              <p:spPr bwMode="auto">
                <a:xfrm flipH="1" flipV="1">
                  <a:off x="86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19"/>
                <p:cNvSpPr>
                  <a:spLocks noChangeShapeType="1"/>
                </p:cNvSpPr>
                <p:nvPr/>
              </p:nvSpPr>
              <p:spPr bwMode="auto">
                <a:xfrm flipV="1">
                  <a:off x="62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93" name="Line 20"/>
              <p:cNvSpPr>
                <a:spLocks noChangeShapeType="1"/>
              </p:cNvSpPr>
              <p:nvPr/>
            </p:nvSpPr>
            <p:spPr bwMode="auto">
              <a:xfrm flipV="1">
                <a:off x="4560" y="1776"/>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21"/>
              <p:cNvSpPr>
                <a:spLocks noChangeShapeType="1"/>
              </p:cNvSpPr>
              <p:nvPr/>
            </p:nvSpPr>
            <p:spPr bwMode="auto">
              <a:xfrm flipH="1" flipV="1">
                <a:off x="5040" y="1776"/>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5" name="Group 22"/>
            <p:cNvGrpSpPr>
              <a:grpSpLocks/>
            </p:cNvGrpSpPr>
            <p:nvPr/>
          </p:nvGrpSpPr>
          <p:grpSpPr bwMode="auto">
            <a:xfrm>
              <a:off x="1027113" y="2136944"/>
              <a:ext cx="457200" cy="440647"/>
              <a:chOff x="624" y="1152"/>
              <a:chExt cx="288" cy="384"/>
            </a:xfrm>
          </p:grpSpPr>
          <p:sp>
            <p:nvSpPr>
              <p:cNvPr id="89" name="Line 23"/>
              <p:cNvSpPr>
                <a:spLocks noChangeShapeType="1"/>
              </p:cNvSpPr>
              <p:nvPr/>
            </p:nvSpPr>
            <p:spPr bwMode="auto">
              <a:xfrm flipV="1">
                <a:off x="768" y="1152"/>
                <a:ext cx="0"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24"/>
              <p:cNvSpPr>
                <a:spLocks noChangeShapeType="1"/>
              </p:cNvSpPr>
              <p:nvPr/>
            </p:nvSpPr>
            <p:spPr bwMode="auto">
              <a:xfrm flipH="1" flipV="1">
                <a:off x="86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25"/>
              <p:cNvSpPr>
                <a:spLocks noChangeShapeType="1"/>
              </p:cNvSpPr>
              <p:nvPr/>
            </p:nvSpPr>
            <p:spPr bwMode="auto">
              <a:xfrm flipV="1">
                <a:off x="62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 name="Group 26"/>
            <p:cNvGrpSpPr>
              <a:grpSpLocks/>
            </p:cNvGrpSpPr>
            <p:nvPr/>
          </p:nvGrpSpPr>
          <p:grpSpPr bwMode="auto">
            <a:xfrm>
              <a:off x="798513" y="2884487"/>
              <a:ext cx="914400" cy="479351"/>
              <a:chOff x="4560" y="1776"/>
              <a:chExt cx="576" cy="384"/>
            </a:xfrm>
          </p:grpSpPr>
          <p:grpSp>
            <p:nvGrpSpPr>
              <p:cNvPr id="83" name="Group 27"/>
              <p:cNvGrpSpPr>
                <a:grpSpLocks/>
              </p:cNvGrpSpPr>
              <p:nvPr/>
            </p:nvGrpSpPr>
            <p:grpSpPr bwMode="auto">
              <a:xfrm>
                <a:off x="4704" y="1776"/>
                <a:ext cx="288" cy="384"/>
                <a:chOff x="624" y="1152"/>
                <a:chExt cx="288" cy="384"/>
              </a:xfrm>
            </p:grpSpPr>
            <p:sp>
              <p:nvSpPr>
                <p:cNvPr id="86" name="Line 28"/>
                <p:cNvSpPr>
                  <a:spLocks noChangeShapeType="1"/>
                </p:cNvSpPr>
                <p:nvPr/>
              </p:nvSpPr>
              <p:spPr bwMode="auto">
                <a:xfrm flipV="1">
                  <a:off x="768" y="1152"/>
                  <a:ext cx="0"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29"/>
                <p:cNvSpPr>
                  <a:spLocks noChangeShapeType="1"/>
                </p:cNvSpPr>
                <p:nvPr/>
              </p:nvSpPr>
              <p:spPr bwMode="auto">
                <a:xfrm flipH="1" flipV="1">
                  <a:off x="86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30"/>
                <p:cNvSpPr>
                  <a:spLocks noChangeShapeType="1"/>
                </p:cNvSpPr>
                <p:nvPr/>
              </p:nvSpPr>
              <p:spPr bwMode="auto">
                <a:xfrm flipV="1">
                  <a:off x="62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4" name="Line 31"/>
              <p:cNvSpPr>
                <a:spLocks noChangeShapeType="1"/>
              </p:cNvSpPr>
              <p:nvPr/>
            </p:nvSpPr>
            <p:spPr bwMode="auto">
              <a:xfrm flipV="1">
                <a:off x="4560" y="1776"/>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32"/>
              <p:cNvSpPr>
                <a:spLocks noChangeShapeType="1"/>
              </p:cNvSpPr>
              <p:nvPr/>
            </p:nvSpPr>
            <p:spPr bwMode="auto">
              <a:xfrm flipH="1" flipV="1">
                <a:off x="5040" y="1776"/>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7" name="Text Box 34"/>
            <p:cNvSpPr txBox="1">
              <a:spLocks noChangeArrowheads="1"/>
            </p:cNvSpPr>
            <p:nvPr/>
          </p:nvSpPr>
          <p:spPr bwMode="auto">
            <a:xfrm>
              <a:off x="2732088" y="1822619"/>
              <a:ext cx="1443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400">
                  <a:solidFill>
                    <a:schemeClr val="tx1"/>
                  </a:solidFill>
                </a:rPr>
                <a:t>Kundengruppe</a:t>
              </a:r>
            </a:p>
          </p:txBody>
        </p:sp>
        <p:grpSp>
          <p:nvGrpSpPr>
            <p:cNvPr id="19" name="Group 36"/>
            <p:cNvGrpSpPr>
              <a:grpSpLocks/>
            </p:cNvGrpSpPr>
            <p:nvPr/>
          </p:nvGrpSpPr>
          <p:grpSpPr bwMode="auto">
            <a:xfrm>
              <a:off x="3035300" y="2167107"/>
              <a:ext cx="838200" cy="440647"/>
              <a:chOff x="1824" y="1152"/>
              <a:chExt cx="480" cy="384"/>
            </a:xfrm>
          </p:grpSpPr>
          <p:sp>
            <p:nvSpPr>
              <p:cNvPr id="79" name="Line 37"/>
              <p:cNvSpPr>
                <a:spLocks noChangeShapeType="1"/>
              </p:cNvSpPr>
              <p:nvPr/>
            </p:nvSpPr>
            <p:spPr bwMode="auto">
              <a:xfrm flipV="1">
                <a:off x="1968"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38"/>
              <p:cNvSpPr>
                <a:spLocks noChangeShapeType="1"/>
              </p:cNvSpPr>
              <p:nvPr/>
            </p:nvSpPr>
            <p:spPr bwMode="auto">
              <a:xfrm flipH="1" flipV="1">
                <a:off x="2112"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39"/>
              <p:cNvSpPr>
                <a:spLocks noChangeShapeType="1"/>
              </p:cNvSpPr>
              <p:nvPr/>
            </p:nvSpPr>
            <p:spPr bwMode="auto">
              <a:xfrm flipH="1" flipV="1">
                <a:off x="2208" y="1152"/>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40"/>
              <p:cNvSpPr>
                <a:spLocks noChangeShapeType="1"/>
              </p:cNvSpPr>
              <p:nvPr/>
            </p:nvSpPr>
            <p:spPr bwMode="auto">
              <a:xfrm flipV="1">
                <a:off x="1824" y="1152"/>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 name="Group 41"/>
            <p:cNvGrpSpPr>
              <a:grpSpLocks/>
            </p:cNvGrpSpPr>
            <p:nvPr/>
          </p:nvGrpSpPr>
          <p:grpSpPr bwMode="auto">
            <a:xfrm>
              <a:off x="3073400" y="1393974"/>
              <a:ext cx="762000" cy="493700"/>
              <a:chOff x="1824" y="1152"/>
              <a:chExt cx="480" cy="384"/>
            </a:xfrm>
          </p:grpSpPr>
          <p:sp>
            <p:nvSpPr>
              <p:cNvPr id="75" name="Line 42"/>
              <p:cNvSpPr>
                <a:spLocks noChangeShapeType="1"/>
              </p:cNvSpPr>
              <p:nvPr/>
            </p:nvSpPr>
            <p:spPr bwMode="auto">
              <a:xfrm flipV="1">
                <a:off x="1968"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43"/>
              <p:cNvSpPr>
                <a:spLocks noChangeShapeType="1"/>
              </p:cNvSpPr>
              <p:nvPr/>
            </p:nvSpPr>
            <p:spPr bwMode="auto">
              <a:xfrm flipH="1" flipV="1">
                <a:off x="2112"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44"/>
              <p:cNvSpPr>
                <a:spLocks noChangeShapeType="1"/>
              </p:cNvSpPr>
              <p:nvPr/>
            </p:nvSpPr>
            <p:spPr bwMode="auto">
              <a:xfrm flipH="1" flipV="1">
                <a:off x="2208" y="1152"/>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45"/>
              <p:cNvSpPr>
                <a:spLocks noChangeShapeType="1"/>
              </p:cNvSpPr>
              <p:nvPr/>
            </p:nvSpPr>
            <p:spPr bwMode="auto">
              <a:xfrm flipV="1">
                <a:off x="1824" y="1152"/>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1" name="Text Box 46"/>
            <p:cNvSpPr txBox="1">
              <a:spLocks noChangeArrowheads="1"/>
            </p:cNvSpPr>
            <p:nvPr/>
          </p:nvSpPr>
          <p:spPr bwMode="auto">
            <a:xfrm>
              <a:off x="2786063" y="2577021"/>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400">
                  <a:solidFill>
                    <a:schemeClr val="tx1"/>
                  </a:solidFill>
                </a:rPr>
                <a:t>Artikelgruppe</a:t>
              </a:r>
            </a:p>
          </p:txBody>
        </p:sp>
        <p:grpSp>
          <p:nvGrpSpPr>
            <p:cNvPr id="22" name="Group 47"/>
            <p:cNvGrpSpPr>
              <a:grpSpLocks/>
            </p:cNvGrpSpPr>
            <p:nvPr/>
          </p:nvGrpSpPr>
          <p:grpSpPr bwMode="auto">
            <a:xfrm>
              <a:off x="2997200" y="2921507"/>
              <a:ext cx="914400" cy="479351"/>
              <a:chOff x="4560" y="1776"/>
              <a:chExt cx="576" cy="384"/>
            </a:xfrm>
          </p:grpSpPr>
          <p:grpSp>
            <p:nvGrpSpPr>
              <p:cNvPr id="69" name="Group 48"/>
              <p:cNvGrpSpPr>
                <a:grpSpLocks/>
              </p:cNvGrpSpPr>
              <p:nvPr/>
            </p:nvGrpSpPr>
            <p:grpSpPr bwMode="auto">
              <a:xfrm>
                <a:off x="4704" y="1776"/>
                <a:ext cx="288" cy="384"/>
                <a:chOff x="624" y="1152"/>
                <a:chExt cx="288" cy="384"/>
              </a:xfrm>
            </p:grpSpPr>
            <p:sp>
              <p:nvSpPr>
                <p:cNvPr id="72" name="Line 49"/>
                <p:cNvSpPr>
                  <a:spLocks noChangeShapeType="1"/>
                </p:cNvSpPr>
                <p:nvPr/>
              </p:nvSpPr>
              <p:spPr bwMode="auto">
                <a:xfrm flipV="1">
                  <a:off x="768" y="1152"/>
                  <a:ext cx="0"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50"/>
                <p:cNvSpPr>
                  <a:spLocks noChangeShapeType="1"/>
                </p:cNvSpPr>
                <p:nvPr/>
              </p:nvSpPr>
              <p:spPr bwMode="auto">
                <a:xfrm flipH="1" flipV="1">
                  <a:off x="86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51"/>
                <p:cNvSpPr>
                  <a:spLocks noChangeShapeType="1"/>
                </p:cNvSpPr>
                <p:nvPr/>
              </p:nvSpPr>
              <p:spPr bwMode="auto">
                <a:xfrm flipV="1">
                  <a:off x="62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70" name="Line 52"/>
              <p:cNvSpPr>
                <a:spLocks noChangeShapeType="1"/>
              </p:cNvSpPr>
              <p:nvPr/>
            </p:nvSpPr>
            <p:spPr bwMode="auto">
              <a:xfrm flipV="1">
                <a:off x="4560" y="1776"/>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53"/>
              <p:cNvSpPr>
                <a:spLocks noChangeShapeType="1"/>
              </p:cNvSpPr>
              <p:nvPr/>
            </p:nvSpPr>
            <p:spPr bwMode="auto">
              <a:xfrm flipH="1" flipV="1">
                <a:off x="5040" y="1776"/>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3" name="Text Box 54"/>
            <p:cNvSpPr txBox="1">
              <a:spLocks noChangeArrowheads="1"/>
            </p:cNvSpPr>
            <p:nvPr/>
          </p:nvSpPr>
          <p:spPr bwMode="auto">
            <a:xfrm>
              <a:off x="2777025" y="3370904"/>
              <a:ext cx="12919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400" dirty="0" smtClean="0">
                  <a:solidFill>
                    <a:schemeClr val="tx1"/>
                  </a:solidFill>
                </a:rPr>
                <a:t>Einzelposten</a:t>
              </a:r>
              <a:endParaRPr lang="de-DE" sz="2800" dirty="0">
                <a:solidFill>
                  <a:schemeClr val="tx1"/>
                </a:solidFill>
              </a:endParaRPr>
            </a:p>
          </p:txBody>
        </p:sp>
        <p:grpSp>
          <p:nvGrpSpPr>
            <p:cNvPr id="25" name="Group 56"/>
            <p:cNvGrpSpPr>
              <a:grpSpLocks/>
            </p:cNvGrpSpPr>
            <p:nvPr/>
          </p:nvGrpSpPr>
          <p:grpSpPr bwMode="auto">
            <a:xfrm>
              <a:off x="5478463" y="1398737"/>
              <a:ext cx="304800" cy="493700"/>
              <a:chOff x="3408" y="1152"/>
              <a:chExt cx="192" cy="384"/>
            </a:xfrm>
          </p:grpSpPr>
          <p:sp>
            <p:nvSpPr>
              <p:cNvPr id="67" name="Line 57"/>
              <p:cNvSpPr>
                <a:spLocks noChangeShapeType="1"/>
              </p:cNvSpPr>
              <p:nvPr/>
            </p:nvSpPr>
            <p:spPr bwMode="auto">
              <a:xfrm flipV="1">
                <a:off x="3408"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58"/>
              <p:cNvSpPr>
                <a:spLocks noChangeShapeType="1"/>
              </p:cNvSpPr>
              <p:nvPr/>
            </p:nvSpPr>
            <p:spPr bwMode="auto">
              <a:xfrm flipH="1" flipV="1">
                <a:off x="3552"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6" name="Group 59"/>
            <p:cNvGrpSpPr>
              <a:grpSpLocks/>
            </p:cNvGrpSpPr>
            <p:nvPr/>
          </p:nvGrpSpPr>
          <p:grpSpPr bwMode="auto">
            <a:xfrm>
              <a:off x="5249863" y="2182982"/>
              <a:ext cx="762000" cy="440647"/>
              <a:chOff x="1824" y="1152"/>
              <a:chExt cx="480" cy="384"/>
            </a:xfrm>
          </p:grpSpPr>
          <p:sp>
            <p:nvSpPr>
              <p:cNvPr id="63" name="Line 60"/>
              <p:cNvSpPr>
                <a:spLocks noChangeShapeType="1"/>
              </p:cNvSpPr>
              <p:nvPr/>
            </p:nvSpPr>
            <p:spPr bwMode="auto">
              <a:xfrm flipV="1">
                <a:off x="1968"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61"/>
              <p:cNvSpPr>
                <a:spLocks noChangeShapeType="1"/>
              </p:cNvSpPr>
              <p:nvPr/>
            </p:nvSpPr>
            <p:spPr bwMode="auto">
              <a:xfrm flipH="1" flipV="1">
                <a:off x="2112"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62"/>
              <p:cNvSpPr>
                <a:spLocks noChangeShapeType="1"/>
              </p:cNvSpPr>
              <p:nvPr/>
            </p:nvSpPr>
            <p:spPr bwMode="auto">
              <a:xfrm flipH="1" flipV="1">
                <a:off x="2208" y="1152"/>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63"/>
              <p:cNvSpPr>
                <a:spLocks noChangeShapeType="1"/>
              </p:cNvSpPr>
              <p:nvPr/>
            </p:nvSpPr>
            <p:spPr bwMode="auto">
              <a:xfrm flipV="1">
                <a:off x="1824" y="1152"/>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 name="Group 64"/>
            <p:cNvGrpSpPr>
              <a:grpSpLocks/>
            </p:cNvGrpSpPr>
            <p:nvPr/>
          </p:nvGrpSpPr>
          <p:grpSpPr bwMode="auto">
            <a:xfrm>
              <a:off x="5402263" y="2946907"/>
              <a:ext cx="457200" cy="479351"/>
              <a:chOff x="624" y="1152"/>
              <a:chExt cx="288" cy="384"/>
            </a:xfrm>
          </p:grpSpPr>
          <p:sp>
            <p:nvSpPr>
              <p:cNvPr id="60" name="Line 65"/>
              <p:cNvSpPr>
                <a:spLocks noChangeShapeType="1"/>
              </p:cNvSpPr>
              <p:nvPr/>
            </p:nvSpPr>
            <p:spPr bwMode="auto">
              <a:xfrm flipV="1">
                <a:off x="768" y="1152"/>
                <a:ext cx="0"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66"/>
              <p:cNvSpPr>
                <a:spLocks noChangeShapeType="1"/>
              </p:cNvSpPr>
              <p:nvPr/>
            </p:nvSpPr>
            <p:spPr bwMode="auto">
              <a:xfrm flipH="1" flipV="1">
                <a:off x="86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67"/>
              <p:cNvSpPr>
                <a:spLocks noChangeShapeType="1"/>
              </p:cNvSpPr>
              <p:nvPr/>
            </p:nvSpPr>
            <p:spPr bwMode="auto">
              <a:xfrm flipV="1">
                <a:off x="62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8" name="Text Box 68"/>
            <p:cNvSpPr txBox="1">
              <a:spLocks noChangeArrowheads="1"/>
            </p:cNvSpPr>
            <p:nvPr/>
          </p:nvSpPr>
          <p:spPr bwMode="auto">
            <a:xfrm>
              <a:off x="4962525" y="3380457"/>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400" dirty="0">
                  <a:solidFill>
                    <a:schemeClr val="tx1"/>
                  </a:solidFill>
                </a:rPr>
                <a:t>Artikelgruppe</a:t>
              </a:r>
              <a:endParaRPr lang="de-DE" sz="2800" dirty="0">
                <a:solidFill>
                  <a:schemeClr val="tx1"/>
                </a:solidFill>
              </a:endParaRPr>
            </a:p>
          </p:txBody>
        </p:sp>
        <p:grpSp>
          <p:nvGrpSpPr>
            <p:cNvPr id="29" name="Group 69"/>
            <p:cNvGrpSpPr>
              <a:grpSpLocks/>
            </p:cNvGrpSpPr>
            <p:nvPr/>
          </p:nvGrpSpPr>
          <p:grpSpPr bwMode="auto">
            <a:xfrm>
              <a:off x="5173663" y="3701132"/>
              <a:ext cx="914400" cy="455381"/>
              <a:chOff x="4560" y="1776"/>
              <a:chExt cx="576" cy="384"/>
            </a:xfrm>
          </p:grpSpPr>
          <p:grpSp>
            <p:nvGrpSpPr>
              <p:cNvPr id="54" name="Group 70"/>
              <p:cNvGrpSpPr>
                <a:grpSpLocks/>
              </p:cNvGrpSpPr>
              <p:nvPr/>
            </p:nvGrpSpPr>
            <p:grpSpPr bwMode="auto">
              <a:xfrm>
                <a:off x="4704" y="1776"/>
                <a:ext cx="288" cy="384"/>
                <a:chOff x="624" y="1152"/>
                <a:chExt cx="288" cy="384"/>
              </a:xfrm>
            </p:grpSpPr>
            <p:sp>
              <p:nvSpPr>
                <p:cNvPr id="57" name="Line 71"/>
                <p:cNvSpPr>
                  <a:spLocks noChangeShapeType="1"/>
                </p:cNvSpPr>
                <p:nvPr/>
              </p:nvSpPr>
              <p:spPr bwMode="auto">
                <a:xfrm flipV="1">
                  <a:off x="768" y="1152"/>
                  <a:ext cx="0"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72"/>
                <p:cNvSpPr>
                  <a:spLocks noChangeShapeType="1"/>
                </p:cNvSpPr>
                <p:nvPr/>
              </p:nvSpPr>
              <p:spPr bwMode="auto">
                <a:xfrm flipH="1" flipV="1">
                  <a:off x="86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73"/>
                <p:cNvSpPr>
                  <a:spLocks noChangeShapeType="1"/>
                </p:cNvSpPr>
                <p:nvPr/>
              </p:nvSpPr>
              <p:spPr bwMode="auto">
                <a:xfrm flipV="1">
                  <a:off x="62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5" name="Line 74"/>
              <p:cNvSpPr>
                <a:spLocks noChangeShapeType="1"/>
              </p:cNvSpPr>
              <p:nvPr/>
            </p:nvSpPr>
            <p:spPr bwMode="auto">
              <a:xfrm flipV="1">
                <a:off x="4560" y="1776"/>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75"/>
              <p:cNvSpPr>
                <a:spLocks noChangeShapeType="1"/>
              </p:cNvSpPr>
              <p:nvPr/>
            </p:nvSpPr>
            <p:spPr bwMode="auto">
              <a:xfrm flipH="1" flipV="1">
                <a:off x="5040" y="1776"/>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0" name="Text Box 76"/>
            <p:cNvSpPr txBox="1">
              <a:spLocks noChangeArrowheads="1"/>
            </p:cNvSpPr>
            <p:nvPr/>
          </p:nvSpPr>
          <p:spPr bwMode="auto">
            <a:xfrm>
              <a:off x="7086600" y="1851194"/>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400">
                  <a:solidFill>
                    <a:schemeClr val="tx1"/>
                  </a:solidFill>
                </a:rPr>
                <a:t>Vertriebsweg</a:t>
              </a:r>
            </a:p>
          </p:txBody>
        </p:sp>
        <p:grpSp>
          <p:nvGrpSpPr>
            <p:cNvPr id="32" name="Group 78"/>
            <p:cNvGrpSpPr>
              <a:grpSpLocks/>
            </p:cNvGrpSpPr>
            <p:nvPr/>
          </p:nvGrpSpPr>
          <p:grpSpPr bwMode="auto">
            <a:xfrm>
              <a:off x="7507288" y="1408262"/>
              <a:ext cx="457200" cy="493700"/>
              <a:chOff x="624" y="1152"/>
              <a:chExt cx="288" cy="384"/>
            </a:xfrm>
          </p:grpSpPr>
          <p:sp>
            <p:nvSpPr>
              <p:cNvPr id="51" name="Line 79"/>
              <p:cNvSpPr>
                <a:spLocks noChangeShapeType="1"/>
              </p:cNvSpPr>
              <p:nvPr/>
            </p:nvSpPr>
            <p:spPr bwMode="auto">
              <a:xfrm flipV="1">
                <a:off x="768" y="1152"/>
                <a:ext cx="0"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80"/>
              <p:cNvSpPr>
                <a:spLocks noChangeShapeType="1"/>
              </p:cNvSpPr>
              <p:nvPr/>
            </p:nvSpPr>
            <p:spPr bwMode="auto">
              <a:xfrm flipH="1" flipV="1">
                <a:off x="86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81"/>
              <p:cNvSpPr>
                <a:spLocks noChangeShapeType="1"/>
              </p:cNvSpPr>
              <p:nvPr/>
            </p:nvSpPr>
            <p:spPr bwMode="auto">
              <a:xfrm flipV="1">
                <a:off x="62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3" name="Text Box 82"/>
            <p:cNvSpPr txBox="1">
              <a:spLocks noChangeArrowheads="1"/>
            </p:cNvSpPr>
            <p:nvPr/>
          </p:nvSpPr>
          <p:spPr bwMode="auto">
            <a:xfrm>
              <a:off x="7367588" y="2634171"/>
              <a:ext cx="735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400">
                  <a:solidFill>
                    <a:schemeClr val="tx1"/>
                  </a:solidFill>
                </a:rPr>
                <a:t>Kunde</a:t>
              </a:r>
              <a:endParaRPr lang="de-DE" sz="2800">
                <a:solidFill>
                  <a:schemeClr val="tx1"/>
                </a:solidFill>
              </a:endParaRPr>
            </a:p>
          </p:txBody>
        </p:sp>
        <p:grpSp>
          <p:nvGrpSpPr>
            <p:cNvPr id="34" name="Group 83"/>
            <p:cNvGrpSpPr>
              <a:grpSpLocks/>
            </p:cNvGrpSpPr>
            <p:nvPr/>
          </p:nvGrpSpPr>
          <p:grpSpPr bwMode="auto">
            <a:xfrm>
              <a:off x="7278688" y="2967794"/>
              <a:ext cx="914400" cy="431726"/>
              <a:chOff x="4560" y="1776"/>
              <a:chExt cx="576" cy="384"/>
            </a:xfrm>
          </p:grpSpPr>
          <p:grpSp>
            <p:nvGrpSpPr>
              <p:cNvPr id="45" name="Group 84"/>
              <p:cNvGrpSpPr>
                <a:grpSpLocks/>
              </p:cNvGrpSpPr>
              <p:nvPr/>
            </p:nvGrpSpPr>
            <p:grpSpPr bwMode="auto">
              <a:xfrm>
                <a:off x="4704" y="1776"/>
                <a:ext cx="288" cy="384"/>
                <a:chOff x="624" y="1152"/>
                <a:chExt cx="288" cy="384"/>
              </a:xfrm>
            </p:grpSpPr>
            <p:sp>
              <p:nvSpPr>
                <p:cNvPr id="48" name="Line 85"/>
                <p:cNvSpPr>
                  <a:spLocks noChangeShapeType="1"/>
                </p:cNvSpPr>
                <p:nvPr/>
              </p:nvSpPr>
              <p:spPr bwMode="auto">
                <a:xfrm flipV="1">
                  <a:off x="768" y="1152"/>
                  <a:ext cx="0"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86"/>
                <p:cNvSpPr>
                  <a:spLocks noChangeShapeType="1"/>
                </p:cNvSpPr>
                <p:nvPr/>
              </p:nvSpPr>
              <p:spPr bwMode="auto">
                <a:xfrm flipH="1" flipV="1">
                  <a:off x="86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87"/>
                <p:cNvSpPr>
                  <a:spLocks noChangeShapeType="1"/>
                </p:cNvSpPr>
                <p:nvPr/>
              </p:nvSpPr>
              <p:spPr bwMode="auto">
                <a:xfrm flipV="1">
                  <a:off x="62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6" name="Line 88"/>
              <p:cNvSpPr>
                <a:spLocks noChangeShapeType="1"/>
              </p:cNvSpPr>
              <p:nvPr/>
            </p:nvSpPr>
            <p:spPr bwMode="auto">
              <a:xfrm flipV="1">
                <a:off x="4560" y="1776"/>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89"/>
              <p:cNvSpPr>
                <a:spLocks noChangeShapeType="1"/>
              </p:cNvSpPr>
              <p:nvPr/>
            </p:nvSpPr>
            <p:spPr bwMode="auto">
              <a:xfrm flipH="1" flipV="1">
                <a:off x="5040" y="1776"/>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 name="Group 90"/>
            <p:cNvGrpSpPr>
              <a:grpSpLocks/>
            </p:cNvGrpSpPr>
            <p:nvPr/>
          </p:nvGrpSpPr>
          <p:grpSpPr bwMode="auto">
            <a:xfrm>
              <a:off x="7278688" y="2211557"/>
              <a:ext cx="914400" cy="440647"/>
              <a:chOff x="4560" y="1776"/>
              <a:chExt cx="576" cy="384"/>
            </a:xfrm>
          </p:grpSpPr>
          <p:grpSp>
            <p:nvGrpSpPr>
              <p:cNvPr id="39" name="Group 91"/>
              <p:cNvGrpSpPr>
                <a:grpSpLocks/>
              </p:cNvGrpSpPr>
              <p:nvPr/>
            </p:nvGrpSpPr>
            <p:grpSpPr bwMode="auto">
              <a:xfrm>
                <a:off x="4704" y="1776"/>
                <a:ext cx="288" cy="384"/>
                <a:chOff x="624" y="1152"/>
                <a:chExt cx="288" cy="384"/>
              </a:xfrm>
            </p:grpSpPr>
            <p:sp>
              <p:nvSpPr>
                <p:cNvPr id="42" name="Line 92"/>
                <p:cNvSpPr>
                  <a:spLocks noChangeShapeType="1"/>
                </p:cNvSpPr>
                <p:nvPr/>
              </p:nvSpPr>
              <p:spPr bwMode="auto">
                <a:xfrm flipV="1">
                  <a:off x="768" y="1152"/>
                  <a:ext cx="0"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93"/>
                <p:cNvSpPr>
                  <a:spLocks noChangeShapeType="1"/>
                </p:cNvSpPr>
                <p:nvPr/>
              </p:nvSpPr>
              <p:spPr bwMode="auto">
                <a:xfrm flipH="1" flipV="1">
                  <a:off x="86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94"/>
                <p:cNvSpPr>
                  <a:spLocks noChangeShapeType="1"/>
                </p:cNvSpPr>
                <p:nvPr/>
              </p:nvSpPr>
              <p:spPr bwMode="auto">
                <a:xfrm flipV="1">
                  <a:off x="624" y="1152"/>
                  <a:ext cx="48"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0" name="Line 95"/>
              <p:cNvSpPr>
                <a:spLocks noChangeShapeType="1"/>
              </p:cNvSpPr>
              <p:nvPr/>
            </p:nvSpPr>
            <p:spPr bwMode="auto">
              <a:xfrm flipV="1">
                <a:off x="4560" y="1776"/>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96"/>
              <p:cNvSpPr>
                <a:spLocks noChangeShapeType="1"/>
              </p:cNvSpPr>
              <p:nvPr/>
            </p:nvSpPr>
            <p:spPr bwMode="auto">
              <a:xfrm flipH="1" flipV="1">
                <a:off x="5040" y="1776"/>
                <a:ext cx="96" cy="384"/>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6" name="Text Box 97"/>
            <p:cNvSpPr txBox="1">
              <a:spLocks noChangeArrowheads="1"/>
            </p:cNvSpPr>
            <p:nvPr/>
          </p:nvSpPr>
          <p:spPr bwMode="auto">
            <a:xfrm>
              <a:off x="7128284" y="3370904"/>
              <a:ext cx="12919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400" dirty="0" smtClean="0">
                  <a:solidFill>
                    <a:schemeClr val="tx1"/>
                  </a:solidFill>
                </a:rPr>
                <a:t>Einzelposten</a:t>
              </a:r>
              <a:endParaRPr lang="de-DE" sz="2800" dirty="0">
                <a:solidFill>
                  <a:schemeClr val="tx1"/>
                </a:solidFill>
              </a:endParaRPr>
            </a:p>
          </p:txBody>
        </p:sp>
        <p:sp>
          <p:nvSpPr>
            <p:cNvPr id="37" name="Text Box 97"/>
            <p:cNvSpPr txBox="1">
              <a:spLocks noChangeArrowheads="1"/>
            </p:cNvSpPr>
            <p:nvPr/>
          </p:nvSpPr>
          <p:spPr bwMode="auto">
            <a:xfrm>
              <a:off x="5019947" y="4088746"/>
              <a:ext cx="12919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400" dirty="0" smtClean="0">
                  <a:solidFill>
                    <a:schemeClr val="tx1"/>
                  </a:solidFill>
                </a:rPr>
                <a:t>Einzelposten</a:t>
              </a:r>
              <a:endParaRPr lang="de-DE" sz="2800" dirty="0">
                <a:solidFill>
                  <a:schemeClr val="tx1"/>
                </a:solidFill>
              </a:endParaRPr>
            </a:p>
          </p:txBody>
        </p:sp>
        <p:sp>
          <p:nvSpPr>
            <p:cNvPr id="38" name="Text Box 97"/>
            <p:cNvSpPr txBox="1">
              <a:spLocks noChangeArrowheads="1"/>
            </p:cNvSpPr>
            <p:nvPr/>
          </p:nvSpPr>
          <p:spPr bwMode="auto">
            <a:xfrm>
              <a:off x="609600" y="4101013"/>
              <a:ext cx="12919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sz="1400" dirty="0" smtClean="0">
                  <a:solidFill>
                    <a:schemeClr val="tx1"/>
                  </a:solidFill>
                </a:rPr>
                <a:t>Einzelposten</a:t>
              </a:r>
              <a:endParaRPr lang="de-DE" sz="2800" dirty="0">
                <a:solidFill>
                  <a:schemeClr val="tx1"/>
                </a:solidFill>
              </a:endParaRPr>
            </a:p>
          </p:txBody>
        </p:sp>
      </p:grpSp>
      <p:grpSp>
        <p:nvGrpSpPr>
          <p:cNvPr id="201" name="Group 200"/>
          <p:cNvGrpSpPr/>
          <p:nvPr/>
        </p:nvGrpSpPr>
        <p:grpSpPr>
          <a:xfrm>
            <a:off x="71499" y="4407954"/>
            <a:ext cx="9001170" cy="756084"/>
            <a:chOff x="71499" y="4407954"/>
            <a:chExt cx="9001170" cy="756084"/>
          </a:xfrm>
        </p:grpSpPr>
        <p:sp>
          <p:nvSpPr>
            <p:cNvPr id="174" name="Rectangle 100"/>
            <p:cNvSpPr>
              <a:spLocks noChangeArrowheads="1"/>
            </p:cNvSpPr>
            <p:nvPr/>
          </p:nvSpPr>
          <p:spPr bwMode="auto">
            <a:xfrm>
              <a:off x="71499" y="4476650"/>
              <a:ext cx="8993529" cy="619125"/>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de-DE" dirty="0"/>
            </a:p>
          </p:txBody>
        </p:sp>
        <p:sp>
          <p:nvSpPr>
            <p:cNvPr id="175" name="Text Box 101"/>
            <p:cNvSpPr txBox="1">
              <a:spLocks noChangeArrowheads="1"/>
            </p:cNvSpPr>
            <p:nvPr/>
          </p:nvSpPr>
          <p:spPr bwMode="auto">
            <a:xfrm>
              <a:off x="106425" y="4575075"/>
              <a:ext cx="657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a:solidFill>
                    <a:schemeClr val="tx1"/>
                  </a:solidFill>
                </a:rPr>
                <a:t>Artikel</a:t>
              </a:r>
              <a:endParaRPr lang="en-GB">
                <a:solidFill>
                  <a:schemeClr val="tx1"/>
                </a:solidFill>
              </a:endParaRPr>
            </a:p>
          </p:txBody>
        </p:sp>
        <p:sp>
          <p:nvSpPr>
            <p:cNvPr id="176" name="Text Box 102"/>
            <p:cNvSpPr txBox="1">
              <a:spLocks noChangeArrowheads="1"/>
            </p:cNvSpPr>
            <p:nvPr/>
          </p:nvSpPr>
          <p:spPr bwMode="auto">
            <a:xfrm>
              <a:off x="704010" y="4575075"/>
              <a:ext cx="8524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dirty="0" err="1">
                  <a:solidFill>
                    <a:schemeClr val="tx1"/>
                  </a:solidFill>
                </a:rPr>
                <a:t>Artikelgr</a:t>
              </a:r>
              <a:r>
                <a:rPr lang="de-DE" dirty="0">
                  <a:solidFill>
                    <a:schemeClr val="tx1"/>
                  </a:solidFill>
                </a:rPr>
                <a:t>.</a:t>
              </a:r>
              <a:endParaRPr lang="en-GB" dirty="0">
                <a:solidFill>
                  <a:schemeClr val="tx1"/>
                </a:solidFill>
              </a:endParaRPr>
            </a:p>
          </p:txBody>
        </p:sp>
        <p:sp>
          <p:nvSpPr>
            <p:cNvPr id="177" name="Text Box 103"/>
            <p:cNvSpPr txBox="1">
              <a:spLocks noChangeArrowheads="1"/>
            </p:cNvSpPr>
            <p:nvPr/>
          </p:nvSpPr>
          <p:spPr bwMode="auto">
            <a:xfrm>
              <a:off x="1508801" y="4559200"/>
              <a:ext cx="116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dirty="0">
                  <a:solidFill>
                    <a:schemeClr val="tx1"/>
                  </a:solidFill>
                </a:rPr>
                <a:t>Auftrags-</a:t>
              </a:r>
              <a:br>
                <a:rPr lang="de-DE" dirty="0">
                  <a:solidFill>
                    <a:schemeClr val="tx1"/>
                  </a:solidFill>
                </a:rPr>
              </a:br>
              <a:r>
                <a:rPr lang="de-DE" dirty="0" err="1">
                  <a:solidFill>
                    <a:schemeClr val="tx1"/>
                  </a:solidFill>
                </a:rPr>
                <a:t>größenklasse</a:t>
              </a:r>
              <a:endParaRPr lang="en-GB" dirty="0">
                <a:solidFill>
                  <a:schemeClr val="tx1"/>
                </a:solidFill>
              </a:endParaRPr>
            </a:p>
          </p:txBody>
        </p:sp>
        <p:sp>
          <p:nvSpPr>
            <p:cNvPr id="178" name="Text Box 106"/>
            <p:cNvSpPr txBox="1">
              <a:spLocks noChangeArrowheads="1"/>
            </p:cNvSpPr>
            <p:nvPr/>
          </p:nvSpPr>
          <p:spPr bwMode="auto">
            <a:xfrm>
              <a:off x="3225097" y="4619525"/>
              <a:ext cx="9477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dirty="0" err="1">
                  <a:solidFill>
                    <a:schemeClr val="tx1"/>
                  </a:solidFill>
                </a:rPr>
                <a:t>Kundengr</a:t>
              </a:r>
              <a:r>
                <a:rPr lang="de-DE" dirty="0">
                  <a:solidFill>
                    <a:schemeClr val="tx1"/>
                  </a:solidFill>
                </a:rPr>
                <a:t>.</a:t>
              </a:r>
              <a:endParaRPr lang="en-GB" dirty="0">
                <a:solidFill>
                  <a:schemeClr val="tx1"/>
                </a:solidFill>
              </a:endParaRPr>
            </a:p>
          </p:txBody>
        </p:sp>
        <p:sp>
          <p:nvSpPr>
            <p:cNvPr id="179" name="Text Box 107"/>
            <p:cNvSpPr txBox="1">
              <a:spLocks noChangeArrowheads="1"/>
            </p:cNvSpPr>
            <p:nvPr/>
          </p:nvSpPr>
          <p:spPr bwMode="auto">
            <a:xfrm>
              <a:off x="2629874" y="4619525"/>
              <a:ext cx="658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dirty="0">
                  <a:solidFill>
                    <a:schemeClr val="tx1"/>
                  </a:solidFill>
                </a:rPr>
                <a:t>Kunde</a:t>
              </a:r>
              <a:endParaRPr lang="en-GB" dirty="0">
                <a:solidFill>
                  <a:schemeClr val="tx1"/>
                </a:solidFill>
              </a:endParaRPr>
            </a:p>
          </p:txBody>
        </p:sp>
        <p:sp>
          <p:nvSpPr>
            <p:cNvPr id="180" name="Text Box 108"/>
            <p:cNvSpPr txBox="1">
              <a:spLocks noChangeArrowheads="1"/>
            </p:cNvSpPr>
            <p:nvPr/>
          </p:nvSpPr>
          <p:spPr bwMode="auto">
            <a:xfrm>
              <a:off x="4103798" y="4575075"/>
              <a:ext cx="893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dirty="0">
                  <a:solidFill>
                    <a:schemeClr val="tx1"/>
                  </a:solidFill>
                </a:rPr>
                <a:t>Vertriebs-</a:t>
              </a:r>
              <a:br>
                <a:rPr lang="de-DE" dirty="0">
                  <a:solidFill>
                    <a:schemeClr val="tx1"/>
                  </a:solidFill>
                </a:rPr>
              </a:br>
              <a:r>
                <a:rPr lang="de-DE" dirty="0">
                  <a:solidFill>
                    <a:schemeClr val="tx1"/>
                  </a:solidFill>
                </a:rPr>
                <a:t>gebiet</a:t>
              </a:r>
              <a:endParaRPr lang="en-GB" dirty="0">
                <a:solidFill>
                  <a:schemeClr val="tx1"/>
                </a:solidFill>
              </a:endParaRPr>
            </a:p>
          </p:txBody>
        </p:sp>
        <p:sp>
          <p:nvSpPr>
            <p:cNvPr id="181" name="Text Box 109"/>
            <p:cNvSpPr txBox="1">
              <a:spLocks noChangeArrowheads="1"/>
            </p:cNvSpPr>
            <p:nvPr/>
          </p:nvSpPr>
          <p:spPr bwMode="auto">
            <a:xfrm>
              <a:off x="4965036" y="4575075"/>
              <a:ext cx="893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dirty="0">
                  <a:solidFill>
                    <a:schemeClr val="tx1"/>
                  </a:solidFill>
                </a:rPr>
                <a:t>Vertriebs-</a:t>
              </a:r>
              <a:br>
                <a:rPr lang="de-DE" dirty="0">
                  <a:solidFill>
                    <a:schemeClr val="tx1"/>
                  </a:solidFill>
                </a:rPr>
              </a:br>
              <a:r>
                <a:rPr lang="de-DE" dirty="0" err="1">
                  <a:solidFill>
                    <a:schemeClr val="tx1"/>
                  </a:solidFill>
                </a:rPr>
                <a:t>bezirk</a:t>
              </a:r>
              <a:endParaRPr lang="en-GB" dirty="0">
                <a:solidFill>
                  <a:schemeClr val="tx1"/>
                </a:solidFill>
              </a:endParaRPr>
            </a:p>
          </p:txBody>
        </p:sp>
        <p:sp>
          <p:nvSpPr>
            <p:cNvPr id="182" name="Text Box 110"/>
            <p:cNvSpPr txBox="1">
              <a:spLocks noChangeArrowheads="1"/>
            </p:cNvSpPr>
            <p:nvPr/>
          </p:nvSpPr>
          <p:spPr bwMode="auto">
            <a:xfrm>
              <a:off x="5815033" y="4575075"/>
              <a:ext cx="893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dirty="0">
                  <a:solidFill>
                    <a:schemeClr val="tx1"/>
                  </a:solidFill>
                </a:rPr>
                <a:t>Vertriebs-</a:t>
              </a:r>
              <a:br>
                <a:rPr lang="de-DE" dirty="0">
                  <a:solidFill>
                    <a:schemeClr val="tx1"/>
                  </a:solidFill>
                </a:rPr>
              </a:br>
              <a:r>
                <a:rPr lang="de-DE" dirty="0">
                  <a:solidFill>
                    <a:schemeClr val="tx1"/>
                  </a:solidFill>
                </a:rPr>
                <a:t>weg</a:t>
              </a:r>
              <a:endParaRPr lang="en-GB" dirty="0">
                <a:solidFill>
                  <a:schemeClr val="tx1"/>
                </a:solidFill>
              </a:endParaRPr>
            </a:p>
          </p:txBody>
        </p:sp>
        <p:sp>
          <p:nvSpPr>
            <p:cNvPr id="183" name="Line 111"/>
            <p:cNvSpPr>
              <a:spLocks noChangeShapeType="1"/>
            </p:cNvSpPr>
            <p:nvPr/>
          </p:nvSpPr>
          <p:spPr bwMode="auto">
            <a:xfrm>
              <a:off x="718555" y="4483000"/>
              <a:ext cx="0" cy="63976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112"/>
            <p:cNvSpPr>
              <a:spLocks noChangeShapeType="1"/>
            </p:cNvSpPr>
            <p:nvPr/>
          </p:nvSpPr>
          <p:spPr bwMode="auto">
            <a:xfrm>
              <a:off x="1524489" y="4473475"/>
              <a:ext cx="0" cy="69056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Line 115"/>
            <p:cNvSpPr>
              <a:spLocks noChangeShapeType="1"/>
            </p:cNvSpPr>
            <p:nvPr/>
          </p:nvSpPr>
          <p:spPr bwMode="auto">
            <a:xfrm>
              <a:off x="2659481" y="4473475"/>
              <a:ext cx="0" cy="6302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116"/>
            <p:cNvSpPr>
              <a:spLocks noChangeShapeType="1"/>
            </p:cNvSpPr>
            <p:nvPr/>
          </p:nvSpPr>
          <p:spPr bwMode="auto">
            <a:xfrm>
              <a:off x="3267146" y="4483000"/>
              <a:ext cx="0" cy="6302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 name="Line 117"/>
            <p:cNvSpPr>
              <a:spLocks noChangeShapeType="1"/>
            </p:cNvSpPr>
            <p:nvPr/>
          </p:nvSpPr>
          <p:spPr bwMode="auto">
            <a:xfrm>
              <a:off x="4118472" y="4473475"/>
              <a:ext cx="0" cy="6302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 name="Line 118"/>
            <p:cNvSpPr>
              <a:spLocks noChangeShapeType="1"/>
            </p:cNvSpPr>
            <p:nvPr/>
          </p:nvSpPr>
          <p:spPr bwMode="auto">
            <a:xfrm>
              <a:off x="4981556" y="4463950"/>
              <a:ext cx="0" cy="6302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 name="Line 119"/>
            <p:cNvSpPr>
              <a:spLocks noChangeShapeType="1"/>
            </p:cNvSpPr>
            <p:nvPr/>
          </p:nvSpPr>
          <p:spPr bwMode="auto">
            <a:xfrm>
              <a:off x="5824429" y="4473475"/>
              <a:ext cx="0" cy="6302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 name="Line 120"/>
            <p:cNvSpPr>
              <a:spLocks noChangeShapeType="1"/>
            </p:cNvSpPr>
            <p:nvPr/>
          </p:nvSpPr>
          <p:spPr bwMode="auto">
            <a:xfrm>
              <a:off x="6691720" y="4460775"/>
              <a:ext cx="0" cy="6302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Text Box 121"/>
            <p:cNvSpPr txBox="1">
              <a:spLocks noChangeArrowheads="1"/>
            </p:cNvSpPr>
            <p:nvPr/>
          </p:nvSpPr>
          <p:spPr bwMode="auto">
            <a:xfrm>
              <a:off x="6679020" y="4617938"/>
              <a:ext cx="336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dirty="0">
                  <a:solidFill>
                    <a:schemeClr val="tx1"/>
                  </a:solidFill>
                </a:rPr>
                <a:t>…</a:t>
              </a:r>
              <a:endParaRPr lang="en-GB" dirty="0">
                <a:solidFill>
                  <a:schemeClr val="tx1"/>
                </a:solidFill>
              </a:endParaRPr>
            </a:p>
          </p:txBody>
        </p:sp>
        <p:sp>
          <p:nvSpPr>
            <p:cNvPr id="192" name="Line 120"/>
            <p:cNvSpPr>
              <a:spLocks noChangeShapeType="1"/>
            </p:cNvSpPr>
            <p:nvPr/>
          </p:nvSpPr>
          <p:spPr bwMode="auto">
            <a:xfrm>
              <a:off x="6959581" y="4459239"/>
              <a:ext cx="0" cy="6302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Text Box 110"/>
            <p:cNvSpPr txBox="1">
              <a:spLocks noChangeArrowheads="1"/>
            </p:cNvSpPr>
            <p:nvPr/>
          </p:nvSpPr>
          <p:spPr bwMode="auto">
            <a:xfrm>
              <a:off x="6916779" y="4573539"/>
              <a:ext cx="6551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dirty="0" smtClean="0">
                  <a:solidFill>
                    <a:schemeClr val="tx1"/>
                  </a:solidFill>
                </a:rPr>
                <a:t>Erlöse</a:t>
              </a:r>
              <a:endParaRPr lang="en-GB" dirty="0">
                <a:solidFill>
                  <a:schemeClr val="tx1"/>
                </a:solidFill>
              </a:endParaRPr>
            </a:p>
          </p:txBody>
        </p:sp>
        <p:sp>
          <p:nvSpPr>
            <p:cNvPr id="194" name="Line 120"/>
            <p:cNvSpPr>
              <a:spLocks noChangeShapeType="1"/>
            </p:cNvSpPr>
            <p:nvPr/>
          </p:nvSpPr>
          <p:spPr bwMode="auto">
            <a:xfrm>
              <a:off x="7522509" y="4457703"/>
              <a:ext cx="0" cy="6302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Text Box 110"/>
            <p:cNvSpPr txBox="1">
              <a:spLocks noChangeArrowheads="1"/>
            </p:cNvSpPr>
            <p:nvPr/>
          </p:nvSpPr>
          <p:spPr bwMode="auto">
            <a:xfrm>
              <a:off x="7494084" y="4586367"/>
              <a:ext cx="757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dirty="0" smtClean="0">
                  <a:solidFill>
                    <a:schemeClr val="tx1"/>
                  </a:solidFill>
                </a:rPr>
                <a:t>Erlös-</a:t>
              </a:r>
            </a:p>
            <a:p>
              <a:r>
                <a:rPr lang="de-DE" dirty="0">
                  <a:solidFill>
                    <a:schemeClr val="tx1"/>
                  </a:solidFill>
                </a:rPr>
                <a:t>s</a:t>
              </a:r>
              <a:r>
                <a:rPr lang="de-DE" dirty="0" smtClean="0">
                  <a:solidFill>
                    <a:schemeClr val="tx1"/>
                  </a:solidFill>
                </a:rPr>
                <a:t>chmäl.</a:t>
              </a:r>
              <a:endParaRPr lang="en-GB" dirty="0">
                <a:solidFill>
                  <a:schemeClr val="tx1"/>
                </a:solidFill>
              </a:endParaRPr>
            </a:p>
          </p:txBody>
        </p:sp>
        <p:sp>
          <p:nvSpPr>
            <p:cNvPr id="196" name="Line 120"/>
            <p:cNvSpPr>
              <a:spLocks noChangeShapeType="1"/>
            </p:cNvSpPr>
            <p:nvPr/>
          </p:nvSpPr>
          <p:spPr bwMode="auto">
            <a:xfrm>
              <a:off x="8189617" y="4457703"/>
              <a:ext cx="0" cy="6302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 name="Text Box 110"/>
            <p:cNvSpPr txBox="1">
              <a:spLocks noChangeArrowheads="1"/>
            </p:cNvSpPr>
            <p:nvPr/>
          </p:nvSpPr>
          <p:spPr bwMode="auto">
            <a:xfrm>
              <a:off x="8210960" y="4584831"/>
              <a:ext cx="509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dirty="0" err="1" smtClean="0">
                  <a:solidFill>
                    <a:schemeClr val="tx1"/>
                  </a:solidFill>
                </a:rPr>
                <a:t>KdU</a:t>
              </a:r>
              <a:endParaRPr lang="de-DE" dirty="0" smtClean="0">
                <a:solidFill>
                  <a:schemeClr val="tx1"/>
                </a:solidFill>
              </a:endParaRPr>
            </a:p>
            <a:p>
              <a:r>
                <a:rPr lang="de-DE" dirty="0" smtClean="0">
                  <a:solidFill>
                    <a:schemeClr val="tx1"/>
                  </a:solidFill>
                </a:rPr>
                <a:t>(HK)</a:t>
              </a:r>
              <a:endParaRPr lang="en-GB" dirty="0">
                <a:solidFill>
                  <a:schemeClr val="tx1"/>
                </a:solidFill>
              </a:endParaRPr>
            </a:p>
          </p:txBody>
        </p:sp>
        <p:sp>
          <p:nvSpPr>
            <p:cNvPr id="198" name="Line 120"/>
            <p:cNvSpPr>
              <a:spLocks noChangeShapeType="1"/>
            </p:cNvSpPr>
            <p:nvPr/>
          </p:nvSpPr>
          <p:spPr bwMode="auto">
            <a:xfrm>
              <a:off x="8797168" y="4461792"/>
              <a:ext cx="0" cy="6302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Text Box 121"/>
            <p:cNvSpPr txBox="1">
              <a:spLocks noChangeArrowheads="1"/>
            </p:cNvSpPr>
            <p:nvPr/>
          </p:nvSpPr>
          <p:spPr bwMode="auto">
            <a:xfrm>
              <a:off x="8736119" y="4627720"/>
              <a:ext cx="336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r>
                <a:rPr lang="de-DE" dirty="0">
                  <a:solidFill>
                    <a:schemeClr val="tx1"/>
                  </a:solidFill>
                </a:rPr>
                <a:t>…</a:t>
              </a:r>
              <a:endParaRPr lang="en-GB" dirty="0">
                <a:solidFill>
                  <a:schemeClr val="tx1"/>
                </a:solidFill>
              </a:endParaRPr>
            </a:p>
          </p:txBody>
        </p:sp>
        <p:sp>
          <p:nvSpPr>
            <p:cNvPr id="200" name="Line 120"/>
            <p:cNvSpPr>
              <a:spLocks noChangeShapeType="1"/>
            </p:cNvSpPr>
            <p:nvPr/>
          </p:nvSpPr>
          <p:spPr bwMode="auto">
            <a:xfrm>
              <a:off x="9065029" y="4407954"/>
              <a:ext cx="0" cy="6302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10460358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776" y="108001"/>
            <a:ext cx="6877051" cy="927588"/>
          </a:xfrm>
        </p:spPr>
        <p:txBody>
          <a:bodyPr/>
          <a:lstStyle/>
          <a:p>
            <a:r>
              <a:rPr lang="de-DE" dirty="0" smtClean="0"/>
              <a:t>Agenda</a:t>
            </a:r>
            <a:endParaRPr lang="en-US" dirty="0"/>
          </a:p>
        </p:txBody>
      </p:sp>
      <p:sp>
        <p:nvSpPr>
          <p:cNvPr id="6" name="Text Placeholder 5"/>
          <p:cNvSpPr>
            <a:spLocks noGrp="1"/>
          </p:cNvSpPr>
          <p:nvPr>
            <p:ph type="body" sz="quarter" idx="10"/>
          </p:nvPr>
        </p:nvSpPr>
        <p:spPr/>
        <p:txBody>
          <a:bodyPr/>
          <a:lstStyle/>
          <a:p>
            <a:r>
              <a:rPr lang="de-DE" dirty="0" smtClean="0"/>
              <a:t>Einordnung des Rechnungswesens in die Betriebswirtschaftslehre</a:t>
            </a:r>
          </a:p>
          <a:p>
            <a:r>
              <a:rPr lang="de-DE" dirty="0" smtClean="0"/>
              <a:t>Das Rechnungswesen                                                                         </a:t>
            </a:r>
            <a:r>
              <a:rPr lang="de-DE" sz="1200" dirty="0" smtClean="0"/>
              <a:t>Allgemeines </a:t>
            </a:r>
          </a:p>
          <a:p>
            <a:r>
              <a:rPr lang="de-DE" dirty="0" smtClean="0"/>
              <a:t>Das externe Rechnungswesen                                                             </a:t>
            </a:r>
            <a:r>
              <a:rPr lang="en-US" sz="1200" dirty="0" err="1" smtClean="0"/>
              <a:t>Betriebliche</a:t>
            </a:r>
            <a:r>
              <a:rPr lang="en-US" sz="1200" dirty="0" smtClean="0"/>
              <a:t> </a:t>
            </a:r>
            <a:r>
              <a:rPr lang="en-US" sz="1200" dirty="0" err="1"/>
              <a:t>Prozesse</a:t>
            </a:r>
            <a:r>
              <a:rPr lang="en-US" sz="1200" dirty="0"/>
              <a:t> und </a:t>
            </a:r>
            <a:r>
              <a:rPr lang="en-US" sz="1200" dirty="0" err="1" smtClean="0"/>
              <a:t>externe</a:t>
            </a:r>
            <a:r>
              <a:rPr lang="en-US" sz="1200" dirty="0" smtClean="0"/>
              <a:t> </a:t>
            </a:r>
            <a:r>
              <a:rPr lang="en-US" sz="1200" dirty="0" err="1"/>
              <a:t>Rechnungslegung</a:t>
            </a:r>
            <a:endParaRPr lang="de-DE" sz="1200" dirty="0" smtClean="0"/>
          </a:p>
          <a:p>
            <a:r>
              <a:rPr lang="de-DE" dirty="0" smtClean="0"/>
              <a:t>Das interne Rechnungswesen                                                              </a:t>
            </a:r>
            <a:r>
              <a:rPr lang="en-US" sz="1200" dirty="0" smtClean="0"/>
              <a:t>Interne </a:t>
            </a:r>
            <a:r>
              <a:rPr lang="en-US" sz="1200" dirty="0" err="1"/>
              <a:t>Verrechnungen</a:t>
            </a:r>
            <a:r>
              <a:rPr lang="en-US" sz="1200" dirty="0"/>
              <a:t> und </a:t>
            </a:r>
            <a:r>
              <a:rPr lang="en-US" sz="1200" dirty="0" err="1"/>
              <a:t>Entscheidungsunterstützung</a:t>
            </a:r>
            <a:endParaRPr lang="de-DE" sz="1200" dirty="0" smtClean="0"/>
          </a:p>
          <a:p>
            <a:r>
              <a:rPr lang="de-DE" b="1" dirty="0" smtClean="0"/>
              <a:t>Planung und Simulation                                                                      </a:t>
            </a:r>
            <a:r>
              <a:rPr lang="en-US" sz="1200" b="1" dirty="0" err="1" smtClean="0"/>
              <a:t>Planungsprozess</a:t>
            </a:r>
            <a:r>
              <a:rPr lang="en-US" sz="1200" b="1" dirty="0" smtClean="0"/>
              <a:t> </a:t>
            </a:r>
            <a:r>
              <a:rPr lang="en-US" sz="1200" b="1" dirty="0"/>
              <a:t>und </a:t>
            </a:r>
            <a:r>
              <a:rPr lang="en-US" sz="1200" b="1" dirty="0" err="1"/>
              <a:t>Unternehmenssteuerung</a:t>
            </a:r>
            <a:r>
              <a:rPr lang="en-US" dirty="0"/>
              <a:t> </a:t>
            </a:r>
            <a:endParaRPr lang="de-DE" dirty="0" smtClean="0"/>
          </a:p>
        </p:txBody>
      </p:sp>
    </p:spTree>
    <p:extLst>
      <p:ext uri="{BB962C8B-B14F-4D97-AF65-F5344CB8AC3E}">
        <p14:creationId xmlns:p14="http://schemas.microsoft.com/office/powerpoint/2010/main" val="3284964227"/>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err="1" smtClean="0"/>
              <a:t>Planung</a:t>
            </a:r>
            <a:r>
              <a:rPr lang="en-US" dirty="0" smtClean="0"/>
              <a:t> und Simulation</a:t>
            </a:r>
            <a:br>
              <a:rPr lang="en-US" dirty="0" smtClean="0"/>
            </a:br>
            <a:r>
              <a:rPr lang="en-US" sz="1600" dirty="0" smtClean="0"/>
              <a:t>Practices</a:t>
            </a:r>
            <a:endParaRPr lang="en-US" sz="1600" dirty="0"/>
          </a:p>
        </p:txBody>
      </p:sp>
      <p:graphicFrame>
        <p:nvGraphicFramePr>
          <p:cNvPr id="6" name="Group 252"/>
          <p:cNvGraphicFramePr>
            <a:graphicFrameLocks noGrp="1"/>
          </p:cNvGraphicFramePr>
          <p:nvPr>
            <p:extLst>
              <p:ext uri="{D42A27DB-BD31-4B8C-83A1-F6EECF244321}">
                <p14:modId xmlns:p14="http://schemas.microsoft.com/office/powerpoint/2010/main" val="4084091474"/>
              </p:ext>
            </p:extLst>
          </p:nvPr>
        </p:nvGraphicFramePr>
        <p:xfrm>
          <a:off x="1187624" y="1221384"/>
          <a:ext cx="5283200" cy="3726630"/>
        </p:xfrm>
        <a:graphic>
          <a:graphicData uri="http://schemas.openxmlformats.org/drawingml/2006/table">
            <a:tbl>
              <a:tblPr/>
              <a:tblGrid>
                <a:gridCol w="1092200"/>
                <a:gridCol w="457200"/>
                <a:gridCol w="1231900"/>
                <a:gridCol w="2501900"/>
              </a:tblGrid>
              <a:tr h="353605">
                <a:tc>
                  <a:txBody>
                    <a:bodyPr/>
                    <a:lstStyle/>
                    <a:p>
                      <a:pPr marL="0" marR="0" lvl="0" indent="0" algn="ctr" defTabSz="914400" rtl="0" eaLnBrk="1" fontAlgn="base" latinLnBrk="0" hangingPunct="1">
                        <a:lnSpc>
                          <a:spcPct val="100000"/>
                        </a:lnSpc>
                        <a:spcBef>
                          <a:spcPct val="0"/>
                        </a:spcBef>
                        <a:spcAft>
                          <a:spcPct val="50000"/>
                        </a:spcAft>
                        <a:buClr>
                          <a:schemeClr val="accent2"/>
                        </a:buClr>
                        <a:buSzPct val="100000"/>
                        <a:buFont typeface="Wingdings" charset="0"/>
                        <a:buNone/>
                        <a:tabLst/>
                      </a:pPr>
                      <a:r>
                        <a:rPr kumimoji="0" lang="en-US" sz="1200" b="0" i="0" u="none" strike="noStrike" cap="none" normalizeH="0" baseline="0" dirty="0">
                          <a:ln>
                            <a:noFill/>
                          </a:ln>
                          <a:solidFill>
                            <a:srgbClr val="FFFFFF"/>
                          </a:solidFill>
                          <a:effectLst/>
                          <a:latin typeface="Arial"/>
                          <a:ea typeface="ＭＳ Ｐゴシック" charset="0"/>
                          <a:cs typeface="Arial"/>
                        </a:rPr>
                        <a:t>Today</a:t>
                      </a:r>
                      <a:r>
                        <a:rPr kumimoji="0" lang="ja-JP" altLang="en-US" sz="1200" b="0" i="0" u="none" strike="noStrike" cap="none" normalizeH="0" baseline="0" dirty="0">
                          <a:ln>
                            <a:noFill/>
                          </a:ln>
                          <a:solidFill>
                            <a:srgbClr val="FFFFFF"/>
                          </a:solidFill>
                          <a:effectLst/>
                          <a:latin typeface="Arial"/>
                          <a:ea typeface="ＭＳ Ｐゴシック" charset="0"/>
                          <a:cs typeface="Arial"/>
                        </a:rPr>
                        <a:t>’</a:t>
                      </a:r>
                      <a:r>
                        <a:rPr kumimoji="0" lang="en-US" sz="1200" b="0" i="0" u="none" strike="noStrike" cap="none" normalizeH="0" baseline="0" dirty="0">
                          <a:ln>
                            <a:noFill/>
                          </a:ln>
                          <a:solidFill>
                            <a:srgbClr val="FFFFFF"/>
                          </a:solidFill>
                          <a:effectLst/>
                          <a:latin typeface="Arial"/>
                          <a:ea typeface="ＭＳ Ｐゴシック" charset="0"/>
                          <a:cs typeface="Arial"/>
                        </a:rPr>
                        <a:t>s Practices</a:t>
                      </a:r>
                    </a:p>
                  </a:txBody>
                  <a:tcPr marL="45720" marR="4572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rowSpan="7">
                  <a:txBody>
                    <a:bodyPr/>
                    <a:lstStyle/>
                    <a:p>
                      <a:pPr marL="0" marR="0" lvl="0" indent="0" algn="l" defTabSz="914400" rtl="0" eaLnBrk="1" fontAlgn="base" latinLnBrk="0" hangingPunct="1">
                        <a:lnSpc>
                          <a:spcPct val="100000"/>
                        </a:lnSpc>
                        <a:spcBef>
                          <a:spcPct val="0"/>
                        </a:spcBef>
                        <a:spcAft>
                          <a:spcPct val="50000"/>
                        </a:spcAft>
                        <a:buClr>
                          <a:schemeClr val="accent2"/>
                        </a:buClr>
                        <a:buSzPct val="100000"/>
                        <a:buFont typeface="Wingdings" charset="0"/>
                        <a:buNone/>
                        <a:tabLst/>
                      </a:pPr>
                      <a:endParaRPr kumimoji="0" lang="en-GB" sz="800" b="0" i="0" u="none" strike="noStrike" cap="none" normalizeH="0" baseline="0" dirty="0">
                        <a:ln>
                          <a:noFill/>
                        </a:ln>
                        <a:solidFill>
                          <a:schemeClr val="bg1"/>
                        </a:solidFill>
                        <a:effectLst/>
                        <a:latin typeface="Arial" charset="0"/>
                        <a:ea typeface="ＭＳ Ｐゴシック" charset="0"/>
                      </a:endParaRPr>
                    </a:p>
                  </a:txBody>
                  <a:tcPr marL="45720" marR="45720" marT="45713" marB="4571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chemeClr val="accent2"/>
                        </a:buClr>
                        <a:buSzPct val="100000"/>
                        <a:buFont typeface="Wingdings" charset="0"/>
                        <a:buNone/>
                        <a:tabLst/>
                      </a:pPr>
                      <a:r>
                        <a:rPr kumimoji="0" lang="en-US" sz="1200" b="0" i="0" u="none" strike="noStrike" cap="none" normalizeH="0" baseline="0" dirty="0" smtClean="0">
                          <a:ln>
                            <a:noFill/>
                          </a:ln>
                          <a:solidFill>
                            <a:srgbClr val="FFFFFF"/>
                          </a:solidFill>
                          <a:effectLst/>
                          <a:latin typeface="Arial" charset="0"/>
                          <a:ea typeface="ＭＳ Ｐゴシック" charset="0"/>
                        </a:rPr>
                        <a:t>Best / Next </a:t>
                      </a:r>
                      <a:r>
                        <a:rPr kumimoji="0" lang="en-US" sz="1200" b="0" i="0" u="none" strike="noStrike" cap="none" normalizeH="0" baseline="0" dirty="0">
                          <a:ln>
                            <a:noFill/>
                          </a:ln>
                          <a:solidFill>
                            <a:srgbClr val="FFFFFF"/>
                          </a:solidFill>
                          <a:effectLst/>
                          <a:latin typeface="Arial" charset="0"/>
                          <a:ea typeface="ＭＳ Ｐゴシック" charset="0"/>
                        </a:rPr>
                        <a:t>Practices</a:t>
                      </a:r>
                    </a:p>
                  </a:txBody>
                  <a:tcPr marL="45720" marR="4572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base" latinLnBrk="0" hangingPunct="1">
                        <a:lnSpc>
                          <a:spcPct val="100000"/>
                        </a:lnSpc>
                        <a:spcBef>
                          <a:spcPct val="0"/>
                        </a:spcBef>
                        <a:spcAft>
                          <a:spcPct val="50000"/>
                        </a:spcAft>
                        <a:buClr>
                          <a:schemeClr val="accent2"/>
                        </a:buClr>
                        <a:buSzPct val="100000"/>
                        <a:buFont typeface="Wingdings" charset="0"/>
                        <a:buNone/>
                        <a:tabLst/>
                      </a:pPr>
                      <a:r>
                        <a:rPr kumimoji="0" lang="en-US" sz="1200" b="0" i="0" u="none" strike="noStrike" cap="none" normalizeH="0" baseline="0" dirty="0">
                          <a:ln>
                            <a:noFill/>
                          </a:ln>
                          <a:solidFill>
                            <a:srgbClr val="FFFFFF"/>
                          </a:solidFill>
                          <a:effectLst/>
                          <a:latin typeface="Arial" charset="0"/>
                          <a:ea typeface="ＭＳ Ｐゴシック" charset="0"/>
                        </a:rPr>
                        <a:t>Customer  Value Proposition</a:t>
                      </a:r>
                    </a:p>
                  </a:txBody>
                  <a:tcPr marL="45720" marR="4572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r>
              <a:tr h="335912">
                <a:tc>
                  <a:txBody>
                    <a:bodyPr/>
                    <a:lstStyle/>
                    <a:p>
                      <a:pPr marL="109538" marR="0" lvl="0" indent="-109538" algn="l" defTabSz="914400" rtl="0" eaLnBrk="1" fontAlgn="base" latinLnBrk="0" hangingPunct="1">
                        <a:lnSpc>
                          <a:spcPct val="100000"/>
                        </a:lnSpc>
                        <a:spcBef>
                          <a:spcPct val="25000"/>
                        </a:spcBef>
                        <a:spcAft>
                          <a:spcPct val="5000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Bottom  up planning</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109538" marR="0" lvl="0" indent="-109538" algn="l" defTabSz="914400" rtl="0" eaLnBrk="1" fontAlgn="base" latinLnBrk="0" hangingPunct="1">
                        <a:lnSpc>
                          <a:spcPct val="100000"/>
                        </a:lnSpc>
                        <a:spcBef>
                          <a:spcPct val="10000"/>
                        </a:spcBef>
                        <a:spcAft>
                          <a:spcPct val="5000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Strategy based planning</a:t>
                      </a:r>
                      <a:endParaRPr kumimoji="0" lang="en-US" sz="800" b="0" i="0" u="none" strike="noStrike" cap="none" normalizeH="0" baseline="0" dirty="0">
                        <a:ln>
                          <a:noFill/>
                        </a:ln>
                        <a:solidFill>
                          <a:srgbClr val="000000"/>
                        </a:solidFill>
                        <a:effectLst/>
                        <a:latin typeface="Arial" charset="0"/>
                        <a:ea typeface="ＭＳ Ｐゴシック" charset="0"/>
                        <a:sym typeface="Wingdings" charset="0"/>
                      </a:endParaRP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4300" marR="0" lvl="1" indent="-112713" algn="l" defTabSz="914400" rtl="0" eaLnBrk="1" fontAlgn="base" latinLnBrk="0" hangingPunct="1">
                        <a:lnSpc>
                          <a:spcPct val="100000"/>
                        </a:lnSpc>
                        <a:spcBef>
                          <a:spcPct val="10000"/>
                        </a:spcBef>
                        <a:spcAft>
                          <a:spcPct val="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sym typeface="Wingdings" charset="0"/>
                        </a:rPr>
                        <a:t>Results in an aligned  budget (effectiveness)</a:t>
                      </a:r>
                    </a:p>
                    <a:p>
                      <a:pPr marL="114300" marR="0" lvl="1" indent="-112713" algn="l" defTabSz="914400" rtl="0" eaLnBrk="1" fontAlgn="base" latinLnBrk="0" hangingPunct="1">
                        <a:lnSpc>
                          <a:spcPct val="100000"/>
                        </a:lnSpc>
                        <a:spcBef>
                          <a:spcPct val="10000"/>
                        </a:spcBef>
                        <a:spcAft>
                          <a:spcPct val="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sym typeface="Wingdings" charset="0"/>
                        </a:rPr>
                        <a:t>Reduces time consuming iterations (efficiency)</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8451">
                <a:tc>
                  <a:txBody>
                    <a:bodyPr/>
                    <a:lstStyle/>
                    <a:p>
                      <a:pPr marL="109538" marR="0" lvl="0" indent="-109538" algn="l" defTabSz="914400" rtl="0" eaLnBrk="1" fontAlgn="base" latinLnBrk="0" hangingPunct="1">
                        <a:lnSpc>
                          <a:spcPct val="100000"/>
                        </a:lnSpc>
                        <a:spcBef>
                          <a:spcPct val="25000"/>
                        </a:spcBef>
                        <a:spcAft>
                          <a:spcPct val="5000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Fixed Budgets</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109538" marR="0" lvl="0" indent="-109538" algn="l" defTabSz="914400" rtl="0" eaLnBrk="1" fontAlgn="base" latinLnBrk="0" hangingPunct="1">
                        <a:lnSpc>
                          <a:spcPct val="100000"/>
                        </a:lnSpc>
                        <a:spcBef>
                          <a:spcPct val="10000"/>
                        </a:spcBef>
                        <a:spcAft>
                          <a:spcPct val="5000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Performance Budgets: planned resources/costs related to targeted </a:t>
                      </a:r>
                      <a:r>
                        <a:rPr kumimoji="0" lang="en-US" sz="800" b="0" i="0" u="none" strike="noStrike" cap="none" normalizeH="0" baseline="0" dirty="0" smtClean="0">
                          <a:ln>
                            <a:noFill/>
                          </a:ln>
                          <a:solidFill>
                            <a:srgbClr val="000000"/>
                          </a:solidFill>
                          <a:effectLst/>
                          <a:latin typeface="Arial" charset="0"/>
                          <a:ea typeface="ＭＳ Ｐゴシック" charset="0"/>
                        </a:rPr>
                        <a:t>performance</a:t>
                      </a:r>
                    </a:p>
                    <a:p>
                      <a:pPr marL="109538" marR="0" lvl="0" indent="-109538" algn="l" defTabSz="914400" rtl="0" eaLnBrk="1" fontAlgn="base" latinLnBrk="0" hangingPunct="1">
                        <a:lnSpc>
                          <a:spcPct val="100000"/>
                        </a:lnSpc>
                        <a:spcBef>
                          <a:spcPct val="10000"/>
                        </a:spcBef>
                        <a:spcAft>
                          <a:spcPct val="50000"/>
                        </a:spcAft>
                        <a:buClr>
                          <a:schemeClr val="accent2"/>
                        </a:buClr>
                        <a:buSzPct val="80000"/>
                        <a:buFont typeface="Wingdings" charset="0"/>
                        <a:buChar char="q"/>
                        <a:tabLst/>
                      </a:pPr>
                      <a:r>
                        <a:rPr kumimoji="0" lang="en-US" sz="800" b="0" i="0" u="none" strike="noStrike" cap="none" normalizeH="0" baseline="0" dirty="0" smtClean="0">
                          <a:ln>
                            <a:noFill/>
                          </a:ln>
                          <a:solidFill>
                            <a:srgbClr val="000000"/>
                          </a:solidFill>
                          <a:effectLst/>
                          <a:latin typeface="Arial" charset="0"/>
                          <a:ea typeface="ＭＳ Ｐゴシック" charset="0"/>
                        </a:rPr>
                        <a:t>Revised </a:t>
                      </a:r>
                      <a:r>
                        <a:rPr kumimoji="0" lang="en-US" sz="800" b="0" i="0" u="none" strike="noStrike" cap="none" normalizeH="0" baseline="0" dirty="0">
                          <a:ln>
                            <a:noFill/>
                          </a:ln>
                          <a:solidFill>
                            <a:srgbClr val="000000"/>
                          </a:solidFill>
                          <a:effectLst/>
                          <a:latin typeface="Arial" charset="0"/>
                          <a:ea typeface="ＭＳ Ｐゴシック" charset="0"/>
                        </a:rPr>
                        <a:t>Budgets</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4300" marR="0" lvl="1" indent="-112713" algn="l" defTabSz="914400" rtl="0" eaLnBrk="1" fontAlgn="base" latinLnBrk="0" hangingPunct="1">
                        <a:lnSpc>
                          <a:spcPct val="100000"/>
                        </a:lnSpc>
                        <a:spcBef>
                          <a:spcPct val="10000"/>
                        </a:spcBef>
                        <a:spcAft>
                          <a:spcPct val="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Integrates financial plans with operational plans</a:t>
                      </a:r>
                    </a:p>
                    <a:p>
                      <a:pPr marL="114300" marR="0" lvl="1" indent="-112713" algn="l" defTabSz="914400" rtl="0" eaLnBrk="1" fontAlgn="base" latinLnBrk="0" hangingPunct="1">
                        <a:lnSpc>
                          <a:spcPct val="100000"/>
                        </a:lnSpc>
                        <a:spcBef>
                          <a:spcPct val="10000"/>
                        </a:spcBef>
                        <a:spcAft>
                          <a:spcPct val="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Enables for </a:t>
                      </a:r>
                      <a:r>
                        <a:rPr kumimoji="0" lang="ja-JP" altLang="en-US" sz="800" b="0" i="0" u="none" strike="noStrike" cap="none" normalizeH="0" baseline="0" dirty="0">
                          <a:ln>
                            <a:noFill/>
                          </a:ln>
                          <a:solidFill>
                            <a:srgbClr val="000000"/>
                          </a:solidFill>
                          <a:effectLst/>
                          <a:latin typeface="Arial" charset="0"/>
                          <a:ea typeface="ＭＳ Ｐゴシック" charset="0"/>
                        </a:rPr>
                        <a:t>‘</a:t>
                      </a:r>
                      <a:r>
                        <a:rPr kumimoji="0" lang="en-US" sz="800" b="0" i="0" u="none" strike="noStrike" cap="none" normalizeH="0" baseline="0" dirty="0">
                          <a:ln>
                            <a:noFill/>
                          </a:ln>
                          <a:solidFill>
                            <a:srgbClr val="000000"/>
                          </a:solidFill>
                          <a:effectLst/>
                          <a:latin typeface="Arial" charset="0"/>
                          <a:ea typeface="ＭＳ Ｐゴシック" charset="0"/>
                        </a:rPr>
                        <a:t>tougher</a:t>
                      </a:r>
                      <a:r>
                        <a:rPr kumimoji="0" lang="ja-JP" altLang="en-US" sz="800" b="0" i="0" u="none" strike="noStrike" cap="none" normalizeH="0" baseline="0" dirty="0">
                          <a:ln>
                            <a:noFill/>
                          </a:ln>
                          <a:solidFill>
                            <a:srgbClr val="000000"/>
                          </a:solidFill>
                          <a:effectLst/>
                          <a:latin typeface="Arial" charset="0"/>
                          <a:ea typeface="ＭＳ Ｐゴシック" charset="0"/>
                        </a:rPr>
                        <a:t>’</a:t>
                      </a:r>
                      <a:r>
                        <a:rPr kumimoji="0" lang="en-US" sz="800" b="0" i="0" u="none" strike="noStrike" cap="none" normalizeH="0" baseline="0" dirty="0">
                          <a:ln>
                            <a:noFill/>
                          </a:ln>
                          <a:solidFill>
                            <a:srgbClr val="000000"/>
                          </a:solidFill>
                          <a:effectLst/>
                          <a:latin typeface="Arial" charset="0"/>
                          <a:ea typeface="ＭＳ Ｐゴシック" charset="0"/>
                        </a:rPr>
                        <a:t> analyses</a:t>
                      </a:r>
                    </a:p>
                    <a:p>
                      <a:pPr marL="114300" marR="0" lvl="1" indent="-112713" algn="l" defTabSz="914400" rtl="0" eaLnBrk="1" fontAlgn="base" latinLnBrk="0" hangingPunct="1">
                        <a:lnSpc>
                          <a:spcPct val="100000"/>
                        </a:lnSpc>
                        <a:spcBef>
                          <a:spcPct val="10000"/>
                        </a:spcBef>
                        <a:spcAft>
                          <a:spcPct val="0"/>
                        </a:spcAft>
                        <a:buClr>
                          <a:schemeClr val="accent2"/>
                        </a:buClr>
                        <a:buSzPct val="80000"/>
                        <a:buFont typeface="Wingdings" charset="0"/>
                        <a:buChar char="q"/>
                        <a:tabLst/>
                      </a:pPr>
                      <a:endParaRPr kumimoji="0" lang="en-US" sz="800" b="0" i="0" u="none" strike="noStrike" cap="none" normalizeH="0" baseline="0" dirty="0">
                        <a:ln>
                          <a:noFill/>
                        </a:ln>
                        <a:solidFill>
                          <a:srgbClr val="000000"/>
                        </a:solidFill>
                        <a:effectLst/>
                        <a:latin typeface="Arial" charset="0"/>
                        <a:ea typeface="ＭＳ Ｐゴシック" charset="0"/>
                      </a:endParaRPr>
                    </a:p>
                    <a:p>
                      <a:pPr marL="114300" marR="0" lvl="1" indent="-112713" algn="l" defTabSz="914400" rtl="0" eaLnBrk="1" fontAlgn="base" latinLnBrk="0" hangingPunct="1">
                        <a:lnSpc>
                          <a:spcPct val="100000"/>
                        </a:lnSpc>
                        <a:spcBef>
                          <a:spcPct val="10000"/>
                        </a:spcBef>
                        <a:spcAft>
                          <a:spcPct val="0"/>
                        </a:spcAft>
                        <a:buClr>
                          <a:schemeClr val="accent2"/>
                        </a:buClr>
                        <a:buSzPct val="80000"/>
                        <a:buFont typeface="Wingdings" charset="0"/>
                        <a:buChar char="q"/>
                        <a:tabLst/>
                      </a:pPr>
                      <a:endParaRPr kumimoji="0" lang="en-US" sz="800" b="0" i="0" u="none" strike="noStrike" cap="none" normalizeH="0" baseline="0" dirty="0" smtClean="0">
                        <a:ln>
                          <a:noFill/>
                        </a:ln>
                        <a:solidFill>
                          <a:srgbClr val="000000"/>
                        </a:solidFill>
                        <a:effectLst/>
                        <a:latin typeface="Arial" charset="0"/>
                        <a:ea typeface="ＭＳ Ｐゴシック" charset="0"/>
                      </a:endParaRPr>
                    </a:p>
                    <a:p>
                      <a:pPr marL="114300" marR="0" lvl="1" indent="-112713" algn="l" defTabSz="914400" rtl="0" eaLnBrk="1" fontAlgn="base" latinLnBrk="0" hangingPunct="1">
                        <a:lnSpc>
                          <a:spcPct val="100000"/>
                        </a:lnSpc>
                        <a:spcBef>
                          <a:spcPct val="10000"/>
                        </a:spcBef>
                        <a:spcAft>
                          <a:spcPct val="0"/>
                        </a:spcAft>
                        <a:buClr>
                          <a:schemeClr val="accent2"/>
                        </a:buClr>
                        <a:buSzPct val="80000"/>
                        <a:buFont typeface="Wingdings" charset="0"/>
                        <a:buChar char="q"/>
                        <a:tabLst/>
                      </a:pPr>
                      <a:r>
                        <a:rPr kumimoji="0" lang="en-US" sz="800" b="0" i="0" u="none" strike="noStrike" cap="none" normalizeH="0" baseline="0" dirty="0" smtClean="0">
                          <a:ln>
                            <a:noFill/>
                          </a:ln>
                          <a:solidFill>
                            <a:srgbClr val="000000"/>
                          </a:solidFill>
                          <a:effectLst/>
                          <a:latin typeface="Arial" charset="0"/>
                          <a:ea typeface="ＭＳ Ｐゴシック" charset="0"/>
                        </a:rPr>
                        <a:t>Enables </a:t>
                      </a:r>
                      <a:r>
                        <a:rPr kumimoji="0" lang="en-US" sz="800" b="0" i="0" u="none" strike="noStrike" cap="none" normalizeH="0" baseline="0" dirty="0">
                          <a:ln>
                            <a:noFill/>
                          </a:ln>
                          <a:solidFill>
                            <a:srgbClr val="000000"/>
                          </a:solidFill>
                          <a:effectLst/>
                          <a:latin typeface="Arial" charset="0"/>
                          <a:ea typeface="ＭＳ Ｐゴシック" charset="0"/>
                        </a:rPr>
                        <a:t>for faster actions </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9172">
                <a:tc>
                  <a:txBody>
                    <a:bodyPr/>
                    <a:lstStyle/>
                    <a:p>
                      <a:pPr marL="109538" marR="0" lvl="0" indent="-109538" algn="l" defTabSz="914400" rtl="0" eaLnBrk="1" fontAlgn="base" latinLnBrk="0" hangingPunct="1">
                        <a:lnSpc>
                          <a:spcPct val="100000"/>
                        </a:lnSpc>
                        <a:spcBef>
                          <a:spcPct val="25000"/>
                        </a:spcBef>
                        <a:spcAft>
                          <a:spcPct val="5000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Detailed planning</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109538" marR="0" lvl="0" indent="-109538" algn="l" defTabSz="914400" rtl="0" eaLnBrk="1" fontAlgn="base" latinLnBrk="0" hangingPunct="1">
                        <a:lnSpc>
                          <a:spcPct val="100000"/>
                        </a:lnSpc>
                        <a:spcBef>
                          <a:spcPct val="10000"/>
                        </a:spcBef>
                        <a:spcAft>
                          <a:spcPct val="5000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KPI Planning based on benchmarks </a:t>
                      </a:r>
                    </a:p>
                    <a:p>
                      <a:pPr marL="109538" marR="0" lvl="0" indent="-109538" algn="l" defTabSz="914400" rtl="0" eaLnBrk="1" fontAlgn="base" latinLnBrk="0" hangingPunct="1">
                        <a:lnSpc>
                          <a:spcPct val="100000"/>
                        </a:lnSpc>
                        <a:spcBef>
                          <a:spcPct val="10000"/>
                        </a:spcBef>
                        <a:spcAft>
                          <a:spcPct val="5000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´KPI related HR compensation</a:t>
                      </a:r>
                    </a:p>
                    <a:p>
                      <a:pPr marL="109538" marR="0" lvl="0" indent="-109538" algn="l" defTabSz="914400" rtl="0" eaLnBrk="1" fontAlgn="base" latinLnBrk="0" hangingPunct="1">
                        <a:lnSpc>
                          <a:spcPct val="100000"/>
                        </a:lnSpc>
                        <a:spcBef>
                          <a:spcPct val="10000"/>
                        </a:spcBef>
                        <a:spcAft>
                          <a:spcPct val="5000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Scenario planning</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4300" marR="0" lvl="1" indent="-112713" algn="l" defTabSz="914400" rtl="0" eaLnBrk="1" fontAlgn="base" latinLnBrk="0" hangingPunct="1">
                        <a:lnSpc>
                          <a:spcPct val="100000"/>
                        </a:lnSpc>
                        <a:spcBef>
                          <a:spcPct val="10000"/>
                        </a:spcBef>
                        <a:spcAft>
                          <a:spcPct val="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sym typeface="Wingdings" charset="0"/>
                        </a:rPr>
                        <a:t>Avoids irrelevant number crunching</a:t>
                      </a:r>
                    </a:p>
                    <a:p>
                      <a:pPr marL="114300" marR="0" lvl="1" indent="-112713" algn="l" defTabSz="914400" rtl="0" eaLnBrk="1" fontAlgn="base" latinLnBrk="0" hangingPunct="1">
                        <a:lnSpc>
                          <a:spcPct val="100000"/>
                        </a:lnSpc>
                        <a:spcBef>
                          <a:spcPct val="10000"/>
                        </a:spcBef>
                        <a:spcAft>
                          <a:spcPct val="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Eliminates the last </a:t>
                      </a:r>
                      <a:r>
                        <a:rPr kumimoji="0" lang="ja-JP" altLang="en-US" sz="800" b="0" i="0" u="none" strike="noStrike" cap="none" normalizeH="0" baseline="0" dirty="0">
                          <a:ln>
                            <a:noFill/>
                          </a:ln>
                          <a:solidFill>
                            <a:srgbClr val="000000"/>
                          </a:solidFill>
                          <a:effectLst/>
                          <a:latin typeface="Arial" charset="0"/>
                          <a:ea typeface="ＭＳ Ｐゴシック" charset="0"/>
                        </a:rPr>
                        <a:t>‘</a:t>
                      </a:r>
                      <a:r>
                        <a:rPr kumimoji="0" lang="de-DE" sz="800" b="0" i="0" u="none" strike="noStrike" cap="none" normalizeH="0" baseline="0" dirty="0">
                          <a:ln>
                            <a:noFill/>
                          </a:ln>
                          <a:solidFill>
                            <a:srgbClr val="000000"/>
                          </a:solidFill>
                          <a:effectLst/>
                          <a:latin typeface="Arial" charset="0"/>
                          <a:ea typeface="ＭＳ Ｐゴシック" charset="0"/>
                        </a:rPr>
                        <a:t>Zentralkomitee</a:t>
                      </a:r>
                      <a:r>
                        <a:rPr kumimoji="0" lang="ja-JP" altLang="en-US" sz="800" b="0" i="0" u="none" strike="noStrike" cap="none" normalizeH="0" baseline="0" dirty="0">
                          <a:ln>
                            <a:noFill/>
                          </a:ln>
                          <a:solidFill>
                            <a:srgbClr val="000000"/>
                          </a:solidFill>
                          <a:effectLst/>
                          <a:latin typeface="Arial" charset="0"/>
                          <a:ea typeface="ＭＳ Ｐゴシック" charset="0"/>
                        </a:rPr>
                        <a:t>’</a:t>
                      </a:r>
                      <a:endParaRPr kumimoji="0" lang="en-US" sz="800" b="0" i="0" u="none" strike="noStrike" cap="none" normalizeH="0" baseline="0" dirty="0">
                        <a:ln>
                          <a:noFill/>
                        </a:ln>
                        <a:solidFill>
                          <a:srgbClr val="000000"/>
                        </a:solidFill>
                        <a:effectLst/>
                        <a:latin typeface="Arial" charset="0"/>
                        <a:ea typeface="ＭＳ Ｐゴシック" charset="0"/>
                      </a:endParaRPr>
                    </a:p>
                    <a:p>
                      <a:pPr marL="114300" marR="0" lvl="1" indent="-112713" algn="l" defTabSz="914400" rtl="0" eaLnBrk="1" fontAlgn="base" latinLnBrk="0" hangingPunct="1">
                        <a:lnSpc>
                          <a:spcPct val="100000"/>
                        </a:lnSpc>
                        <a:spcBef>
                          <a:spcPct val="10000"/>
                        </a:spcBef>
                        <a:spcAft>
                          <a:spcPct val="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Provides better committed figures</a:t>
                      </a:r>
                    </a:p>
                    <a:p>
                      <a:pPr marL="114300" marR="0" lvl="1" indent="-112713" algn="l" defTabSz="914400" rtl="0" eaLnBrk="1" fontAlgn="base" latinLnBrk="0" hangingPunct="1">
                        <a:lnSpc>
                          <a:spcPct val="100000"/>
                        </a:lnSpc>
                        <a:spcBef>
                          <a:spcPct val="10000"/>
                        </a:spcBef>
                        <a:spcAft>
                          <a:spcPct val="0"/>
                        </a:spcAft>
                        <a:buClr>
                          <a:schemeClr val="accent2"/>
                        </a:buClr>
                        <a:buSzPct val="80000"/>
                        <a:buFont typeface="Wingdings" charset="0"/>
                        <a:buChar char="q"/>
                        <a:tabLst/>
                      </a:pPr>
                      <a:endParaRPr kumimoji="0" lang="en-US" sz="800" b="0" i="0" u="none" strike="noStrike" cap="none" normalizeH="0" baseline="0" dirty="0">
                        <a:ln>
                          <a:noFill/>
                        </a:ln>
                        <a:solidFill>
                          <a:srgbClr val="000000"/>
                        </a:solidFill>
                        <a:effectLst/>
                        <a:latin typeface="Arial" charset="0"/>
                        <a:ea typeface="ＭＳ Ｐゴシック" charset="0"/>
                      </a:endParaRPr>
                    </a:p>
                    <a:p>
                      <a:pPr marL="114300" marR="0" lvl="1" indent="-112713" algn="l" defTabSz="914400" rtl="0" eaLnBrk="1" fontAlgn="base" latinLnBrk="0" hangingPunct="1">
                        <a:lnSpc>
                          <a:spcPct val="100000"/>
                        </a:lnSpc>
                        <a:spcBef>
                          <a:spcPct val="10000"/>
                        </a:spcBef>
                        <a:spcAft>
                          <a:spcPct val="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Provides deeper insights</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3780">
                <a:tc>
                  <a:txBody>
                    <a:bodyPr/>
                    <a:lstStyle/>
                    <a:p>
                      <a:pPr marL="109538" marR="0" lvl="0" indent="-109538" algn="l" defTabSz="914400" rtl="0" eaLnBrk="1" fontAlgn="base" latinLnBrk="0" hangingPunct="1">
                        <a:lnSpc>
                          <a:spcPct val="100000"/>
                        </a:lnSpc>
                        <a:spcBef>
                          <a:spcPct val="25000"/>
                        </a:spcBef>
                        <a:spcAft>
                          <a:spcPct val="5000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Historical view    (monthly plan/actual comparison)</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109538" marR="0" lvl="0" indent="-109538" algn="l" defTabSz="914400" rtl="0" eaLnBrk="1" fontAlgn="base" latinLnBrk="0" hangingPunct="1">
                        <a:lnSpc>
                          <a:spcPct val="100000"/>
                        </a:lnSpc>
                        <a:spcBef>
                          <a:spcPct val="10000"/>
                        </a:spcBef>
                        <a:spcAft>
                          <a:spcPct val="5000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Predictive view (Rolling forecast)</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23825" marR="0" lvl="1" indent="-122238" algn="l" defTabSz="914400" rtl="0" eaLnBrk="1" fontAlgn="base" latinLnBrk="0" hangingPunct="1">
                        <a:lnSpc>
                          <a:spcPct val="100000"/>
                        </a:lnSpc>
                        <a:spcBef>
                          <a:spcPct val="10000"/>
                        </a:spcBef>
                        <a:spcAft>
                          <a:spcPct val="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sym typeface="Wingdings" charset="0"/>
                        </a:rPr>
                        <a:t>Leads to a continuous entrepreneurship and a greater agility</a:t>
                      </a:r>
                    </a:p>
                    <a:p>
                      <a:pPr marL="123825" marR="0" lvl="1" indent="-122238" algn="l" defTabSz="914400" rtl="0" eaLnBrk="1" fontAlgn="base" latinLnBrk="0" hangingPunct="1">
                        <a:lnSpc>
                          <a:spcPct val="100000"/>
                        </a:lnSpc>
                        <a:spcBef>
                          <a:spcPct val="10000"/>
                        </a:spcBef>
                        <a:spcAft>
                          <a:spcPct val="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sym typeface="Wingdings" charset="0"/>
                        </a:rPr>
                        <a:t>Enables for smoother </a:t>
                      </a:r>
                      <a:r>
                        <a:rPr kumimoji="0" lang="en-US" sz="800" b="0" i="0" u="none" strike="noStrike" cap="none" normalizeH="0" baseline="0" dirty="0" smtClean="0">
                          <a:ln>
                            <a:noFill/>
                          </a:ln>
                          <a:solidFill>
                            <a:srgbClr val="000000"/>
                          </a:solidFill>
                          <a:effectLst/>
                          <a:latin typeface="Arial" charset="0"/>
                          <a:ea typeface="ＭＳ Ｐゴシック" charset="0"/>
                          <a:sym typeface="Wingdings" charset="0"/>
                        </a:rPr>
                        <a:t>analyses</a:t>
                      </a:r>
                      <a:endParaRPr kumimoji="0" lang="en-US" sz="800" b="0" i="0" u="none" strike="noStrike" cap="none" normalizeH="0" baseline="0" dirty="0">
                        <a:ln>
                          <a:noFill/>
                        </a:ln>
                        <a:solidFill>
                          <a:srgbClr val="000000"/>
                        </a:solidFill>
                        <a:effectLst/>
                        <a:latin typeface="Arial" charset="0"/>
                        <a:ea typeface="ＭＳ Ｐゴシック" charset="0"/>
                        <a:sym typeface="Wingdings" charset="0"/>
                      </a:endParaRP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125">
                <a:tc>
                  <a:txBody>
                    <a:bodyPr/>
                    <a:lstStyle/>
                    <a:p>
                      <a:pPr marL="109538" marR="0" lvl="0" indent="-109538" algn="l" defTabSz="914400" rtl="0" eaLnBrk="1" fontAlgn="base" latinLnBrk="0" hangingPunct="1">
                        <a:lnSpc>
                          <a:spcPct val="100000"/>
                        </a:lnSpc>
                        <a:spcBef>
                          <a:spcPct val="25000"/>
                        </a:spcBef>
                        <a:spcAft>
                          <a:spcPct val="50000"/>
                        </a:spcAft>
                        <a:buClr>
                          <a:schemeClr val="accent2"/>
                        </a:buClr>
                        <a:buSzPct val="80000"/>
                        <a:buFont typeface="Wingdings" charset="0"/>
                        <a:buChar char="q"/>
                        <a:tabLst/>
                      </a:pPr>
                      <a:r>
                        <a:rPr kumimoji="0" lang="en-US" sz="800" b="0" i="0" u="none" strike="noStrike" cap="none" normalizeH="0" baseline="0">
                          <a:ln>
                            <a:noFill/>
                          </a:ln>
                          <a:solidFill>
                            <a:srgbClr val="000000"/>
                          </a:solidFill>
                          <a:effectLst/>
                          <a:latin typeface="Arial" charset="0"/>
                          <a:ea typeface="ＭＳ Ｐゴシック" charset="0"/>
                        </a:rPr>
                        <a:t>Lagging indicators</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109538" marR="0" lvl="0" indent="-109538" algn="l" defTabSz="914400" rtl="0" eaLnBrk="1" fontAlgn="base" latinLnBrk="0" hangingPunct="1">
                        <a:lnSpc>
                          <a:spcPct val="100000"/>
                        </a:lnSpc>
                        <a:spcBef>
                          <a:spcPct val="10000"/>
                        </a:spcBef>
                        <a:spcAft>
                          <a:spcPct val="5000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Leading indicators</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33350" marR="0" lvl="1" indent="-131763" algn="l" defTabSz="914400" rtl="0" eaLnBrk="1" fontAlgn="base" latinLnBrk="0" hangingPunct="1">
                        <a:lnSpc>
                          <a:spcPct val="100000"/>
                        </a:lnSpc>
                        <a:spcBef>
                          <a:spcPct val="10000"/>
                        </a:spcBef>
                        <a:spcAft>
                          <a:spcPct val="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sym typeface="Wingdings" charset="0"/>
                        </a:rPr>
                        <a:t>Enables for early warnings by disclosing existing information</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260">
                <a:tc>
                  <a:txBody>
                    <a:bodyPr/>
                    <a:lstStyle/>
                    <a:p>
                      <a:pPr marL="109538" marR="0" lvl="0" indent="-109538" algn="l" defTabSz="914400" rtl="0" eaLnBrk="1" fontAlgn="base" latinLnBrk="0" hangingPunct="1">
                        <a:lnSpc>
                          <a:spcPct val="100000"/>
                        </a:lnSpc>
                        <a:spcBef>
                          <a:spcPct val="25000"/>
                        </a:spcBef>
                        <a:spcAft>
                          <a:spcPct val="5000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Assuming ongoing business </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109538" marR="0" lvl="0" indent="-109538" algn="l" defTabSz="914400" rtl="0" eaLnBrk="1" fontAlgn="base" latinLnBrk="0" hangingPunct="1">
                        <a:lnSpc>
                          <a:spcPct val="100000"/>
                        </a:lnSpc>
                        <a:spcBef>
                          <a:spcPct val="10000"/>
                        </a:spcBef>
                        <a:spcAft>
                          <a:spcPct val="5000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Focus on impact of initiatives </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1" fontAlgn="base" latinLnBrk="0" hangingPunct="1">
                        <a:lnSpc>
                          <a:spcPct val="100000"/>
                        </a:lnSpc>
                        <a:spcBef>
                          <a:spcPct val="10000"/>
                        </a:spcBef>
                        <a:spcAft>
                          <a:spcPct val="5000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Allows different planning approaches for ongoing business and new business </a:t>
                      </a:r>
                    </a:p>
                    <a:p>
                      <a:pPr marL="109538" marR="0" lvl="0" indent="-109538" algn="l" defTabSz="914400" rtl="0" eaLnBrk="1" fontAlgn="base" latinLnBrk="0" hangingPunct="1">
                        <a:lnSpc>
                          <a:spcPct val="100000"/>
                        </a:lnSpc>
                        <a:spcBef>
                          <a:spcPct val="10000"/>
                        </a:spcBef>
                        <a:spcAft>
                          <a:spcPct val="50000"/>
                        </a:spcAft>
                        <a:buClr>
                          <a:schemeClr val="accent2"/>
                        </a:buClr>
                        <a:buSzPct val="80000"/>
                        <a:buFont typeface="Wingdings" charset="0"/>
                        <a:buChar char="q"/>
                        <a:tabLst/>
                      </a:pPr>
                      <a:r>
                        <a:rPr kumimoji="0" lang="en-US" sz="800" b="0" i="0" u="none" strike="noStrike" cap="none" normalizeH="0" baseline="0" dirty="0">
                          <a:ln>
                            <a:noFill/>
                          </a:ln>
                          <a:solidFill>
                            <a:srgbClr val="000000"/>
                          </a:solidFill>
                          <a:effectLst/>
                          <a:latin typeface="Arial" charset="0"/>
                          <a:ea typeface="ＭＳ Ｐゴシック" charset="0"/>
                        </a:rPr>
                        <a:t>Provides a complete view on a BU</a:t>
                      </a:r>
                    </a:p>
                  </a:txBody>
                  <a:tcPr marL="45720" marR="45720"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AutoShape 211"/>
          <p:cNvSpPr>
            <a:spLocks noChangeArrowheads="1"/>
          </p:cNvSpPr>
          <p:nvPr/>
        </p:nvSpPr>
        <p:spPr bwMode="gray">
          <a:xfrm>
            <a:off x="2402062" y="1675407"/>
            <a:ext cx="198437" cy="2174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7140 w 21600"/>
              <a:gd name="T15" fmla="*/ 16200 h 21600"/>
            </a:gdLst>
            <a:ahLst/>
            <a:cxnLst>
              <a:cxn ang="T8">
                <a:pos x="T0" y="T1"/>
              </a:cxn>
              <a:cxn ang="T9">
                <a:pos x="T2" y="T3"/>
              </a:cxn>
              <a:cxn ang="T10">
                <a:pos x="T4" y="T5"/>
              </a:cxn>
              <a:cxn ang="T11">
                <a:pos x="T6" y="T7"/>
              </a:cxn>
            </a:cxnLst>
            <a:rect l="T12" t="T13" r="T14" b="T15"/>
            <a:pathLst>
              <a:path w="21600" h="21600">
                <a:moveTo>
                  <a:pt x="12680" y="0"/>
                </a:moveTo>
                <a:lnTo>
                  <a:pt x="12680" y="5400"/>
                </a:lnTo>
                <a:lnTo>
                  <a:pt x="3375" y="5400"/>
                </a:lnTo>
                <a:lnTo>
                  <a:pt x="3375" y="16200"/>
                </a:lnTo>
                <a:lnTo>
                  <a:pt x="12680" y="16200"/>
                </a:lnTo>
                <a:lnTo>
                  <a:pt x="12680" y="21600"/>
                </a:lnTo>
                <a:lnTo>
                  <a:pt x="21600" y="10800"/>
                </a:lnTo>
                <a:lnTo>
                  <a:pt x="1268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0A000"/>
          </a:solidFill>
          <a:ln w="12700">
            <a:solidFill>
              <a:srgbClr val="000000"/>
            </a:solidFill>
            <a:miter lim="800000"/>
            <a:headEnd/>
            <a:tailEnd/>
          </a:ln>
        </p:spPr>
        <p:txBody>
          <a:bodyPr lIns="90000" tIns="46800" rIns="90000" bIns="46800" anchor="ctr">
            <a:spAutoFit/>
          </a:bodyPr>
          <a:lstStyle/>
          <a:p>
            <a:endParaRPr lang="en-US"/>
          </a:p>
        </p:txBody>
      </p:sp>
      <p:sp>
        <p:nvSpPr>
          <p:cNvPr id="8" name="AutoShape 212"/>
          <p:cNvSpPr>
            <a:spLocks noChangeArrowheads="1"/>
          </p:cNvSpPr>
          <p:nvPr/>
        </p:nvSpPr>
        <p:spPr bwMode="gray">
          <a:xfrm>
            <a:off x="2395711" y="2211710"/>
            <a:ext cx="198438" cy="2174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7140 w 21600"/>
              <a:gd name="T15" fmla="*/ 16200 h 21600"/>
            </a:gdLst>
            <a:ahLst/>
            <a:cxnLst>
              <a:cxn ang="T8">
                <a:pos x="T0" y="T1"/>
              </a:cxn>
              <a:cxn ang="T9">
                <a:pos x="T2" y="T3"/>
              </a:cxn>
              <a:cxn ang="T10">
                <a:pos x="T4" y="T5"/>
              </a:cxn>
              <a:cxn ang="T11">
                <a:pos x="T6" y="T7"/>
              </a:cxn>
            </a:cxnLst>
            <a:rect l="T12" t="T13" r="T14" b="T15"/>
            <a:pathLst>
              <a:path w="21600" h="21600">
                <a:moveTo>
                  <a:pt x="12680" y="0"/>
                </a:moveTo>
                <a:lnTo>
                  <a:pt x="12680" y="5400"/>
                </a:lnTo>
                <a:lnTo>
                  <a:pt x="3375" y="5400"/>
                </a:lnTo>
                <a:lnTo>
                  <a:pt x="3375" y="16200"/>
                </a:lnTo>
                <a:lnTo>
                  <a:pt x="12680" y="16200"/>
                </a:lnTo>
                <a:lnTo>
                  <a:pt x="12680" y="21600"/>
                </a:lnTo>
                <a:lnTo>
                  <a:pt x="21600" y="10800"/>
                </a:lnTo>
                <a:lnTo>
                  <a:pt x="1268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0A000"/>
          </a:solidFill>
          <a:ln w="12700">
            <a:solidFill>
              <a:srgbClr val="000000"/>
            </a:solidFill>
            <a:miter lim="800000"/>
            <a:headEnd/>
            <a:tailEnd/>
          </a:ln>
        </p:spPr>
        <p:txBody>
          <a:bodyPr lIns="90000" tIns="46800" rIns="90000" bIns="46800" anchor="ctr">
            <a:spAutoFit/>
          </a:bodyPr>
          <a:lstStyle/>
          <a:p>
            <a:endParaRPr lang="en-US" dirty="0"/>
          </a:p>
        </p:txBody>
      </p:sp>
      <p:sp>
        <p:nvSpPr>
          <p:cNvPr id="9" name="AutoShape 213"/>
          <p:cNvSpPr>
            <a:spLocks noChangeArrowheads="1"/>
          </p:cNvSpPr>
          <p:nvPr/>
        </p:nvSpPr>
        <p:spPr bwMode="gray">
          <a:xfrm>
            <a:off x="2413174" y="3075806"/>
            <a:ext cx="180974" cy="2174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7140 w 21600"/>
              <a:gd name="T15" fmla="*/ 16200 h 21600"/>
            </a:gdLst>
            <a:ahLst/>
            <a:cxnLst>
              <a:cxn ang="T8">
                <a:pos x="T0" y="T1"/>
              </a:cxn>
              <a:cxn ang="T9">
                <a:pos x="T2" y="T3"/>
              </a:cxn>
              <a:cxn ang="T10">
                <a:pos x="T4" y="T5"/>
              </a:cxn>
              <a:cxn ang="T11">
                <a:pos x="T6" y="T7"/>
              </a:cxn>
            </a:cxnLst>
            <a:rect l="T12" t="T13" r="T14" b="T15"/>
            <a:pathLst>
              <a:path w="21600" h="21600">
                <a:moveTo>
                  <a:pt x="12680" y="0"/>
                </a:moveTo>
                <a:lnTo>
                  <a:pt x="12680" y="5400"/>
                </a:lnTo>
                <a:lnTo>
                  <a:pt x="3375" y="5400"/>
                </a:lnTo>
                <a:lnTo>
                  <a:pt x="3375" y="16200"/>
                </a:lnTo>
                <a:lnTo>
                  <a:pt x="12680" y="16200"/>
                </a:lnTo>
                <a:lnTo>
                  <a:pt x="12680" y="21600"/>
                </a:lnTo>
                <a:lnTo>
                  <a:pt x="21600" y="10800"/>
                </a:lnTo>
                <a:lnTo>
                  <a:pt x="1268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0A000"/>
          </a:solidFill>
          <a:ln w="12700">
            <a:solidFill>
              <a:srgbClr val="000000"/>
            </a:solidFill>
            <a:miter lim="800000"/>
            <a:headEnd/>
            <a:tailEnd/>
          </a:ln>
        </p:spPr>
        <p:txBody>
          <a:bodyPr wrap="square" lIns="90000" tIns="46800" rIns="90000" bIns="46800" anchor="ctr">
            <a:spAutoFit/>
          </a:bodyPr>
          <a:lstStyle/>
          <a:p>
            <a:endParaRPr lang="en-US" dirty="0"/>
          </a:p>
        </p:txBody>
      </p:sp>
      <p:sp>
        <p:nvSpPr>
          <p:cNvPr id="10" name="AutoShape 214"/>
          <p:cNvSpPr>
            <a:spLocks noChangeArrowheads="1"/>
          </p:cNvSpPr>
          <p:nvPr/>
        </p:nvSpPr>
        <p:spPr bwMode="gray">
          <a:xfrm>
            <a:off x="2395711" y="3759882"/>
            <a:ext cx="198437" cy="2174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7140 w 21600"/>
              <a:gd name="T15" fmla="*/ 16200 h 21600"/>
            </a:gdLst>
            <a:ahLst/>
            <a:cxnLst>
              <a:cxn ang="T8">
                <a:pos x="T0" y="T1"/>
              </a:cxn>
              <a:cxn ang="T9">
                <a:pos x="T2" y="T3"/>
              </a:cxn>
              <a:cxn ang="T10">
                <a:pos x="T4" y="T5"/>
              </a:cxn>
              <a:cxn ang="T11">
                <a:pos x="T6" y="T7"/>
              </a:cxn>
            </a:cxnLst>
            <a:rect l="T12" t="T13" r="T14" b="T15"/>
            <a:pathLst>
              <a:path w="21600" h="21600">
                <a:moveTo>
                  <a:pt x="12680" y="0"/>
                </a:moveTo>
                <a:lnTo>
                  <a:pt x="12680" y="5400"/>
                </a:lnTo>
                <a:lnTo>
                  <a:pt x="3375" y="5400"/>
                </a:lnTo>
                <a:lnTo>
                  <a:pt x="3375" y="16200"/>
                </a:lnTo>
                <a:lnTo>
                  <a:pt x="12680" y="16200"/>
                </a:lnTo>
                <a:lnTo>
                  <a:pt x="12680" y="21600"/>
                </a:lnTo>
                <a:lnTo>
                  <a:pt x="21600" y="10800"/>
                </a:lnTo>
                <a:lnTo>
                  <a:pt x="1268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0A000"/>
          </a:solidFill>
          <a:ln w="12700">
            <a:solidFill>
              <a:srgbClr val="000000"/>
            </a:solidFill>
            <a:miter lim="800000"/>
            <a:headEnd/>
            <a:tailEnd/>
          </a:ln>
        </p:spPr>
        <p:txBody>
          <a:bodyPr lIns="90000" tIns="46800" rIns="90000" bIns="46800" anchor="ctr">
            <a:spAutoFit/>
          </a:bodyPr>
          <a:lstStyle/>
          <a:p>
            <a:endParaRPr lang="en-US" dirty="0"/>
          </a:p>
        </p:txBody>
      </p:sp>
      <p:sp>
        <p:nvSpPr>
          <p:cNvPr id="11" name="AutoShape 215"/>
          <p:cNvSpPr>
            <a:spLocks noChangeArrowheads="1"/>
          </p:cNvSpPr>
          <p:nvPr/>
        </p:nvSpPr>
        <p:spPr bwMode="gray">
          <a:xfrm>
            <a:off x="2395711" y="4119190"/>
            <a:ext cx="198437" cy="2174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7140 w 21600"/>
              <a:gd name="T15" fmla="*/ 16200 h 21600"/>
            </a:gdLst>
            <a:ahLst/>
            <a:cxnLst>
              <a:cxn ang="T8">
                <a:pos x="T0" y="T1"/>
              </a:cxn>
              <a:cxn ang="T9">
                <a:pos x="T2" y="T3"/>
              </a:cxn>
              <a:cxn ang="T10">
                <a:pos x="T4" y="T5"/>
              </a:cxn>
              <a:cxn ang="T11">
                <a:pos x="T6" y="T7"/>
              </a:cxn>
            </a:cxnLst>
            <a:rect l="T12" t="T13" r="T14" b="T15"/>
            <a:pathLst>
              <a:path w="21600" h="21600">
                <a:moveTo>
                  <a:pt x="12680" y="0"/>
                </a:moveTo>
                <a:lnTo>
                  <a:pt x="12680" y="5400"/>
                </a:lnTo>
                <a:lnTo>
                  <a:pt x="3375" y="5400"/>
                </a:lnTo>
                <a:lnTo>
                  <a:pt x="3375" y="16200"/>
                </a:lnTo>
                <a:lnTo>
                  <a:pt x="12680" y="16200"/>
                </a:lnTo>
                <a:lnTo>
                  <a:pt x="12680" y="21600"/>
                </a:lnTo>
                <a:lnTo>
                  <a:pt x="21600" y="10800"/>
                </a:lnTo>
                <a:lnTo>
                  <a:pt x="1268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0A000"/>
          </a:solidFill>
          <a:ln w="12700">
            <a:solidFill>
              <a:srgbClr val="000000"/>
            </a:solidFill>
            <a:miter lim="800000"/>
            <a:headEnd/>
            <a:tailEnd/>
          </a:ln>
        </p:spPr>
        <p:txBody>
          <a:bodyPr lIns="90000" tIns="46800" rIns="90000" bIns="46800" anchor="ctr">
            <a:spAutoFit/>
          </a:bodyPr>
          <a:lstStyle/>
          <a:p>
            <a:endParaRPr lang="en-US" dirty="0"/>
          </a:p>
        </p:txBody>
      </p:sp>
      <p:sp>
        <p:nvSpPr>
          <p:cNvPr id="12" name="AutoShape 216"/>
          <p:cNvSpPr>
            <a:spLocks noChangeArrowheads="1"/>
          </p:cNvSpPr>
          <p:nvPr/>
        </p:nvSpPr>
        <p:spPr bwMode="gray">
          <a:xfrm>
            <a:off x="2395711" y="4513038"/>
            <a:ext cx="198437" cy="2174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7140 w 21600"/>
              <a:gd name="T15" fmla="*/ 16200 h 21600"/>
            </a:gdLst>
            <a:ahLst/>
            <a:cxnLst>
              <a:cxn ang="T8">
                <a:pos x="T0" y="T1"/>
              </a:cxn>
              <a:cxn ang="T9">
                <a:pos x="T2" y="T3"/>
              </a:cxn>
              <a:cxn ang="T10">
                <a:pos x="T4" y="T5"/>
              </a:cxn>
              <a:cxn ang="T11">
                <a:pos x="T6" y="T7"/>
              </a:cxn>
            </a:cxnLst>
            <a:rect l="T12" t="T13" r="T14" b="T15"/>
            <a:pathLst>
              <a:path w="21600" h="21600">
                <a:moveTo>
                  <a:pt x="12680" y="0"/>
                </a:moveTo>
                <a:lnTo>
                  <a:pt x="12680" y="5400"/>
                </a:lnTo>
                <a:lnTo>
                  <a:pt x="3375" y="5400"/>
                </a:lnTo>
                <a:lnTo>
                  <a:pt x="3375" y="16200"/>
                </a:lnTo>
                <a:lnTo>
                  <a:pt x="12680" y="16200"/>
                </a:lnTo>
                <a:lnTo>
                  <a:pt x="12680" y="21600"/>
                </a:lnTo>
                <a:lnTo>
                  <a:pt x="21600" y="10800"/>
                </a:lnTo>
                <a:lnTo>
                  <a:pt x="1268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0A000"/>
          </a:solidFill>
          <a:ln w="12700">
            <a:solidFill>
              <a:srgbClr val="000000"/>
            </a:solidFill>
            <a:miter lim="800000"/>
            <a:headEnd/>
            <a:tailEnd/>
          </a:ln>
        </p:spPr>
        <p:txBody>
          <a:bodyPr wrap="square" lIns="90000" tIns="46800" rIns="90000" bIns="46800" anchor="ctr">
            <a:spAutoFit/>
          </a:bodyPr>
          <a:lstStyle/>
          <a:p>
            <a:endParaRPr lang="en-US" dirty="0"/>
          </a:p>
        </p:txBody>
      </p:sp>
    </p:spTree>
    <p:extLst>
      <p:ext uri="{BB962C8B-B14F-4D97-AF65-F5344CB8AC3E}">
        <p14:creationId xmlns:p14="http://schemas.microsoft.com/office/powerpoint/2010/main" val="4675370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p:cNvSpPr/>
          <p:nvPr/>
        </p:nvSpPr>
        <p:spPr bwMode="gray">
          <a:xfrm>
            <a:off x="7488324" y="180009"/>
            <a:ext cx="1476164" cy="915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3" name="Rectangle 2"/>
          <p:cNvSpPr/>
          <p:nvPr/>
        </p:nvSpPr>
        <p:spPr bwMode="gray">
          <a:xfrm>
            <a:off x="107504" y="411510"/>
            <a:ext cx="8964995" cy="68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4" name="Title 3"/>
          <p:cNvSpPr>
            <a:spLocks noGrp="1"/>
          </p:cNvSpPr>
          <p:nvPr>
            <p:ph type="title"/>
          </p:nvPr>
        </p:nvSpPr>
        <p:spPr>
          <a:xfrm>
            <a:off x="358776" y="180009"/>
            <a:ext cx="6877051" cy="411521"/>
          </a:xfrm>
        </p:spPr>
        <p:txBody>
          <a:bodyPr/>
          <a:lstStyle/>
          <a:p>
            <a:r>
              <a:rPr lang="de-DE" dirty="0" smtClean="0"/>
              <a:t>Business </a:t>
            </a:r>
            <a:r>
              <a:rPr lang="de-DE" dirty="0" err="1" smtClean="0"/>
              <a:t>Planning</a:t>
            </a:r>
            <a:r>
              <a:rPr lang="de-DE" dirty="0" smtClean="0"/>
              <a:t> Framework</a:t>
            </a:r>
            <a:endParaRPr lang="en-US" dirty="0"/>
          </a:p>
        </p:txBody>
      </p:sp>
      <p:sp>
        <p:nvSpPr>
          <p:cNvPr id="87" name="Slide Number Placeholder 1"/>
          <p:cNvSpPr txBox="1">
            <a:spLocks noGrp="1"/>
          </p:cNvSpPr>
          <p:nvPr/>
        </p:nvSpPr>
        <p:spPr bwMode="gray">
          <a:xfrm>
            <a:off x="246063" y="6708775"/>
            <a:ext cx="855662" cy="95250"/>
          </a:xfrm>
          <a:prstGeom prst="rect">
            <a:avLst/>
          </a:prstGeom>
          <a:noFill/>
          <a:ln w="9525">
            <a:noFill/>
            <a:miter lim="800000"/>
            <a:headEnd/>
            <a:tailEnd/>
          </a:ln>
        </p:spPr>
        <p:txBody>
          <a:bodyPr wrap="none" lIns="0" tIns="0" rIns="0" bIns="0">
            <a:spAutoFit/>
          </a:bodyPr>
          <a:lstStyle/>
          <a:p>
            <a:pPr eaLnBrk="0" hangingPunct="0">
              <a:lnSpc>
                <a:spcPct val="90000"/>
              </a:lnSpc>
              <a:buSzPct val="80000"/>
              <a:buFont typeface="Wingdings" pitchFamily="2" charset="2"/>
              <a:buNone/>
            </a:pPr>
            <a:r>
              <a:rPr lang="en-US" sz="700" b="1" smtClean="0">
                <a:solidFill>
                  <a:srgbClr val="666666"/>
                </a:solidFill>
                <a:latin typeface="Arial" pitchFamily="34" charset="0"/>
              </a:rPr>
              <a:t>© SAP 2008 / Page </a:t>
            </a:r>
            <a:fld id="{8BB3229E-AE98-45A4-87CC-DD45BDC12E48}" type="slidenum">
              <a:rPr lang="en-US" sz="700" b="1" smtClean="0">
                <a:solidFill>
                  <a:srgbClr val="666666"/>
                </a:solidFill>
                <a:latin typeface="Arial" pitchFamily="34" charset="0"/>
              </a:rPr>
              <a:pPr eaLnBrk="0" hangingPunct="0">
                <a:lnSpc>
                  <a:spcPct val="90000"/>
                </a:lnSpc>
                <a:buSzPct val="80000"/>
                <a:buFont typeface="Wingdings" pitchFamily="2" charset="2"/>
                <a:buNone/>
              </a:pPr>
              <a:t>54</a:t>
            </a:fld>
            <a:endParaRPr lang="en-US" sz="700" b="1" smtClean="0">
              <a:solidFill>
                <a:srgbClr val="666666"/>
              </a:solidFill>
              <a:latin typeface="Arial" pitchFamily="34" charset="0"/>
            </a:endParaRPr>
          </a:p>
        </p:txBody>
      </p:sp>
      <p:sp>
        <p:nvSpPr>
          <p:cNvPr id="88" name="Rectangle 5"/>
          <p:cNvSpPr>
            <a:spLocks noChangeArrowheads="1"/>
          </p:cNvSpPr>
          <p:nvPr/>
        </p:nvSpPr>
        <p:spPr bwMode="gray">
          <a:xfrm>
            <a:off x="830263" y="3649117"/>
            <a:ext cx="7785100" cy="1494383"/>
          </a:xfrm>
          <a:prstGeom prst="rect">
            <a:avLst/>
          </a:prstGeom>
          <a:solidFill>
            <a:srgbClr val="4F6DCB"/>
          </a:solidFill>
          <a:ln w="12700">
            <a:solidFill>
              <a:srgbClr val="000000"/>
            </a:solidFill>
            <a:miter lim="800000"/>
            <a:headEnd/>
            <a:tailEnd/>
          </a:ln>
          <a:effectLst>
            <a:outerShdw dist="35921" dir="2700000" algn="ctr" rotWithShape="0">
              <a:srgbClr val="CCCCCC"/>
            </a:outerShdw>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dirty="0">
              <a:ln>
                <a:noFill/>
              </a:ln>
              <a:solidFill>
                <a:srgbClr val="000000"/>
              </a:solidFill>
              <a:effectLst/>
              <a:uLnTx/>
              <a:uFillTx/>
            </a:endParaRPr>
          </a:p>
        </p:txBody>
      </p:sp>
      <p:sp>
        <p:nvSpPr>
          <p:cNvPr id="89" name="Rectangle 6"/>
          <p:cNvSpPr>
            <a:spLocks noChangeArrowheads="1"/>
          </p:cNvSpPr>
          <p:nvPr/>
        </p:nvSpPr>
        <p:spPr bwMode="gray">
          <a:xfrm>
            <a:off x="838200" y="2202929"/>
            <a:ext cx="2232025" cy="1393438"/>
          </a:xfrm>
          <a:prstGeom prst="rect">
            <a:avLst/>
          </a:prstGeom>
          <a:solidFill>
            <a:srgbClr val="666666"/>
          </a:solidFill>
          <a:ln w="12700">
            <a:solidFill>
              <a:srgbClr val="000000"/>
            </a:solidFill>
            <a:miter lim="800000"/>
            <a:headEnd/>
            <a:tailEnd/>
          </a:ln>
          <a:effectLst>
            <a:outerShdw dist="35921" dir="2700000" algn="ctr" rotWithShape="0">
              <a:srgbClr val="CCCCCC"/>
            </a:outerShdw>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dirty="0">
              <a:ln>
                <a:noFill/>
              </a:ln>
              <a:solidFill>
                <a:srgbClr val="000000"/>
              </a:solidFill>
              <a:effectLst/>
              <a:uLnTx/>
              <a:uFillTx/>
            </a:endParaRPr>
          </a:p>
        </p:txBody>
      </p:sp>
      <p:sp>
        <p:nvSpPr>
          <p:cNvPr id="90" name="Rectangle 7"/>
          <p:cNvSpPr>
            <a:spLocks noChangeArrowheads="1"/>
          </p:cNvSpPr>
          <p:nvPr/>
        </p:nvSpPr>
        <p:spPr bwMode="gray">
          <a:xfrm>
            <a:off x="839788" y="483518"/>
            <a:ext cx="7775575" cy="1658937"/>
          </a:xfrm>
          <a:prstGeom prst="rect">
            <a:avLst/>
          </a:prstGeom>
          <a:solidFill>
            <a:srgbClr val="F0AB00"/>
          </a:solidFill>
          <a:ln w="12700">
            <a:solidFill>
              <a:srgbClr val="000000"/>
            </a:solidFill>
            <a:miter lim="800000"/>
            <a:headEnd/>
            <a:tailEnd/>
          </a:ln>
          <a:effectLst>
            <a:outerShdw dist="35921" dir="2700000" algn="ctr" rotWithShape="0">
              <a:srgbClr val="CCCCCC"/>
            </a:outerShdw>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dirty="0">
              <a:ln>
                <a:noFill/>
              </a:ln>
              <a:solidFill>
                <a:srgbClr val="000000"/>
              </a:solidFill>
              <a:effectLst/>
              <a:uLnTx/>
              <a:uFillTx/>
            </a:endParaRPr>
          </a:p>
        </p:txBody>
      </p:sp>
      <p:sp>
        <p:nvSpPr>
          <p:cNvPr id="91" name="Rectangle 8"/>
          <p:cNvSpPr>
            <a:spLocks noChangeArrowheads="1"/>
          </p:cNvSpPr>
          <p:nvPr/>
        </p:nvSpPr>
        <p:spPr bwMode="gray">
          <a:xfrm>
            <a:off x="1135063" y="1082005"/>
            <a:ext cx="2511425" cy="504825"/>
          </a:xfrm>
          <a:prstGeom prst="rect">
            <a:avLst/>
          </a:prstGeom>
          <a:noFill/>
          <a:ln w="12700">
            <a:noFill/>
            <a:miter lim="800000"/>
            <a:headEnd/>
            <a:tailEnd/>
          </a:ln>
        </p:spPr>
        <p:txBody>
          <a:bodyPr lIns="0" tIns="0" rIns="0" bIns="0">
            <a:spAutoFit/>
          </a:bodyPr>
          <a:lstStyle/>
          <a:p>
            <a:pPr marL="176213" lvl="1" indent="-174625">
              <a:buClr>
                <a:srgbClr val="04357B"/>
              </a:buClr>
              <a:buSzPct val="80000"/>
              <a:buFont typeface="Wingdings" pitchFamily="2" charset="2"/>
              <a:buChar char="q"/>
            </a:pPr>
            <a:r>
              <a:rPr lang="en-US" sz="1100" smtClean="0">
                <a:solidFill>
                  <a:srgbClr val="000000"/>
                </a:solidFill>
                <a:latin typeface="Arial" pitchFamily="34" charset="0"/>
                <a:cs typeface="Arial" pitchFamily="34" charset="0"/>
              </a:rPr>
              <a:t>Create and communicate strategic goals, KPIs, and planning assumptions to the organization</a:t>
            </a:r>
          </a:p>
        </p:txBody>
      </p:sp>
      <p:sp>
        <p:nvSpPr>
          <p:cNvPr id="92" name="Rectangle 9"/>
          <p:cNvSpPr>
            <a:spLocks noChangeArrowheads="1"/>
          </p:cNvSpPr>
          <p:nvPr/>
        </p:nvSpPr>
        <p:spPr bwMode="gray">
          <a:xfrm>
            <a:off x="5548313" y="1658268"/>
            <a:ext cx="2346325" cy="336550"/>
          </a:xfrm>
          <a:prstGeom prst="rect">
            <a:avLst/>
          </a:prstGeom>
          <a:noFill/>
          <a:ln w="12700">
            <a:noFill/>
            <a:miter lim="800000"/>
            <a:headEnd/>
            <a:tailEnd/>
          </a:ln>
        </p:spPr>
        <p:txBody>
          <a:bodyPr lIns="0" tIns="0" rIns="0" bIns="0">
            <a:spAutoFit/>
          </a:bodyPr>
          <a:lstStyle/>
          <a:p>
            <a:pPr marL="176213" lvl="1" indent="-174625">
              <a:buClr>
                <a:srgbClr val="000000"/>
              </a:buClr>
              <a:buSzPct val="80000"/>
              <a:buFont typeface="Wingdings" pitchFamily="2" charset="2"/>
              <a:buChar char="q"/>
            </a:pPr>
            <a:r>
              <a:rPr lang="en-US" sz="1100" smtClean="0">
                <a:solidFill>
                  <a:srgbClr val="000000"/>
                </a:solidFill>
                <a:latin typeface="Arial" pitchFamily="34" charset="0"/>
                <a:cs typeface="Arial" pitchFamily="34" charset="0"/>
              </a:rPr>
              <a:t>Aggregate plans across BUs/ functional entities into central plan</a:t>
            </a:r>
          </a:p>
        </p:txBody>
      </p:sp>
      <p:sp>
        <p:nvSpPr>
          <p:cNvPr id="93" name="Rectangle 10"/>
          <p:cNvSpPr>
            <a:spLocks noChangeArrowheads="1"/>
          </p:cNvSpPr>
          <p:nvPr/>
        </p:nvSpPr>
        <p:spPr bwMode="gray">
          <a:xfrm rot="16200000">
            <a:off x="90135" y="1109078"/>
            <a:ext cx="983367" cy="507831"/>
          </a:xfrm>
          <a:prstGeom prst="rect">
            <a:avLst/>
          </a:prstGeom>
          <a:noFill/>
          <a:ln w="12700">
            <a:noFill/>
            <a:miter lim="800000"/>
            <a:headEnd/>
            <a:tailEnd/>
          </a:ln>
        </p:spPr>
        <p:txBody>
          <a:bodyPr wrap="none" lIns="0" tIns="0" rIns="0" bIns="0">
            <a:spAutoFit/>
          </a:bodyPr>
          <a:lstStyle/>
          <a:p>
            <a:pPr algn="ctr">
              <a:spcBef>
                <a:spcPct val="75000"/>
              </a:spcBef>
              <a:buClr>
                <a:srgbClr val="000000"/>
              </a:buClr>
              <a:buFont typeface="Wingdings" pitchFamily="2" charset="2"/>
              <a:buNone/>
            </a:pPr>
            <a:r>
              <a:rPr lang="en-US" sz="1200" b="1" dirty="0" smtClean="0">
                <a:solidFill>
                  <a:srgbClr val="000000"/>
                </a:solidFill>
                <a:latin typeface="Arial" pitchFamily="34" charset="0"/>
                <a:cs typeface="Arial" pitchFamily="34" charset="0"/>
              </a:rPr>
              <a:t>Planning</a:t>
            </a:r>
          </a:p>
          <a:p>
            <a:pPr algn="ctr">
              <a:spcBef>
                <a:spcPct val="75000"/>
              </a:spcBef>
              <a:buClr>
                <a:srgbClr val="000000"/>
              </a:buClr>
              <a:buFont typeface="Wingdings" pitchFamily="2" charset="2"/>
              <a:buNone/>
            </a:pPr>
            <a:r>
              <a:rPr lang="en-US" sz="1200" b="1" dirty="0" smtClean="0">
                <a:solidFill>
                  <a:srgbClr val="000000"/>
                </a:solidFill>
                <a:latin typeface="Arial" pitchFamily="34" charset="0"/>
                <a:cs typeface="Arial" pitchFamily="34" charset="0"/>
              </a:rPr>
              <a:t> Management</a:t>
            </a:r>
          </a:p>
        </p:txBody>
      </p:sp>
      <p:sp>
        <p:nvSpPr>
          <p:cNvPr id="94" name="Rectangle 11"/>
          <p:cNvSpPr>
            <a:spLocks noChangeArrowheads="1"/>
          </p:cNvSpPr>
          <p:nvPr/>
        </p:nvSpPr>
        <p:spPr bwMode="gray">
          <a:xfrm rot="16200000">
            <a:off x="149725" y="2609707"/>
            <a:ext cx="864188" cy="507831"/>
          </a:xfrm>
          <a:prstGeom prst="rect">
            <a:avLst/>
          </a:prstGeom>
          <a:noFill/>
          <a:ln w="12700">
            <a:noFill/>
            <a:miter lim="800000"/>
            <a:headEnd/>
            <a:tailEnd/>
          </a:ln>
        </p:spPr>
        <p:txBody>
          <a:bodyPr wrap="square" lIns="0" tIns="0" rIns="0" bIns="0">
            <a:spAutoFit/>
          </a:bodyPr>
          <a:lstStyle/>
          <a:p>
            <a:pPr algn="ctr">
              <a:spcBef>
                <a:spcPct val="75000"/>
              </a:spcBef>
              <a:buClr>
                <a:srgbClr val="000000"/>
              </a:buClr>
              <a:buFont typeface="Wingdings" pitchFamily="2" charset="2"/>
              <a:buNone/>
            </a:pPr>
            <a:r>
              <a:rPr lang="en-US" sz="1200" b="1" dirty="0" smtClean="0">
                <a:solidFill>
                  <a:srgbClr val="000000"/>
                </a:solidFill>
                <a:latin typeface="Arial" pitchFamily="34" charset="0"/>
                <a:cs typeface="Arial" pitchFamily="34" charset="0"/>
              </a:rPr>
              <a:t>Functional</a:t>
            </a:r>
          </a:p>
          <a:p>
            <a:pPr algn="ctr">
              <a:spcBef>
                <a:spcPct val="75000"/>
              </a:spcBef>
              <a:buClr>
                <a:srgbClr val="000000"/>
              </a:buClr>
              <a:buFont typeface="Wingdings" pitchFamily="2" charset="2"/>
              <a:buNone/>
            </a:pPr>
            <a:r>
              <a:rPr lang="en-US" sz="1200" b="1" dirty="0" smtClean="0">
                <a:solidFill>
                  <a:srgbClr val="000000"/>
                </a:solidFill>
                <a:latin typeface="Arial" pitchFamily="34" charset="0"/>
                <a:cs typeface="Arial" pitchFamily="34" charset="0"/>
              </a:rPr>
              <a:t>Planning</a:t>
            </a:r>
          </a:p>
        </p:txBody>
      </p:sp>
      <p:sp>
        <p:nvSpPr>
          <p:cNvPr id="95" name="Rectangle 12"/>
          <p:cNvSpPr>
            <a:spLocks noChangeArrowheads="1"/>
          </p:cNvSpPr>
          <p:nvPr/>
        </p:nvSpPr>
        <p:spPr bwMode="gray">
          <a:xfrm rot="16200000">
            <a:off x="-198140" y="4118933"/>
            <a:ext cx="1377354" cy="415498"/>
          </a:xfrm>
          <a:prstGeom prst="rect">
            <a:avLst/>
          </a:prstGeom>
          <a:noFill/>
          <a:ln w="12700">
            <a:noFill/>
            <a:miter lim="800000"/>
            <a:headEnd/>
            <a:tailEnd/>
          </a:ln>
        </p:spPr>
        <p:txBody>
          <a:bodyPr wrap="square" lIns="0" tIns="0" rIns="0" bIns="0">
            <a:spAutoFit/>
          </a:bodyPr>
          <a:lstStyle/>
          <a:p>
            <a:pPr algn="ctr">
              <a:spcBef>
                <a:spcPct val="20000"/>
              </a:spcBef>
              <a:spcAft>
                <a:spcPct val="5000"/>
              </a:spcAft>
              <a:buClr>
                <a:srgbClr val="000000"/>
              </a:buClr>
              <a:buSzPct val="80000"/>
              <a:buFont typeface="Wingdings" pitchFamily="2" charset="2"/>
              <a:buNone/>
            </a:pPr>
            <a:r>
              <a:rPr lang="en-US" sz="1200" b="1" dirty="0" smtClean="0">
                <a:solidFill>
                  <a:srgbClr val="000000"/>
                </a:solidFill>
                <a:latin typeface="Arial" pitchFamily="34" charset="0"/>
                <a:cs typeface="Arial" pitchFamily="34" charset="0"/>
              </a:rPr>
              <a:t>Planning </a:t>
            </a:r>
          </a:p>
          <a:p>
            <a:pPr algn="ctr">
              <a:spcBef>
                <a:spcPct val="20000"/>
              </a:spcBef>
              <a:spcAft>
                <a:spcPct val="5000"/>
              </a:spcAft>
              <a:buClr>
                <a:srgbClr val="000000"/>
              </a:buClr>
              <a:buSzPct val="80000"/>
              <a:buFont typeface="Wingdings" pitchFamily="2" charset="2"/>
              <a:buNone/>
            </a:pPr>
            <a:r>
              <a:rPr lang="en-US" sz="1200" b="1" dirty="0" smtClean="0">
                <a:solidFill>
                  <a:srgbClr val="000000"/>
                </a:solidFill>
                <a:latin typeface="Arial" pitchFamily="34" charset="0"/>
                <a:cs typeface="Arial" pitchFamily="34" charset="0"/>
              </a:rPr>
              <a:t>Infrastructure</a:t>
            </a:r>
          </a:p>
        </p:txBody>
      </p:sp>
      <p:sp>
        <p:nvSpPr>
          <p:cNvPr id="96" name="Rectangle 13"/>
          <p:cNvSpPr>
            <a:spLocks noChangeArrowheads="1"/>
          </p:cNvSpPr>
          <p:nvPr/>
        </p:nvSpPr>
        <p:spPr bwMode="gray">
          <a:xfrm>
            <a:off x="1771650" y="4370623"/>
            <a:ext cx="1697038" cy="336550"/>
          </a:xfrm>
          <a:prstGeom prst="rect">
            <a:avLst/>
          </a:prstGeom>
          <a:noFill/>
          <a:ln w="12700">
            <a:noFill/>
            <a:miter lim="800000"/>
            <a:headEnd/>
            <a:tailEnd/>
          </a:ln>
        </p:spPr>
        <p:txBody>
          <a:bodyPr lIns="0" tIns="0" rIns="0" bIns="0">
            <a:spAutoFit/>
          </a:bodyPr>
          <a:lstStyle/>
          <a:p>
            <a:pPr marL="176213" lvl="1" indent="-174625">
              <a:buClr>
                <a:srgbClr val="000000"/>
              </a:buClr>
              <a:buSzPct val="80000"/>
              <a:buFont typeface="Wingdings" pitchFamily="2" charset="2"/>
              <a:buChar char="q"/>
            </a:pPr>
            <a:r>
              <a:rPr lang="en-US" sz="1100" smtClean="0">
                <a:solidFill>
                  <a:srgbClr val="000000"/>
                </a:solidFill>
                <a:latin typeface="Arial" pitchFamily="34" charset="0"/>
                <a:cs typeface="Arial" pitchFamily="34" charset="0"/>
              </a:rPr>
              <a:t>Access, extract, and manipulate data</a:t>
            </a:r>
          </a:p>
        </p:txBody>
      </p:sp>
      <p:sp>
        <p:nvSpPr>
          <p:cNvPr id="97" name="Rectangle 14"/>
          <p:cNvSpPr>
            <a:spLocks noChangeArrowheads="1"/>
          </p:cNvSpPr>
          <p:nvPr/>
        </p:nvSpPr>
        <p:spPr bwMode="gray">
          <a:xfrm>
            <a:off x="5822950" y="4383323"/>
            <a:ext cx="1387475" cy="336550"/>
          </a:xfrm>
          <a:prstGeom prst="rect">
            <a:avLst/>
          </a:prstGeom>
          <a:noFill/>
          <a:ln w="12700">
            <a:noFill/>
            <a:miter lim="800000"/>
            <a:headEnd/>
            <a:tailEnd/>
          </a:ln>
        </p:spPr>
        <p:txBody>
          <a:bodyPr lIns="0" tIns="0" rIns="0" bIns="0">
            <a:spAutoFit/>
          </a:bodyPr>
          <a:lstStyle/>
          <a:p>
            <a:pPr marL="176213" lvl="1" indent="-174625">
              <a:buClr>
                <a:srgbClr val="000000"/>
              </a:buClr>
              <a:buSzPct val="80000"/>
              <a:buFont typeface="Wingdings" pitchFamily="2" charset="2"/>
              <a:buChar char="q"/>
            </a:pPr>
            <a:r>
              <a:rPr lang="en-US" sz="1100" smtClean="0">
                <a:solidFill>
                  <a:srgbClr val="000000"/>
                </a:solidFill>
                <a:latin typeface="Arial" pitchFamily="34" charset="0"/>
                <a:cs typeface="Arial" pitchFamily="34" charset="0"/>
              </a:rPr>
              <a:t>Provide reporting and printing</a:t>
            </a:r>
          </a:p>
        </p:txBody>
      </p:sp>
      <p:sp>
        <p:nvSpPr>
          <p:cNvPr id="98" name="Rectangle 15"/>
          <p:cNvSpPr>
            <a:spLocks noChangeArrowheads="1"/>
          </p:cNvSpPr>
          <p:nvPr/>
        </p:nvSpPr>
        <p:spPr bwMode="gray">
          <a:xfrm>
            <a:off x="1768475" y="4726223"/>
            <a:ext cx="1951038" cy="336550"/>
          </a:xfrm>
          <a:prstGeom prst="rect">
            <a:avLst/>
          </a:prstGeom>
          <a:noFill/>
          <a:ln w="12700">
            <a:noFill/>
            <a:miter lim="800000"/>
            <a:headEnd/>
            <a:tailEnd/>
          </a:ln>
        </p:spPr>
        <p:txBody>
          <a:bodyPr lIns="0" tIns="0" rIns="0" bIns="0">
            <a:spAutoFit/>
          </a:bodyPr>
          <a:lstStyle/>
          <a:p>
            <a:pPr marL="176213" lvl="1" indent="-174625">
              <a:buClr>
                <a:srgbClr val="000000"/>
              </a:buClr>
              <a:buSzPct val="80000"/>
              <a:buFont typeface="Wingdings" pitchFamily="2" charset="2"/>
              <a:buChar char="q"/>
            </a:pPr>
            <a:r>
              <a:rPr lang="en-US" sz="1100" smtClean="0">
                <a:solidFill>
                  <a:srgbClr val="000000"/>
                </a:solidFill>
                <a:latin typeface="Arial" pitchFamily="34" charset="0"/>
                <a:cs typeface="Arial" pitchFamily="34" charset="0"/>
              </a:rPr>
              <a:t>Conduct simple forecasting and sensitivity analysis</a:t>
            </a:r>
          </a:p>
        </p:txBody>
      </p:sp>
      <p:sp>
        <p:nvSpPr>
          <p:cNvPr id="99" name="Rectangle 16"/>
          <p:cNvSpPr>
            <a:spLocks noChangeArrowheads="1"/>
          </p:cNvSpPr>
          <p:nvPr/>
        </p:nvSpPr>
        <p:spPr bwMode="gray">
          <a:xfrm>
            <a:off x="1146175" y="1658268"/>
            <a:ext cx="2212975" cy="336550"/>
          </a:xfrm>
          <a:prstGeom prst="rect">
            <a:avLst/>
          </a:prstGeom>
          <a:noFill/>
          <a:ln w="12700">
            <a:noFill/>
            <a:miter lim="800000"/>
            <a:headEnd/>
            <a:tailEnd/>
          </a:ln>
        </p:spPr>
        <p:txBody>
          <a:bodyPr lIns="0" tIns="0" rIns="0" bIns="0">
            <a:spAutoFit/>
          </a:bodyPr>
          <a:lstStyle/>
          <a:p>
            <a:pPr marL="176213" lvl="1" indent="-174625">
              <a:buClr>
                <a:srgbClr val="04357B"/>
              </a:buClr>
              <a:buSzPct val="80000"/>
              <a:buFont typeface="Wingdings" pitchFamily="2" charset="2"/>
              <a:buChar char="q"/>
            </a:pPr>
            <a:r>
              <a:rPr lang="en-US" sz="1100" smtClean="0">
                <a:solidFill>
                  <a:srgbClr val="000000"/>
                </a:solidFill>
                <a:latin typeface="Arial" pitchFamily="34" charset="0"/>
                <a:cs typeface="Arial" pitchFamily="34" charset="0"/>
              </a:rPr>
              <a:t>Prepare and submit planning data and  documents</a:t>
            </a:r>
          </a:p>
        </p:txBody>
      </p:sp>
      <p:sp>
        <p:nvSpPr>
          <p:cNvPr id="100" name="Rectangle 17"/>
          <p:cNvSpPr>
            <a:spLocks noChangeArrowheads="1"/>
          </p:cNvSpPr>
          <p:nvPr/>
        </p:nvSpPr>
        <p:spPr bwMode="gray">
          <a:xfrm>
            <a:off x="5511800" y="1082005"/>
            <a:ext cx="2671763" cy="504825"/>
          </a:xfrm>
          <a:prstGeom prst="rect">
            <a:avLst/>
          </a:prstGeom>
          <a:noFill/>
          <a:ln w="12700">
            <a:noFill/>
            <a:miter lim="800000"/>
            <a:headEnd/>
            <a:tailEnd/>
          </a:ln>
        </p:spPr>
        <p:txBody>
          <a:bodyPr lIns="0" tIns="0" rIns="0" bIns="0">
            <a:spAutoFit/>
          </a:bodyPr>
          <a:lstStyle/>
          <a:p>
            <a:pPr marL="176213" lvl="1" indent="-174625">
              <a:buClr>
                <a:srgbClr val="000000"/>
              </a:buClr>
              <a:buSzPct val="80000"/>
              <a:buFont typeface="Wingdings" pitchFamily="2" charset="2"/>
              <a:buChar char="q"/>
            </a:pPr>
            <a:r>
              <a:rPr lang="en-US" sz="1100" dirty="0" smtClean="0">
                <a:solidFill>
                  <a:srgbClr val="000000"/>
                </a:solidFill>
                <a:latin typeface="Arial" pitchFamily="34" charset="0"/>
                <a:cs typeface="Arial" pitchFamily="34" charset="0"/>
              </a:rPr>
              <a:t>Reconcile functional plans (revenue, supply, cost center, and capital budgeting)</a:t>
            </a:r>
          </a:p>
        </p:txBody>
      </p:sp>
      <p:sp>
        <p:nvSpPr>
          <p:cNvPr id="101" name="Rectangle 18"/>
          <p:cNvSpPr>
            <a:spLocks noChangeArrowheads="1"/>
          </p:cNvSpPr>
          <p:nvPr/>
        </p:nvSpPr>
        <p:spPr bwMode="gray">
          <a:xfrm>
            <a:off x="6383338" y="2215629"/>
            <a:ext cx="2232025" cy="1371342"/>
          </a:xfrm>
          <a:prstGeom prst="rect">
            <a:avLst/>
          </a:prstGeom>
          <a:solidFill>
            <a:srgbClr val="666666"/>
          </a:solidFill>
          <a:ln w="12700">
            <a:solidFill>
              <a:srgbClr val="000000"/>
            </a:solidFill>
            <a:miter lim="800000"/>
            <a:headEnd/>
            <a:tailEnd/>
          </a:ln>
          <a:effectLst>
            <a:outerShdw dist="35921" dir="2700000" algn="ctr" rotWithShape="0">
              <a:srgbClr val="CCCCCC"/>
            </a:outerShdw>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dirty="0">
              <a:ln>
                <a:noFill/>
              </a:ln>
              <a:solidFill>
                <a:srgbClr val="000000"/>
              </a:solidFill>
              <a:effectLst/>
              <a:uLnTx/>
              <a:uFillTx/>
            </a:endParaRPr>
          </a:p>
        </p:txBody>
      </p:sp>
      <p:sp>
        <p:nvSpPr>
          <p:cNvPr id="102" name="Rectangle 21"/>
          <p:cNvSpPr>
            <a:spLocks noChangeArrowheads="1"/>
          </p:cNvSpPr>
          <p:nvPr/>
        </p:nvSpPr>
        <p:spPr bwMode="gray">
          <a:xfrm>
            <a:off x="3579813" y="2188642"/>
            <a:ext cx="2286000" cy="1433487"/>
          </a:xfrm>
          <a:prstGeom prst="rect">
            <a:avLst/>
          </a:prstGeom>
          <a:solidFill>
            <a:srgbClr val="666666"/>
          </a:solidFill>
          <a:ln w="12700">
            <a:noFill/>
            <a:miter lim="800000"/>
            <a:headEnd/>
            <a:tailEnd/>
          </a:ln>
        </p:spPr>
        <p:txBody>
          <a:bodyPr lIns="0" tIns="0" rIns="0" bIns="0"/>
          <a:lstStyle/>
          <a:p>
            <a:pPr marL="0" marR="0" lvl="0" indent="0" defTabSz="914400" eaLnBrk="1" fontAlgn="auto" latinLnBrk="0" hangingPunct="1">
              <a:lnSpc>
                <a:spcPct val="100000"/>
              </a:lnSpc>
              <a:spcBef>
                <a:spcPct val="20000"/>
              </a:spcBef>
              <a:spcAft>
                <a:spcPct val="5000"/>
              </a:spcAft>
              <a:buClr>
                <a:srgbClr val="000000"/>
              </a:buClr>
              <a:buSzPct val="80000"/>
              <a:buFont typeface="Wingdings" pitchFamily="2" charset="2"/>
              <a:buNone/>
              <a:tabLst/>
              <a:defRPr/>
            </a:pPr>
            <a:endParaRPr kumimoji="0" lang="en-GB" sz="12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103" name="Rectangle 22"/>
          <p:cNvSpPr>
            <a:spLocks noChangeArrowheads="1"/>
          </p:cNvSpPr>
          <p:nvPr/>
        </p:nvSpPr>
        <p:spPr bwMode="gray">
          <a:xfrm>
            <a:off x="4008438" y="4383323"/>
            <a:ext cx="1366837" cy="336550"/>
          </a:xfrm>
          <a:prstGeom prst="rect">
            <a:avLst/>
          </a:prstGeom>
          <a:noFill/>
          <a:ln w="12700">
            <a:noFill/>
            <a:miter lim="800000"/>
            <a:headEnd/>
            <a:tailEnd/>
          </a:ln>
        </p:spPr>
        <p:txBody>
          <a:bodyPr lIns="0" tIns="0" rIns="0" bIns="0">
            <a:spAutoFit/>
          </a:bodyPr>
          <a:lstStyle/>
          <a:p>
            <a:pPr marL="176213" lvl="1" indent="-174625">
              <a:buClr>
                <a:srgbClr val="000000"/>
              </a:buClr>
              <a:buSzPct val="80000"/>
              <a:buFont typeface="Wingdings" pitchFamily="2" charset="2"/>
              <a:buChar char="q"/>
            </a:pPr>
            <a:r>
              <a:rPr lang="en-US" sz="1100" smtClean="0">
                <a:solidFill>
                  <a:srgbClr val="000000"/>
                </a:solidFill>
                <a:latin typeface="Arial" pitchFamily="34" charset="0"/>
                <a:cs typeface="Arial" pitchFamily="34" charset="0"/>
              </a:rPr>
              <a:t>Support complex planning</a:t>
            </a:r>
          </a:p>
        </p:txBody>
      </p:sp>
      <p:sp>
        <p:nvSpPr>
          <p:cNvPr id="104" name="Rectangle 23"/>
          <p:cNvSpPr>
            <a:spLocks noChangeArrowheads="1"/>
          </p:cNvSpPr>
          <p:nvPr/>
        </p:nvSpPr>
        <p:spPr bwMode="gray">
          <a:xfrm>
            <a:off x="1233488" y="2310879"/>
            <a:ext cx="1404937" cy="182563"/>
          </a:xfrm>
          <a:prstGeom prst="rect">
            <a:avLst/>
          </a:prstGeom>
          <a:noFill/>
          <a:ln w="12700">
            <a:noFill/>
            <a:miter lim="800000"/>
            <a:headEnd/>
            <a:tailEnd/>
          </a:ln>
        </p:spPr>
        <p:txBody>
          <a:bodyPr lIns="0" tIns="0" rIns="0" bIns="0">
            <a:spAutoFit/>
          </a:bodyPr>
          <a:lstStyle/>
          <a:p>
            <a:pPr>
              <a:spcBef>
                <a:spcPct val="20000"/>
              </a:spcBef>
              <a:spcAft>
                <a:spcPct val="5000"/>
              </a:spcAft>
              <a:buClr>
                <a:srgbClr val="000000"/>
              </a:buClr>
              <a:buSzPct val="80000"/>
              <a:buFont typeface="Wingdings" pitchFamily="2" charset="2"/>
              <a:buNone/>
            </a:pPr>
            <a:r>
              <a:rPr lang="en-US" sz="1200" b="1" smtClean="0">
                <a:solidFill>
                  <a:srgbClr val="FFFFFF"/>
                </a:solidFill>
                <a:latin typeface="Arial" pitchFamily="34" charset="0"/>
                <a:cs typeface="Arial" pitchFamily="34" charset="0"/>
              </a:rPr>
              <a:t>Strategic Planning</a:t>
            </a:r>
          </a:p>
        </p:txBody>
      </p:sp>
      <p:sp>
        <p:nvSpPr>
          <p:cNvPr id="105" name="Rectangle 24"/>
          <p:cNvSpPr>
            <a:spLocks noChangeArrowheads="1"/>
          </p:cNvSpPr>
          <p:nvPr/>
        </p:nvSpPr>
        <p:spPr bwMode="gray">
          <a:xfrm>
            <a:off x="3927475" y="2310879"/>
            <a:ext cx="1519238" cy="182563"/>
          </a:xfrm>
          <a:prstGeom prst="rect">
            <a:avLst/>
          </a:prstGeom>
          <a:noFill/>
          <a:ln w="12700">
            <a:noFill/>
            <a:miter lim="800000"/>
            <a:headEnd/>
            <a:tailEnd/>
          </a:ln>
        </p:spPr>
        <p:txBody>
          <a:bodyPr lIns="0" tIns="0" rIns="0" bIns="0">
            <a:spAutoFit/>
          </a:bodyPr>
          <a:lstStyle/>
          <a:p>
            <a:pPr algn="ctr">
              <a:spcBef>
                <a:spcPct val="20000"/>
              </a:spcBef>
              <a:spcAft>
                <a:spcPct val="5000"/>
              </a:spcAft>
              <a:buClr>
                <a:srgbClr val="000000"/>
              </a:buClr>
              <a:buSzPct val="80000"/>
              <a:buFont typeface="Wingdings" pitchFamily="2" charset="2"/>
              <a:buNone/>
            </a:pPr>
            <a:r>
              <a:rPr lang="en-US" sz="1200" b="1" smtClean="0">
                <a:solidFill>
                  <a:srgbClr val="FFFFFF"/>
                </a:solidFill>
                <a:latin typeface="Arial" pitchFamily="34" charset="0"/>
                <a:cs typeface="Arial" pitchFamily="34" charset="0"/>
              </a:rPr>
              <a:t>Financial Planning</a:t>
            </a:r>
          </a:p>
        </p:txBody>
      </p:sp>
      <p:sp>
        <p:nvSpPr>
          <p:cNvPr id="106" name="Rectangle 25"/>
          <p:cNvSpPr>
            <a:spLocks noChangeArrowheads="1"/>
          </p:cNvSpPr>
          <p:nvPr/>
        </p:nvSpPr>
        <p:spPr bwMode="gray">
          <a:xfrm>
            <a:off x="6594475" y="2302942"/>
            <a:ext cx="1660525" cy="365125"/>
          </a:xfrm>
          <a:prstGeom prst="rect">
            <a:avLst/>
          </a:prstGeom>
          <a:noFill/>
          <a:ln w="12700">
            <a:noFill/>
            <a:miter lim="800000"/>
            <a:headEnd/>
            <a:tailEnd/>
          </a:ln>
        </p:spPr>
        <p:txBody>
          <a:bodyPr lIns="0" tIns="0" rIns="0" bIns="0">
            <a:spAutoFit/>
          </a:bodyPr>
          <a:lstStyle/>
          <a:p>
            <a:pPr algn="ctr">
              <a:spcBef>
                <a:spcPct val="20000"/>
              </a:spcBef>
              <a:spcAft>
                <a:spcPct val="5000"/>
              </a:spcAft>
              <a:buClr>
                <a:srgbClr val="000000"/>
              </a:buClr>
              <a:buSzPct val="80000"/>
              <a:buFont typeface="Wingdings" pitchFamily="2" charset="2"/>
              <a:buNone/>
            </a:pPr>
            <a:r>
              <a:rPr lang="en-US" sz="1200" b="1" smtClean="0">
                <a:solidFill>
                  <a:srgbClr val="FFFFFF"/>
                </a:solidFill>
                <a:latin typeface="Arial" pitchFamily="34" charset="0"/>
                <a:cs typeface="Arial" pitchFamily="34" charset="0"/>
              </a:rPr>
              <a:t>Sales and Operations Planning</a:t>
            </a:r>
          </a:p>
        </p:txBody>
      </p:sp>
      <p:sp>
        <p:nvSpPr>
          <p:cNvPr id="107" name="Text Box 26"/>
          <p:cNvSpPr txBox="1">
            <a:spLocks noChangeArrowheads="1"/>
          </p:cNvSpPr>
          <p:nvPr/>
        </p:nvSpPr>
        <p:spPr bwMode="gray">
          <a:xfrm>
            <a:off x="3551238" y="3020466"/>
            <a:ext cx="1079500" cy="457200"/>
          </a:xfrm>
          <a:prstGeom prst="rect">
            <a:avLst/>
          </a:prstGeom>
          <a:noFill/>
          <a:ln w="12700">
            <a:noFill/>
            <a:miter lim="800000"/>
            <a:headEnd/>
            <a:tailEnd/>
          </a:ln>
        </p:spPr>
        <p:txBody>
          <a:bodyPr lIns="90000" tIns="46800" rIns="90000" bIns="46800">
            <a:spAutoFit/>
          </a:bodyPr>
          <a:lstStyle/>
          <a:p>
            <a:pPr algn="ctr"/>
            <a:r>
              <a:rPr lang="en-US" sz="1200" smtClean="0">
                <a:solidFill>
                  <a:srgbClr val="FFFFFF"/>
                </a:solidFill>
                <a:latin typeface="Arial" pitchFamily="34" charset="0"/>
                <a:cs typeface="Arial" pitchFamily="34" charset="0"/>
              </a:rPr>
              <a:t>Expense Planning</a:t>
            </a:r>
          </a:p>
        </p:txBody>
      </p:sp>
      <p:sp>
        <p:nvSpPr>
          <p:cNvPr id="108" name="Text Box 27"/>
          <p:cNvSpPr txBox="1">
            <a:spLocks noChangeArrowheads="1"/>
          </p:cNvSpPr>
          <p:nvPr/>
        </p:nvSpPr>
        <p:spPr bwMode="gray">
          <a:xfrm>
            <a:off x="4943475" y="3028404"/>
            <a:ext cx="979488" cy="457200"/>
          </a:xfrm>
          <a:prstGeom prst="rect">
            <a:avLst/>
          </a:prstGeom>
          <a:noFill/>
          <a:ln w="12700">
            <a:noFill/>
            <a:miter lim="800000"/>
            <a:headEnd/>
            <a:tailEnd/>
          </a:ln>
        </p:spPr>
        <p:txBody>
          <a:bodyPr lIns="90000" tIns="46800" rIns="90000" bIns="46800">
            <a:spAutoFit/>
          </a:bodyPr>
          <a:lstStyle/>
          <a:p>
            <a:pPr algn="ctr"/>
            <a:r>
              <a:rPr lang="en-US" sz="1200" smtClean="0">
                <a:solidFill>
                  <a:srgbClr val="FFFFFF"/>
                </a:solidFill>
                <a:latin typeface="Arial" pitchFamily="34" charset="0"/>
                <a:cs typeface="Arial" pitchFamily="34" charset="0"/>
              </a:rPr>
              <a:t>Profitability</a:t>
            </a:r>
            <a:br>
              <a:rPr lang="en-US" sz="1200" smtClean="0">
                <a:solidFill>
                  <a:srgbClr val="FFFFFF"/>
                </a:solidFill>
                <a:latin typeface="Arial" pitchFamily="34" charset="0"/>
                <a:cs typeface="Arial" pitchFamily="34" charset="0"/>
              </a:rPr>
            </a:br>
            <a:r>
              <a:rPr lang="en-US" sz="1200" smtClean="0">
                <a:solidFill>
                  <a:srgbClr val="FFFFFF"/>
                </a:solidFill>
                <a:latin typeface="Arial" pitchFamily="34" charset="0"/>
                <a:cs typeface="Arial" pitchFamily="34" charset="0"/>
              </a:rPr>
              <a:t>Planning</a:t>
            </a:r>
          </a:p>
        </p:txBody>
      </p:sp>
      <p:sp>
        <p:nvSpPr>
          <p:cNvPr id="109" name="Text Box 28"/>
          <p:cNvSpPr txBox="1">
            <a:spLocks noChangeArrowheads="1"/>
          </p:cNvSpPr>
          <p:nvPr/>
        </p:nvSpPr>
        <p:spPr bwMode="gray">
          <a:xfrm>
            <a:off x="7031038" y="2622004"/>
            <a:ext cx="931862" cy="639762"/>
          </a:xfrm>
          <a:prstGeom prst="rect">
            <a:avLst/>
          </a:prstGeom>
          <a:noFill/>
          <a:ln w="12700">
            <a:noFill/>
            <a:miter lim="800000"/>
            <a:headEnd/>
            <a:tailEnd/>
          </a:ln>
        </p:spPr>
        <p:txBody>
          <a:bodyPr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lumMod val="95000"/>
                  </a:srgbClr>
                </a:solidFill>
                <a:effectLst/>
                <a:uLnTx/>
                <a:uFillTx/>
              </a:rPr>
              <a:t>Demand  Planning</a:t>
            </a:r>
            <a:br>
              <a:rPr kumimoji="0" lang="en-US" sz="1200" b="0" i="0" u="none" strike="noStrike" kern="0" cap="none" spc="0" normalizeH="0" baseline="0" noProof="0" dirty="0">
                <a:ln>
                  <a:noFill/>
                </a:ln>
                <a:solidFill>
                  <a:srgbClr val="FFFFFF">
                    <a:lumMod val="95000"/>
                  </a:srgbClr>
                </a:solidFill>
                <a:effectLst/>
                <a:uLnTx/>
                <a:uFillTx/>
              </a:rPr>
            </a:br>
            <a:r>
              <a:rPr kumimoji="0" lang="en-US" sz="1200" b="0" i="0" u="none" strike="noStrike" kern="0" cap="none" spc="0" normalizeH="0" baseline="0" noProof="0" dirty="0">
                <a:ln>
                  <a:noFill/>
                </a:ln>
                <a:solidFill>
                  <a:srgbClr val="FFFFFF">
                    <a:lumMod val="95000"/>
                  </a:srgbClr>
                </a:solidFill>
                <a:effectLst/>
                <a:uLnTx/>
                <a:uFillTx/>
              </a:rPr>
              <a:t> </a:t>
            </a:r>
          </a:p>
        </p:txBody>
      </p:sp>
      <p:grpSp>
        <p:nvGrpSpPr>
          <p:cNvPr id="110" name="Group 29"/>
          <p:cNvGrpSpPr>
            <a:grpSpLocks/>
          </p:cNvGrpSpPr>
          <p:nvPr/>
        </p:nvGrpSpPr>
        <p:grpSpPr bwMode="auto">
          <a:xfrm>
            <a:off x="5591175" y="613693"/>
            <a:ext cx="427038" cy="369887"/>
            <a:chOff x="448" y="2856"/>
            <a:chExt cx="2473" cy="1192"/>
          </a:xfrm>
        </p:grpSpPr>
        <p:sp>
          <p:nvSpPr>
            <p:cNvPr id="111" name="Freeform 30"/>
            <p:cNvSpPr>
              <a:spLocks/>
            </p:cNvSpPr>
            <p:nvPr/>
          </p:nvSpPr>
          <p:spPr bwMode="auto">
            <a:xfrm>
              <a:off x="1628" y="2856"/>
              <a:ext cx="1097" cy="430"/>
            </a:xfrm>
            <a:custGeom>
              <a:avLst/>
              <a:gdLst>
                <a:gd name="T0" fmla="*/ 885 w 1137"/>
                <a:gd name="T1" fmla="*/ 3 h 926"/>
                <a:gd name="T2" fmla="*/ 708 w 1137"/>
                <a:gd name="T3" fmla="*/ 4 h 926"/>
                <a:gd name="T4" fmla="*/ 438 w 1137"/>
                <a:gd name="T5" fmla="*/ 4 h 926"/>
                <a:gd name="T6" fmla="*/ 373 w 1137"/>
                <a:gd name="T7" fmla="*/ 4 h 926"/>
                <a:gd name="T8" fmla="*/ 253 w 1137"/>
                <a:gd name="T9" fmla="*/ 3 h 926"/>
                <a:gd name="T10" fmla="*/ 123 w 1137"/>
                <a:gd name="T11" fmla="*/ 3 h 926"/>
                <a:gd name="T12" fmla="*/ 3 w 1137"/>
                <a:gd name="T13" fmla="*/ 3 h 926"/>
                <a:gd name="T14" fmla="*/ 95 w 1137"/>
                <a:gd name="T15" fmla="*/ 1 h 926"/>
                <a:gd name="T16" fmla="*/ 0 w 1137"/>
                <a:gd name="T17" fmla="*/ 0 h 926"/>
                <a:gd name="T18" fmla="*/ 211 w 1137"/>
                <a:gd name="T19" fmla="*/ 0 h 926"/>
                <a:gd name="T20" fmla="*/ 396 w 1137"/>
                <a:gd name="T21" fmla="*/ 0 h 926"/>
                <a:gd name="T22" fmla="*/ 563 w 1137"/>
                <a:gd name="T23" fmla="*/ 1 h 926"/>
                <a:gd name="T24" fmla="*/ 701 w 1137"/>
                <a:gd name="T25" fmla="*/ 1 h 926"/>
                <a:gd name="T26" fmla="*/ 823 w 1137"/>
                <a:gd name="T27" fmla="*/ 2 h 926"/>
                <a:gd name="T28" fmla="*/ 885 w 1137"/>
                <a:gd name="T29" fmla="*/ 3 h 9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7"/>
                <a:gd name="T46" fmla="*/ 0 h 926"/>
                <a:gd name="T47" fmla="*/ 1137 w 1137"/>
                <a:gd name="T48" fmla="*/ 926 h 9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7" h="926">
                  <a:moveTo>
                    <a:pt x="1137" y="594"/>
                  </a:moveTo>
                  <a:cubicBezTo>
                    <a:pt x="1024" y="730"/>
                    <a:pt x="1137" y="593"/>
                    <a:pt x="911" y="866"/>
                  </a:cubicBezTo>
                  <a:cubicBezTo>
                    <a:pt x="563" y="926"/>
                    <a:pt x="735" y="896"/>
                    <a:pt x="563" y="926"/>
                  </a:cubicBezTo>
                  <a:cubicBezTo>
                    <a:pt x="520" y="871"/>
                    <a:pt x="512" y="859"/>
                    <a:pt x="480" y="830"/>
                  </a:cubicBezTo>
                  <a:cubicBezTo>
                    <a:pt x="449" y="801"/>
                    <a:pt x="378" y="753"/>
                    <a:pt x="325" y="727"/>
                  </a:cubicBezTo>
                  <a:cubicBezTo>
                    <a:pt x="272" y="703"/>
                    <a:pt x="213" y="684"/>
                    <a:pt x="159" y="674"/>
                  </a:cubicBezTo>
                  <a:cubicBezTo>
                    <a:pt x="105" y="664"/>
                    <a:pt x="72" y="666"/>
                    <a:pt x="3" y="668"/>
                  </a:cubicBezTo>
                  <a:cubicBezTo>
                    <a:pt x="72" y="471"/>
                    <a:pt x="48" y="536"/>
                    <a:pt x="122" y="336"/>
                  </a:cubicBezTo>
                  <a:cubicBezTo>
                    <a:pt x="39" y="113"/>
                    <a:pt x="45" y="131"/>
                    <a:pt x="0" y="6"/>
                  </a:cubicBezTo>
                  <a:cubicBezTo>
                    <a:pt x="95" y="0"/>
                    <a:pt x="187" y="10"/>
                    <a:pt x="272" y="23"/>
                  </a:cubicBezTo>
                  <a:cubicBezTo>
                    <a:pt x="357" y="36"/>
                    <a:pt x="433" y="57"/>
                    <a:pt x="508" y="85"/>
                  </a:cubicBezTo>
                  <a:cubicBezTo>
                    <a:pt x="542" y="96"/>
                    <a:pt x="682" y="163"/>
                    <a:pt x="725" y="190"/>
                  </a:cubicBezTo>
                  <a:cubicBezTo>
                    <a:pt x="768" y="217"/>
                    <a:pt x="846" y="270"/>
                    <a:pt x="902" y="318"/>
                  </a:cubicBezTo>
                  <a:cubicBezTo>
                    <a:pt x="957" y="366"/>
                    <a:pt x="1030" y="446"/>
                    <a:pt x="1057" y="480"/>
                  </a:cubicBezTo>
                  <a:cubicBezTo>
                    <a:pt x="1085" y="514"/>
                    <a:pt x="1100" y="535"/>
                    <a:pt x="1137" y="594"/>
                  </a:cubicBezTo>
                  <a:close/>
                </a:path>
              </a:pathLst>
            </a:custGeom>
            <a:solidFill>
              <a:srgbClr val="FFFF99"/>
            </a:solidFill>
            <a:ln w="12700">
              <a:solidFill>
                <a:srgbClr val="000000"/>
              </a:solidFill>
              <a:round/>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112" name="Freeform 31"/>
            <p:cNvSpPr>
              <a:spLocks/>
            </p:cNvSpPr>
            <p:nvPr/>
          </p:nvSpPr>
          <p:spPr bwMode="auto">
            <a:xfrm>
              <a:off x="2171" y="3130"/>
              <a:ext cx="750" cy="597"/>
            </a:xfrm>
            <a:custGeom>
              <a:avLst/>
              <a:gdLst>
                <a:gd name="T0" fmla="*/ 493 w 777"/>
                <a:gd name="T1" fmla="*/ 6 h 1286"/>
                <a:gd name="T2" fmla="*/ 219 w 777"/>
                <a:gd name="T3" fmla="*/ 6 h 1286"/>
                <a:gd name="T4" fmla="*/ 46 w 777"/>
                <a:gd name="T5" fmla="*/ 5 h 1286"/>
                <a:gd name="T6" fmla="*/ 77 w 777"/>
                <a:gd name="T7" fmla="*/ 4 h 1286"/>
                <a:gd name="T8" fmla="*/ 86 w 777"/>
                <a:gd name="T9" fmla="*/ 3 h 1286"/>
                <a:gd name="T10" fmla="*/ 58 w 777"/>
                <a:gd name="T11" fmla="*/ 2 h 1286"/>
                <a:gd name="T12" fmla="*/ 0 w 777"/>
                <a:gd name="T13" fmla="*/ 1 h 1286"/>
                <a:gd name="T14" fmla="*/ 271 w 777"/>
                <a:gd name="T15" fmla="*/ 1 h 1286"/>
                <a:gd name="T16" fmla="*/ 446 w 777"/>
                <a:gd name="T17" fmla="*/ 0 h 1286"/>
                <a:gd name="T18" fmla="*/ 542 w 777"/>
                <a:gd name="T19" fmla="*/ 1 h 1286"/>
                <a:gd name="T20" fmla="*/ 591 w 777"/>
                <a:gd name="T21" fmla="*/ 2 h 1286"/>
                <a:gd name="T22" fmla="*/ 605 w 777"/>
                <a:gd name="T23" fmla="*/ 3 h 1286"/>
                <a:gd name="T24" fmla="*/ 588 w 777"/>
                <a:gd name="T25" fmla="*/ 4 h 1286"/>
                <a:gd name="T26" fmla="*/ 539 w 777"/>
                <a:gd name="T27" fmla="*/ 6 h 1286"/>
                <a:gd name="T28" fmla="*/ 493 w 777"/>
                <a:gd name="T29" fmla="*/ 6 h 1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7"/>
                <a:gd name="T46" fmla="*/ 0 h 1286"/>
                <a:gd name="T47" fmla="*/ 777 w 777"/>
                <a:gd name="T48" fmla="*/ 1286 h 12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7" h="1286">
                  <a:moveTo>
                    <a:pt x="631" y="1285"/>
                  </a:moveTo>
                  <a:cubicBezTo>
                    <a:pt x="457" y="1255"/>
                    <a:pt x="630" y="1286"/>
                    <a:pt x="280" y="1227"/>
                  </a:cubicBezTo>
                  <a:cubicBezTo>
                    <a:pt x="55" y="956"/>
                    <a:pt x="172" y="1088"/>
                    <a:pt x="60" y="954"/>
                  </a:cubicBezTo>
                  <a:cubicBezTo>
                    <a:pt x="86" y="889"/>
                    <a:pt x="89" y="870"/>
                    <a:pt x="98" y="828"/>
                  </a:cubicBezTo>
                  <a:cubicBezTo>
                    <a:pt x="108" y="787"/>
                    <a:pt x="114" y="701"/>
                    <a:pt x="110" y="642"/>
                  </a:cubicBezTo>
                  <a:cubicBezTo>
                    <a:pt x="104" y="584"/>
                    <a:pt x="91" y="524"/>
                    <a:pt x="73" y="472"/>
                  </a:cubicBezTo>
                  <a:cubicBezTo>
                    <a:pt x="54" y="420"/>
                    <a:pt x="36" y="393"/>
                    <a:pt x="0" y="334"/>
                  </a:cubicBezTo>
                  <a:cubicBezTo>
                    <a:pt x="206" y="300"/>
                    <a:pt x="137" y="313"/>
                    <a:pt x="347" y="277"/>
                  </a:cubicBezTo>
                  <a:cubicBezTo>
                    <a:pt x="499" y="94"/>
                    <a:pt x="486" y="102"/>
                    <a:pt x="572" y="0"/>
                  </a:cubicBezTo>
                  <a:cubicBezTo>
                    <a:pt x="624" y="80"/>
                    <a:pt x="662" y="164"/>
                    <a:pt x="693" y="244"/>
                  </a:cubicBezTo>
                  <a:cubicBezTo>
                    <a:pt x="724" y="324"/>
                    <a:pt x="744" y="401"/>
                    <a:pt x="757" y="480"/>
                  </a:cubicBezTo>
                  <a:cubicBezTo>
                    <a:pt x="765" y="515"/>
                    <a:pt x="777" y="669"/>
                    <a:pt x="775" y="720"/>
                  </a:cubicBezTo>
                  <a:cubicBezTo>
                    <a:pt x="773" y="771"/>
                    <a:pt x="766" y="865"/>
                    <a:pt x="753" y="937"/>
                  </a:cubicBezTo>
                  <a:cubicBezTo>
                    <a:pt x="739" y="1009"/>
                    <a:pt x="706" y="1112"/>
                    <a:pt x="690" y="1153"/>
                  </a:cubicBezTo>
                  <a:cubicBezTo>
                    <a:pt x="674" y="1194"/>
                    <a:pt x="664" y="1223"/>
                    <a:pt x="631" y="1285"/>
                  </a:cubicBezTo>
                  <a:close/>
                </a:path>
              </a:pathLst>
            </a:custGeom>
            <a:solidFill>
              <a:srgbClr val="FFFF99"/>
            </a:solidFill>
            <a:ln w="12700">
              <a:solidFill>
                <a:srgbClr val="000000"/>
              </a:solidFill>
              <a:round/>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113" name="Freeform 32"/>
            <p:cNvSpPr>
              <a:spLocks/>
            </p:cNvSpPr>
            <p:nvPr/>
          </p:nvSpPr>
          <p:spPr bwMode="auto">
            <a:xfrm>
              <a:off x="1624" y="3573"/>
              <a:ext cx="1158" cy="473"/>
            </a:xfrm>
            <a:custGeom>
              <a:avLst/>
              <a:gdLst>
                <a:gd name="T0" fmla="*/ 95 w 1200"/>
                <a:gd name="T1" fmla="*/ 5 h 1019"/>
                <a:gd name="T2" fmla="*/ 0 w 1200"/>
                <a:gd name="T3" fmla="*/ 3 h 1019"/>
                <a:gd name="T4" fmla="*/ 95 w 1200"/>
                <a:gd name="T5" fmla="*/ 2 h 1019"/>
                <a:gd name="T6" fmla="*/ 192 w 1200"/>
                <a:gd name="T7" fmla="*/ 1 h 1019"/>
                <a:gd name="T8" fmla="*/ 322 w 1200"/>
                <a:gd name="T9" fmla="*/ 1 h 1019"/>
                <a:gd name="T10" fmla="*/ 423 w 1200"/>
                <a:gd name="T11" fmla="*/ 0 h 1019"/>
                <a:gd name="T12" fmla="*/ 487 w 1200"/>
                <a:gd name="T13" fmla="*/ 0 h 1019"/>
                <a:gd name="T14" fmla="*/ 659 w 1200"/>
                <a:gd name="T15" fmla="*/ 1 h 1019"/>
                <a:gd name="T16" fmla="*/ 935 w 1200"/>
                <a:gd name="T17" fmla="*/ 1 h 1019"/>
                <a:gd name="T18" fmla="*/ 817 w 1200"/>
                <a:gd name="T19" fmla="*/ 3 h 1019"/>
                <a:gd name="T20" fmla="*/ 681 w 1200"/>
                <a:gd name="T21" fmla="*/ 3 h 1019"/>
                <a:gd name="T22" fmla="*/ 528 w 1200"/>
                <a:gd name="T23" fmla="*/ 4 h 1019"/>
                <a:gd name="T24" fmla="*/ 372 w 1200"/>
                <a:gd name="T25" fmla="*/ 4 h 1019"/>
                <a:gd name="T26" fmla="*/ 203 w 1200"/>
                <a:gd name="T27" fmla="*/ 5 h 1019"/>
                <a:gd name="T28" fmla="*/ 95 w 1200"/>
                <a:gd name="T29" fmla="*/ 5 h 10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0"/>
                <a:gd name="T46" fmla="*/ 0 h 1019"/>
                <a:gd name="T47" fmla="*/ 1200 w 1200"/>
                <a:gd name="T48" fmla="*/ 1019 h 10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0" h="1019">
                  <a:moveTo>
                    <a:pt x="122" y="1019"/>
                  </a:moveTo>
                  <a:cubicBezTo>
                    <a:pt x="61" y="853"/>
                    <a:pt x="123" y="1019"/>
                    <a:pt x="0" y="686"/>
                  </a:cubicBezTo>
                  <a:cubicBezTo>
                    <a:pt x="122" y="356"/>
                    <a:pt x="62" y="520"/>
                    <a:pt x="122" y="356"/>
                  </a:cubicBezTo>
                  <a:cubicBezTo>
                    <a:pt x="193" y="347"/>
                    <a:pt x="205" y="345"/>
                    <a:pt x="246" y="331"/>
                  </a:cubicBezTo>
                  <a:cubicBezTo>
                    <a:pt x="287" y="320"/>
                    <a:pt x="366" y="283"/>
                    <a:pt x="413" y="249"/>
                  </a:cubicBezTo>
                  <a:cubicBezTo>
                    <a:pt x="460" y="215"/>
                    <a:pt x="506" y="173"/>
                    <a:pt x="542" y="132"/>
                  </a:cubicBezTo>
                  <a:cubicBezTo>
                    <a:pt x="578" y="89"/>
                    <a:pt x="592" y="60"/>
                    <a:pt x="625" y="0"/>
                  </a:cubicBezTo>
                  <a:cubicBezTo>
                    <a:pt x="757" y="161"/>
                    <a:pt x="712" y="108"/>
                    <a:pt x="848" y="272"/>
                  </a:cubicBezTo>
                  <a:cubicBezTo>
                    <a:pt x="1082" y="312"/>
                    <a:pt x="1069" y="305"/>
                    <a:pt x="1200" y="328"/>
                  </a:cubicBezTo>
                  <a:cubicBezTo>
                    <a:pt x="1157" y="413"/>
                    <a:pt x="1103" y="488"/>
                    <a:pt x="1049" y="555"/>
                  </a:cubicBezTo>
                  <a:cubicBezTo>
                    <a:pt x="996" y="622"/>
                    <a:pt x="939" y="677"/>
                    <a:pt x="877" y="728"/>
                  </a:cubicBezTo>
                  <a:cubicBezTo>
                    <a:pt x="851" y="753"/>
                    <a:pt x="723" y="840"/>
                    <a:pt x="678" y="864"/>
                  </a:cubicBezTo>
                  <a:cubicBezTo>
                    <a:pt x="633" y="888"/>
                    <a:pt x="548" y="928"/>
                    <a:pt x="479" y="953"/>
                  </a:cubicBezTo>
                  <a:cubicBezTo>
                    <a:pt x="410" y="977"/>
                    <a:pt x="304" y="1000"/>
                    <a:pt x="261" y="1007"/>
                  </a:cubicBezTo>
                  <a:cubicBezTo>
                    <a:pt x="217" y="1013"/>
                    <a:pt x="192" y="1016"/>
                    <a:pt x="122" y="1019"/>
                  </a:cubicBezTo>
                  <a:close/>
                </a:path>
              </a:pathLst>
            </a:custGeom>
            <a:solidFill>
              <a:srgbClr val="FFFF99"/>
            </a:solidFill>
            <a:ln w="12700">
              <a:solidFill>
                <a:srgbClr val="000000"/>
              </a:solidFill>
              <a:round/>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114" name="Freeform 33"/>
            <p:cNvSpPr>
              <a:spLocks/>
            </p:cNvSpPr>
            <p:nvPr/>
          </p:nvSpPr>
          <p:spPr bwMode="auto">
            <a:xfrm>
              <a:off x="648" y="3619"/>
              <a:ext cx="1097" cy="429"/>
            </a:xfrm>
            <a:custGeom>
              <a:avLst/>
              <a:gdLst>
                <a:gd name="T0" fmla="*/ 0 w 1137"/>
                <a:gd name="T1" fmla="*/ 1 h 924"/>
                <a:gd name="T2" fmla="*/ 177 w 1137"/>
                <a:gd name="T3" fmla="*/ 0 h 924"/>
                <a:gd name="T4" fmla="*/ 447 w 1137"/>
                <a:gd name="T5" fmla="*/ 0 h 924"/>
                <a:gd name="T6" fmla="*/ 512 w 1137"/>
                <a:gd name="T7" fmla="*/ 0 h 924"/>
                <a:gd name="T8" fmla="*/ 630 w 1137"/>
                <a:gd name="T9" fmla="*/ 1 h 924"/>
                <a:gd name="T10" fmla="*/ 761 w 1137"/>
                <a:gd name="T11" fmla="*/ 1 h 924"/>
                <a:gd name="T12" fmla="*/ 883 w 1137"/>
                <a:gd name="T13" fmla="*/ 1 h 924"/>
                <a:gd name="T14" fmla="*/ 785 w 1137"/>
                <a:gd name="T15" fmla="*/ 3 h 924"/>
                <a:gd name="T16" fmla="*/ 885 w 1137"/>
                <a:gd name="T17" fmla="*/ 4 h 924"/>
                <a:gd name="T18" fmla="*/ 674 w 1137"/>
                <a:gd name="T19" fmla="*/ 4 h 924"/>
                <a:gd name="T20" fmla="*/ 489 w 1137"/>
                <a:gd name="T21" fmla="*/ 4 h 924"/>
                <a:gd name="T22" fmla="*/ 320 w 1137"/>
                <a:gd name="T23" fmla="*/ 3 h 924"/>
                <a:gd name="T24" fmla="*/ 183 w 1137"/>
                <a:gd name="T25" fmla="*/ 3 h 924"/>
                <a:gd name="T26" fmla="*/ 63 w 1137"/>
                <a:gd name="T27" fmla="*/ 2 h 924"/>
                <a:gd name="T28" fmla="*/ 0 w 1137"/>
                <a:gd name="T29" fmla="*/ 1 h 9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7"/>
                <a:gd name="T46" fmla="*/ 0 h 924"/>
                <a:gd name="T47" fmla="*/ 1137 w 1137"/>
                <a:gd name="T48" fmla="*/ 924 h 9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7" h="924">
                  <a:moveTo>
                    <a:pt x="0" y="331"/>
                  </a:moveTo>
                  <a:cubicBezTo>
                    <a:pt x="113" y="195"/>
                    <a:pt x="0" y="332"/>
                    <a:pt x="227" y="59"/>
                  </a:cubicBezTo>
                  <a:cubicBezTo>
                    <a:pt x="574" y="0"/>
                    <a:pt x="402" y="30"/>
                    <a:pt x="574" y="0"/>
                  </a:cubicBezTo>
                  <a:cubicBezTo>
                    <a:pt x="617" y="54"/>
                    <a:pt x="625" y="66"/>
                    <a:pt x="658" y="94"/>
                  </a:cubicBezTo>
                  <a:cubicBezTo>
                    <a:pt x="688" y="124"/>
                    <a:pt x="759" y="174"/>
                    <a:pt x="812" y="198"/>
                  </a:cubicBezTo>
                  <a:cubicBezTo>
                    <a:pt x="865" y="222"/>
                    <a:pt x="924" y="241"/>
                    <a:pt x="978" y="251"/>
                  </a:cubicBezTo>
                  <a:cubicBezTo>
                    <a:pt x="1033" y="261"/>
                    <a:pt x="1065" y="259"/>
                    <a:pt x="1134" y="257"/>
                  </a:cubicBezTo>
                  <a:cubicBezTo>
                    <a:pt x="1060" y="452"/>
                    <a:pt x="1084" y="386"/>
                    <a:pt x="1010" y="586"/>
                  </a:cubicBezTo>
                  <a:cubicBezTo>
                    <a:pt x="1092" y="809"/>
                    <a:pt x="1092" y="794"/>
                    <a:pt x="1137" y="919"/>
                  </a:cubicBezTo>
                  <a:cubicBezTo>
                    <a:pt x="1042" y="924"/>
                    <a:pt x="950" y="915"/>
                    <a:pt x="865" y="902"/>
                  </a:cubicBezTo>
                  <a:cubicBezTo>
                    <a:pt x="781" y="889"/>
                    <a:pt x="704" y="868"/>
                    <a:pt x="629" y="839"/>
                  </a:cubicBezTo>
                  <a:cubicBezTo>
                    <a:pt x="595" y="829"/>
                    <a:pt x="455" y="762"/>
                    <a:pt x="412" y="735"/>
                  </a:cubicBezTo>
                  <a:cubicBezTo>
                    <a:pt x="369" y="708"/>
                    <a:pt x="292" y="654"/>
                    <a:pt x="235" y="607"/>
                  </a:cubicBezTo>
                  <a:cubicBezTo>
                    <a:pt x="180" y="559"/>
                    <a:pt x="107" y="479"/>
                    <a:pt x="80" y="445"/>
                  </a:cubicBezTo>
                  <a:cubicBezTo>
                    <a:pt x="52" y="410"/>
                    <a:pt x="37" y="390"/>
                    <a:pt x="0" y="331"/>
                  </a:cubicBezTo>
                  <a:close/>
                </a:path>
              </a:pathLst>
            </a:custGeom>
            <a:solidFill>
              <a:srgbClr val="FFFF99"/>
            </a:solidFill>
            <a:ln w="12700">
              <a:solidFill>
                <a:srgbClr val="000000"/>
              </a:solidFill>
              <a:round/>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115" name="Freeform 34"/>
            <p:cNvSpPr>
              <a:spLocks/>
            </p:cNvSpPr>
            <p:nvPr/>
          </p:nvSpPr>
          <p:spPr bwMode="auto">
            <a:xfrm>
              <a:off x="448" y="3180"/>
              <a:ext cx="753" cy="594"/>
            </a:xfrm>
            <a:custGeom>
              <a:avLst/>
              <a:gdLst>
                <a:gd name="T0" fmla="*/ 116 w 780"/>
                <a:gd name="T1" fmla="*/ 0 h 1279"/>
                <a:gd name="T2" fmla="*/ 389 w 780"/>
                <a:gd name="T3" fmla="*/ 0 h 1279"/>
                <a:gd name="T4" fmla="*/ 562 w 780"/>
                <a:gd name="T5" fmla="*/ 1 h 1279"/>
                <a:gd name="T6" fmla="*/ 533 w 780"/>
                <a:gd name="T7" fmla="*/ 2 h 1279"/>
                <a:gd name="T8" fmla="*/ 524 w 780"/>
                <a:gd name="T9" fmla="*/ 3 h 1279"/>
                <a:gd name="T10" fmla="*/ 552 w 780"/>
                <a:gd name="T11" fmla="*/ 4 h 1279"/>
                <a:gd name="T12" fmla="*/ 610 w 780"/>
                <a:gd name="T13" fmla="*/ 4 h 1279"/>
                <a:gd name="T14" fmla="*/ 339 w 780"/>
                <a:gd name="T15" fmla="*/ 5 h 1279"/>
                <a:gd name="T16" fmla="*/ 163 w 780"/>
                <a:gd name="T17" fmla="*/ 6 h 1279"/>
                <a:gd name="T18" fmla="*/ 67 w 780"/>
                <a:gd name="T19" fmla="*/ 5 h 1279"/>
                <a:gd name="T20" fmla="*/ 14 w 780"/>
                <a:gd name="T21" fmla="*/ 4 h 1279"/>
                <a:gd name="T22" fmla="*/ 2 w 780"/>
                <a:gd name="T23" fmla="*/ 3 h 1279"/>
                <a:gd name="T24" fmla="*/ 18 w 780"/>
                <a:gd name="T25" fmla="*/ 1 h 1279"/>
                <a:gd name="T26" fmla="*/ 68 w 780"/>
                <a:gd name="T27" fmla="*/ 0 h 1279"/>
                <a:gd name="T28" fmla="*/ 116 w 780"/>
                <a:gd name="T29" fmla="*/ 0 h 12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0"/>
                <a:gd name="T46" fmla="*/ 0 h 1279"/>
                <a:gd name="T47" fmla="*/ 780 w 780"/>
                <a:gd name="T48" fmla="*/ 1279 h 12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0" h="1279">
                  <a:moveTo>
                    <a:pt x="148" y="0"/>
                  </a:moveTo>
                  <a:cubicBezTo>
                    <a:pt x="323" y="30"/>
                    <a:pt x="148" y="1"/>
                    <a:pt x="498" y="61"/>
                  </a:cubicBezTo>
                  <a:cubicBezTo>
                    <a:pt x="719" y="333"/>
                    <a:pt x="610" y="196"/>
                    <a:pt x="719" y="334"/>
                  </a:cubicBezTo>
                  <a:cubicBezTo>
                    <a:pt x="694" y="398"/>
                    <a:pt x="690" y="409"/>
                    <a:pt x="683" y="452"/>
                  </a:cubicBezTo>
                  <a:cubicBezTo>
                    <a:pt x="672" y="493"/>
                    <a:pt x="664" y="579"/>
                    <a:pt x="670" y="637"/>
                  </a:cubicBezTo>
                  <a:cubicBezTo>
                    <a:pt x="675" y="695"/>
                    <a:pt x="688" y="755"/>
                    <a:pt x="707" y="807"/>
                  </a:cubicBezTo>
                  <a:cubicBezTo>
                    <a:pt x="726" y="860"/>
                    <a:pt x="743" y="887"/>
                    <a:pt x="780" y="945"/>
                  </a:cubicBezTo>
                  <a:cubicBezTo>
                    <a:pt x="574" y="979"/>
                    <a:pt x="643" y="967"/>
                    <a:pt x="433" y="1002"/>
                  </a:cubicBezTo>
                  <a:cubicBezTo>
                    <a:pt x="280" y="1185"/>
                    <a:pt x="293" y="1177"/>
                    <a:pt x="208" y="1279"/>
                  </a:cubicBezTo>
                  <a:cubicBezTo>
                    <a:pt x="156" y="1199"/>
                    <a:pt x="118" y="1115"/>
                    <a:pt x="86" y="1035"/>
                  </a:cubicBezTo>
                  <a:cubicBezTo>
                    <a:pt x="55" y="955"/>
                    <a:pt x="34" y="878"/>
                    <a:pt x="20" y="799"/>
                  </a:cubicBezTo>
                  <a:cubicBezTo>
                    <a:pt x="12" y="765"/>
                    <a:pt x="0" y="613"/>
                    <a:pt x="2" y="562"/>
                  </a:cubicBezTo>
                  <a:cubicBezTo>
                    <a:pt x="3" y="511"/>
                    <a:pt x="13" y="416"/>
                    <a:pt x="25" y="343"/>
                  </a:cubicBezTo>
                  <a:cubicBezTo>
                    <a:pt x="39" y="271"/>
                    <a:pt x="72" y="167"/>
                    <a:pt x="88" y="127"/>
                  </a:cubicBezTo>
                  <a:cubicBezTo>
                    <a:pt x="104" y="85"/>
                    <a:pt x="116" y="62"/>
                    <a:pt x="148" y="0"/>
                  </a:cubicBezTo>
                  <a:close/>
                </a:path>
              </a:pathLst>
            </a:custGeom>
            <a:solidFill>
              <a:srgbClr val="FFFF99"/>
            </a:solidFill>
            <a:ln w="12700">
              <a:solidFill>
                <a:srgbClr val="000000"/>
              </a:solidFill>
              <a:round/>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116" name="Freeform 35"/>
            <p:cNvSpPr>
              <a:spLocks/>
            </p:cNvSpPr>
            <p:nvPr/>
          </p:nvSpPr>
          <p:spPr bwMode="auto">
            <a:xfrm>
              <a:off x="591" y="2859"/>
              <a:ext cx="1155" cy="476"/>
            </a:xfrm>
            <a:custGeom>
              <a:avLst/>
              <a:gdLst>
                <a:gd name="T0" fmla="*/ 836 w 1197"/>
                <a:gd name="T1" fmla="*/ 0 h 1025"/>
                <a:gd name="T2" fmla="*/ 932 w 1197"/>
                <a:gd name="T3" fmla="*/ 1 h 1025"/>
                <a:gd name="T4" fmla="*/ 839 w 1197"/>
                <a:gd name="T5" fmla="*/ 3 h 1025"/>
                <a:gd name="T6" fmla="*/ 740 w 1197"/>
                <a:gd name="T7" fmla="*/ 3 h 1025"/>
                <a:gd name="T8" fmla="*/ 609 w 1197"/>
                <a:gd name="T9" fmla="*/ 4 h 1025"/>
                <a:gd name="T10" fmla="*/ 509 w 1197"/>
                <a:gd name="T11" fmla="*/ 4 h 1025"/>
                <a:gd name="T12" fmla="*/ 445 w 1197"/>
                <a:gd name="T13" fmla="*/ 5 h 1025"/>
                <a:gd name="T14" fmla="*/ 267 w 1197"/>
                <a:gd name="T15" fmla="*/ 3 h 1025"/>
                <a:gd name="T16" fmla="*/ 0 w 1197"/>
                <a:gd name="T17" fmla="*/ 3 h 1025"/>
                <a:gd name="T18" fmla="*/ 115 w 1197"/>
                <a:gd name="T19" fmla="*/ 2 h 1025"/>
                <a:gd name="T20" fmla="*/ 249 w 1197"/>
                <a:gd name="T21" fmla="*/ 1 h 1025"/>
                <a:gd name="T22" fmla="*/ 403 w 1197"/>
                <a:gd name="T23" fmla="*/ 0 h 1025"/>
                <a:gd name="T24" fmla="*/ 559 w 1197"/>
                <a:gd name="T25" fmla="*/ 0 h 1025"/>
                <a:gd name="T26" fmla="*/ 729 w 1197"/>
                <a:gd name="T27" fmla="*/ 0 h 1025"/>
                <a:gd name="T28" fmla="*/ 836 w 1197"/>
                <a:gd name="T29" fmla="*/ 0 h 10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7"/>
                <a:gd name="T46" fmla="*/ 0 h 1025"/>
                <a:gd name="T47" fmla="*/ 1197 w 1197"/>
                <a:gd name="T48" fmla="*/ 1025 h 10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7" h="1025">
                  <a:moveTo>
                    <a:pt x="1074" y="0"/>
                  </a:moveTo>
                  <a:cubicBezTo>
                    <a:pt x="1135" y="166"/>
                    <a:pt x="1073" y="0"/>
                    <a:pt x="1197" y="332"/>
                  </a:cubicBezTo>
                  <a:cubicBezTo>
                    <a:pt x="1074" y="663"/>
                    <a:pt x="1137" y="500"/>
                    <a:pt x="1077" y="664"/>
                  </a:cubicBezTo>
                  <a:cubicBezTo>
                    <a:pt x="1008" y="674"/>
                    <a:pt x="991" y="674"/>
                    <a:pt x="950" y="687"/>
                  </a:cubicBezTo>
                  <a:cubicBezTo>
                    <a:pt x="909" y="699"/>
                    <a:pt x="832" y="737"/>
                    <a:pt x="783" y="770"/>
                  </a:cubicBezTo>
                  <a:cubicBezTo>
                    <a:pt x="736" y="804"/>
                    <a:pt x="690" y="845"/>
                    <a:pt x="654" y="887"/>
                  </a:cubicBezTo>
                  <a:cubicBezTo>
                    <a:pt x="619" y="929"/>
                    <a:pt x="604" y="964"/>
                    <a:pt x="571" y="1025"/>
                  </a:cubicBezTo>
                  <a:cubicBezTo>
                    <a:pt x="435" y="867"/>
                    <a:pt x="479" y="914"/>
                    <a:pt x="343" y="750"/>
                  </a:cubicBezTo>
                  <a:cubicBezTo>
                    <a:pt x="108" y="710"/>
                    <a:pt x="131" y="714"/>
                    <a:pt x="0" y="691"/>
                  </a:cubicBezTo>
                  <a:cubicBezTo>
                    <a:pt x="43" y="605"/>
                    <a:pt x="94" y="531"/>
                    <a:pt x="147" y="464"/>
                  </a:cubicBezTo>
                  <a:cubicBezTo>
                    <a:pt x="200" y="397"/>
                    <a:pt x="257" y="341"/>
                    <a:pt x="319" y="290"/>
                  </a:cubicBezTo>
                  <a:cubicBezTo>
                    <a:pt x="345" y="266"/>
                    <a:pt x="473" y="179"/>
                    <a:pt x="518" y="155"/>
                  </a:cubicBezTo>
                  <a:cubicBezTo>
                    <a:pt x="563" y="131"/>
                    <a:pt x="648" y="90"/>
                    <a:pt x="717" y="66"/>
                  </a:cubicBezTo>
                  <a:cubicBezTo>
                    <a:pt x="786" y="42"/>
                    <a:pt x="892" y="19"/>
                    <a:pt x="935" y="12"/>
                  </a:cubicBezTo>
                  <a:cubicBezTo>
                    <a:pt x="979" y="5"/>
                    <a:pt x="1004" y="3"/>
                    <a:pt x="1074" y="0"/>
                  </a:cubicBezTo>
                  <a:close/>
                </a:path>
              </a:pathLst>
            </a:custGeom>
            <a:solidFill>
              <a:srgbClr val="FFFF99"/>
            </a:solidFill>
            <a:ln w="12700">
              <a:solidFill>
                <a:srgbClr val="000000"/>
              </a:solidFill>
              <a:round/>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grpSp>
      <p:sp>
        <p:nvSpPr>
          <p:cNvPr id="117" name="Text Box 36"/>
          <p:cNvSpPr txBox="1">
            <a:spLocks noChangeArrowheads="1"/>
          </p:cNvSpPr>
          <p:nvPr/>
        </p:nvSpPr>
        <p:spPr bwMode="auto">
          <a:xfrm>
            <a:off x="6094413" y="648618"/>
            <a:ext cx="1646237" cy="274637"/>
          </a:xfrm>
          <a:prstGeom prst="rect">
            <a:avLst/>
          </a:prstGeom>
          <a:noFill/>
          <a:ln w="12700">
            <a:noFill/>
            <a:miter lim="800000"/>
            <a:headEnd/>
            <a:tailEnd/>
          </a:ln>
        </p:spPr>
        <p:txBody>
          <a:bodyPr wrap="none" lIns="90000" tIns="46800" rIns="90000" bIns="46800">
            <a:spAutoFit/>
          </a:bodyPr>
          <a:lstStyle/>
          <a:p>
            <a:pPr algn="ctr"/>
            <a:r>
              <a:rPr lang="en-US" sz="1200" b="1" smtClean="0">
                <a:solidFill>
                  <a:srgbClr val="000000"/>
                </a:solidFill>
                <a:latin typeface="Arial" pitchFamily="34" charset="0"/>
                <a:cs typeface="Arial" pitchFamily="34" charset="0"/>
              </a:rPr>
              <a:t>Business Alignment</a:t>
            </a:r>
          </a:p>
        </p:txBody>
      </p:sp>
      <p:grpSp>
        <p:nvGrpSpPr>
          <p:cNvPr id="118" name="Group 37"/>
          <p:cNvGrpSpPr>
            <a:grpSpLocks/>
          </p:cNvGrpSpPr>
          <p:nvPr/>
        </p:nvGrpSpPr>
        <p:grpSpPr bwMode="auto">
          <a:xfrm>
            <a:off x="1217613" y="677193"/>
            <a:ext cx="701675" cy="285750"/>
            <a:chOff x="4766" y="816"/>
            <a:chExt cx="850" cy="564"/>
          </a:xfrm>
        </p:grpSpPr>
        <p:sp>
          <p:nvSpPr>
            <p:cNvPr id="119" name="Rectangle 38"/>
            <p:cNvSpPr>
              <a:spLocks noChangeArrowheads="1"/>
            </p:cNvSpPr>
            <p:nvPr/>
          </p:nvSpPr>
          <p:spPr bwMode="auto">
            <a:xfrm>
              <a:off x="4766" y="816"/>
              <a:ext cx="850" cy="564"/>
            </a:xfrm>
            <a:prstGeom prst="rect">
              <a:avLst/>
            </a:prstGeom>
            <a:noFill/>
            <a:ln w="9525">
              <a:noFill/>
              <a:miter lim="800000"/>
              <a:headEnd/>
              <a:tailEnd/>
            </a:ln>
          </p:spPr>
          <p:txBody>
            <a:bodyPr/>
            <a:lstStyle/>
            <a:p>
              <a:endParaRPr lang="de-DE" sz="1400" smtClean="0">
                <a:solidFill>
                  <a:srgbClr val="000000"/>
                </a:solidFill>
                <a:latin typeface="Arial" pitchFamily="34" charset="0"/>
                <a:cs typeface="Arial" pitchFamily="34" charset="0"/>
              </a:endParaRPr>
            </a:p>
          </p:txBody>
        </p:sp>
        <p:sp>
          <p:nvSpPr>
            <p:cNvPr id="120" name="Line 39"/>
            <p:cNvSpPr>
              <a:spLocks noChangeShapeType="1"/>
            </p:cNvSpPr>
            <p:nvPr/>
          </p:nvSpPr>
          <p:spPr bwMode="auto">
            <a:xfrm>
              <a:off x="4979" y="816"/>
              <a:ext cx="1" cy="564"/>
            </a:xfrm>
            <a:prstGeom prst="line">
              <a:avLst/>
            </a:prstGeom>
            <a:noFill/>
            <a:ln w="1588">
              <a:solidFill>
                <a:srgbClr val="000000"/>
              </a:solidFill>
              <a:round/>
              <a:headEnd/>
              <a:tailEnd/>
            </a:ln>
          </p:spPr>
          <p:txBody>
            <a:bodyPr/>
            <a:lstStyle/>
            <a:p>
              <a:endParaRPr lang="de-DE" sz="2000" smtClean="0">
                <a:solidFill>
                  <a:srgbClr val="000000"/>
                </a:solidFill>
                <a:latin typeface="Arial" pitchFamily="34" charset="0"/>
                <a:cs typeface="Arial" pitchFamily="34" charset="0"/>
              </a:endParaRPr>
            </a:p>
          </p:txBody>
        </p:sp>
        <p:sp>
          <p:nvSpPr>
            <p:cNvPr id="121" name="Line 40"/>
            <p:cNvSpPr>
              <a:spLocks noChangeShapeType="1"/>
            </p:cNvSpPr>
            <p:nvPr/>
          </p:nvSpPr>
          <p:spPr bwMode="auto">
            <a:xfrm>
              <a:off x="5192" y="816"/>
              <a:ext cx="1" cy="564"/>
            </a:xfrm>
            <a:prstGeom prst="line">
              <a:avLst/>
            </a:prstGeom>
            <a:noFill/>
            <a:ln w="1588">
              <a:solidFill>
                <a:srgbClr val="000000"/>
              </a:solidFill>
              <a:round/>
              <a:headEnd/>
              <a:tailEnd/>
            </a:ln>
          </p:spPr>
          <p:txBody>
            <a:bodyPr/>
            <a:lstStyle/>
            <a:p>
              <a:endParaRPr lang="de-DE" sz="2000" smtClean="0">
                <a:solidFill>
                  <a:srgbClr val="000000"/>
                </a:solidFill>
                <a:latin typeface="Arial" pitchFamily="34" charset="0"/>
                <a:cs typeface="Arial" pitchFamily="34" charset="0"/>
              </a:endParaRPr>
            </a:p>
          </p:txBody>
        </p:sp>
        <p:sp>
          <p:nvSpPr>
            <p:cNvPr id="122" name="Line 41"/>
            <p:cNvSpPr>
              <a:spLocks noChangeShapeType="1"/>
            </p:cNvSpPr>
            <p:nvPr/>
          </p:nvSpPr>
          <p:spPr bwMode="auto">
            <a:xfrm>
              <a:off x="5405" y="816"/>
              <a:ext cx="1" cy="564"/>
            </a:xfrm>
            <a:prstGeom prst="line">
              <a:avLst/>
            </a:prstGeom>
            <a:noFill/>
            <a:ln w="1588">
              <a:solidFill>
                <a:srgbClr val="000000"/>
              </a:solidFill>
              <a:round/>
              <a:headEnd/>
              <a:tailEnd/>
            </a:ln>
          </p:spPr>
          <p:txBody>
            <a:bodyPr/>
            <a:lstStyle/>
            <a:p>
              <a:endParaRPr lang="de-DE" sz="2000" smtClean="0">
                <a:solidFill>
                  <a:srgbClr val="000000"/>
                </a:solidFill>
                <a:latin typeface="Arial" pitchFamily="34" charset="0"/>
                <a:cs typeface="Arial" pitchFamily="34" charset="0"/>
              </a:endParaRPr>
            </a:p>
          </p:txBody>
        </p:sp>
        <p:sp>
          <p:nvSpPr>
            <p:cNvPr id="123" name="Rectangle 42"/>
            <p:cNvSpPr>
              <a:spLocks noChangeArrowheads="1"/>
            </p:cNvSpPr>
            <p:nvPr/>
          </p:nvSpPr>
          <p:spPr bwMode="auto">
            <a:xfrm>
              <a:off x="4766" y="816"/>
              <a:ext cx="850" cy="564"/>
            </a:xfrm>
            <a:prstGeom prst="rect">
              <a:avLst/>
            </a:prstGeom>
            <a:noFill/>
            <a:ln w="1588">
              <a:solidFill>
                <a:srgbClr val="000000"/>
              </a:solidFill>
              <a:miter lim="800000"/>
              <a:headEnd/>
              <a:tailEnd/>
            </a:ln>
          </p:spPr>
          <p:txBody>
            <a:bodyPr/>
            <a:lstStyle/>
            <a:p>
              <a:endParaRPr lang="de-DE" sz="1400" smtClean="0">
                <a:solidFill>
                  <a:srgbClr val="000000"/>
                </a:solidFill>
                <a:latin typeface="Arial" pitchFamily="34" charset="0"/>
                <a:cs typeface="Arial" pitchFamily="34" charset="0"/>
              </a:endParaRPr>
            </a:p>
          </p:txBody>
        </p:sp>
        <p:sp>
          <p:nvSpPr>
            <p:cNvPr id="124" name="Rectangle 43"/>
            <p:cNvSpPr>
              <a:spLocks noChangeArrowheads="1"/>
            </p:cNvSpPr>
            <p:nvPr/>
          </p:nvSpPr>
          <p:spPr bwMode="auto">
            <a:xfrm>
              <a:off x="4766" y="1281"/>
              <a:ext cx="88" cy="58"/>
            </a:xfrm>
            <a:prstGeom prst="rect">
              <a:avLst/>
            </a:prstGeom>
            <a:solidFill>
              <a:srgbClr val="F0A000"/>
            </a:solidFill>
            <a:ln w="1588">
              <a:solidFill>
                <a:srgbClr val="000000"/>
              </a:solidFill>
              <a:miter lim="800000"/>
              <a:headEnd/>
              <a:tailEnd/>
            </a:ln>
          </p:spPr>
          <p:txBody>
            <a:bodyPr/>
            <a:lstStyle/>
            <a:p>
              <a:endParaRPr lang="de-DE" sz="1400" smtClean="0">
                <a:solidFill>
                  <a:srgbClr val="000000"/>
                </a:solidFill>
                <a:latin typeface="Arial" pitchFamily="34" charset="0"/>
                <a:cs typeface="Arial" pitchFamily="34" charset="0"/>
              </a:endParaRPr>
            </a:p>
          </p:txBody>
        </p:sp>
        <p:sp>
          <p:nvSpPr>
            <p:cNvPr id="125" name="Rectangle 44"/>
            <p:cNvSpPr>
              <a:spLocks noChangeArrowheads="1"/>
            </p:cNvSpPr>
            <p:nvPr/>
          </p:nvSpPr>
          <p:spPr bwMode="auto">
            <a:xfrm>
              <a:off x="5086" y="1141"/>
              <a:ext cx="117" cy="55"/>
            </a:xfrm>
            <a:prstGeom prst="rect">
              <a:avLst/>
            </a:prstGeom>
            <a:solidFill>
              <a:srgbClr val="F0A000"/>
            </a:solidFill>
            <a:ln w="1588">
              <a:solidFill>
                <a:srgbClr val="000000"/>
              </a:solidFill>
              <a:miter lim="800000"/>
              <a:headEnd/>
              <a:tailEnd/>
            </a:ln>
          </p:spPr>
          <p:txBody>
            <a:bodyPr/>
            <a:lstStyle/>
            <a:p>
              <a:endParaRPr lang="de-DE" sz="1400" smtClean="0">
                <a:solidFill>
                  <a:srgbClr val="000000"/>
                </a:solidFill>
                <a:latin typeface="Arial" pitchFamily="34" charset="0"/>
                <a:cs typeface="Arial" pitchFamily="34" charset="0"/>
              </a:endParaRPr>
            </a:p>
          </p:txBody>
        </p:sp>
        <p:sp>
          <p:nvSpPr>
            <p:cNvPr id="126" name="Rectangle 45"/>
            <p:cNvSpPr>
              <a:spLocks noChangeArrowheads="1"/>
            </p:cNvSpPr>
            <p:nvPr/>
          </p:nvSpPr>
          <p:spPr bwMode="auto">
            <a:xfrm>
              <a:off x="4910" y="1000"/>
              <a:ext cx="239" cy="48"/>
            </a:xfrm>
            <a:prstGeom prst="rect">
              <a:avLst/>
            </a:prstGeom>
            <a:solidFill>
              <a:srgbClr val="F0A000"/>
            </a:solidFill>
            <a:ln w="1588">
              <a:solidFill>
                <a:srgbClr val="000000"/>
              </a:solidFill>
              <a:miter lim="800000"/>
              <a:headEnd/>
              <a:tailEnd/>
            </a:ln>
          </p:spPr>
          <p:txBody>
            <a:bodyPr/>
            <a:lstStyle/>
            <a:p>
              <a:endParaRPr lang="de-DE" sz="1400" smtClean="0">
                <a:solidFill>
                  <a:srgbClr val="000000"/>
                </a:solidFill>
                <a:latin typeface="Arial" pitchFamily="34" charset="0"/>
                <a:cs typeface="Arial" pitchFamily="34" charset="0"/>
              </a:endParaRPr>
            </a:p>
          </p:txBody>
        </p:sp>
        <p:sp>
          <p:nvSpPr>
            <p:cNvPr id="127" name="Rectangle 46"/>
            <p:cNvSpPr>
              <a:spLocks noChangeArrowheads="1"/>
            </p:cNvSpPr>
            <p:nvPr/>
          </p:nvSpPr>
          <p:spPr bwMode="auto">
            <a:xfrm>
              <a:off x="4766" y="860"/>
              <a:ext cx="88" cy="55"/>
            </a:xfrm>
            <a:prstGeom prst="rect">
              <a:avLst/>
            </a:prstGeom>
            <a:solidFill>
              <a:srgbClr val="F0A000"/>
            </a:solidFill>
            <a:ln w="1588">
              <a:solidFill>
                <a:srgbClr val="000000"/>
              </a:solidFill>
              <a:miter lim="800000"/>
              <a:headEnd/>
              <a:tailEnd/>
            </a:ln>
          </p:spPr>
          <p:txBody>
            <a:bodyPr/>
            <a:lstStyle/>
            <a:p>
              <a:endParaRPr lang="de-DE" sz="1400" smtClean="0">
                <a:solidFill>
                  <a:srgbClr val="000000"/>
                </a:solidFill>
                <a:latin typeface="Arial" pitchFamily="34" charset="0"/>
                <a:cs typeface="Arial" pitchFamily="34" charset="0"/>
              </a:endParaRPr>
            </a:p>
          </p:txBody>
        </p:sp>
        <p:sp>
          <p:nvSpPr>
            <p:cNvPr id="128" name="Rectangle 47"/>
            <p:cNvSpPr>
              <a:spLocks noChangeArrowheads="1"/>
            </p:cNvSpPr>
            <p:nvPr/>
          </p:nvSpPr>
          <p:spPr bwMode="auto">
            <a:xfrm>
              <a:off x="4854" y="1281"/>
              <a:ext cx="128" cy="58"/>
            </a:xfrm>
            <a:prstGeom prst="rect">
              <a:avLst/>
            </a:prstGeom>
            <a:solidFill>
              <a:srgbClr val="4D4D4D"/>
            </a:solidFill>
            <a:ln w="1588">
              <a:solidFill>
                <a:srgbClr val="000000"/>
              </a:solidFill>
              <a:miter lim="800000"/>
              <a:headEnd/>
              <a:tailEnd/>
            </a:ln>
          </p:spPr>
          <p:txBody>
            <a:bodyPr/>
            <a:lstStyle/>
            <a:p>
              <a:endParaRPr lang="de-DE" sz="1400" smtClean="0">
                <a:solidFill>
                  <a:srgbClr val="000000"/>
                </a:solidFill>
                <a:latin typeface="Arial" pitchFamily="34" charset="0"/>
                <a:cs typeface="Arial" pitchFamily="34" charset="0"/>
              </a:endParaRPr>
            </a:p>
          </p:txBody>
        </p:sp>
        <p:sp>
          <p:nvSpPr>
            <p:cNvPr id="129" name="Rectangle 48"/>
            <p:cNvSpPr>
              <a:spLocks noChangeArrowheads="1"/>
            </p:cNvSpPr>
            <p:nvPr/>
          </p:nvSpPr>
          <p:spPr bwMode="auto">
            <a:xfrm>
              <a:off x="5211" y="1141"/>
              <a:ext cx="164" cy="55"/>
            </a:xfrm>
            <a:prstGeom prst="rect">
              <a:avLst/>
            </a:prstGeom>
            <a:solidFill>
              <a:srgbClr val="4D4D4D"/>
            </a:solidFill>
            <a:ln w="1588">
              <a:solidFill>
                <a:srgbClr val="000000"/>
              </a:solidFill>
              <a:miter lim="800000"/>
              <a:headEnd/>
              <a:tailEnd/>
            </a:ln>
          </p:spPr>
          <p:txBody>
            <a:bodyPr/>
            <a:lstStyle/>
            <a:p>
              <a:endParaRPr lang="de-DE" sz="1400" smtClean="0">
                <a:solidFill>
                  <a:srgbClr val="000000"/>
                </a:solidFill>
                <a:latin typeface="Arial" pitchFamily="34" charset="0"/>
                <a:cs typeface="Arial" pitchFamily="34" charset="0"/>
              </a:endParaRPr>
            </a:p>
          </p:txBody>
        </p:sp>
        <p:sp>
          <p:nvSpPr>
            <p:cNvPr id="130" name="Rectangle 49"/>
            <p:cNvSpPr>
              <a:spLocks noChangeArrowheads="1"/>
            </p:cNvSpPr>
            <p:nvPr/>
          </p:nvSpPr>
          <p:spPr bwMode="auto">
            <a:xfrm>
              <a:off x="5149" y="1000"/>
              <a:ext cx="146" cy="56"/>
            </a:xfrm>
            <a:prstGeom prst="rect">
              <a:avLst/>
            </a:prstGeom>
            <a:solidFill>
              <a:srgbClr val="4D4D4D"/>
            </a:solidFill>
            <a:ln w="1588">
              <a:solidFill>
                <a:srgbClr val="000000"/>
              </a:solidFill>
              <a:miter lim="800000"/>
              <a:headEnd/>
              <a:tailEnd/>
            </a:ln>
          </p:spPr>
          <p:txBody>
            <a:bodyPr/>
            <a:lstStyle/>
            <a:p>
              <a:endParaRPr lang="de-DE" sz="1400" smtClean="0">
                <a:solidFill>
                  <a:srgbClr val="000000"/>
                </a:solidFill>
                <a:latin typeface="Arial" pitchFamily="34" charset="0"/>
                <a:cs typeface="Arial" pitchFamily="34" charset="0"/>
              </a:endParaRPr>
            </a:p>
          </p:txBody>
        </p:sp>
        <p:sp>
          <p:nvSpPr>
            <p:cNvPr id="131" name="Rectangle 50"/>
            <p:cNvSpPr>
              <a:spLocks noChangeArrowheads="1"/>
            </p:cNvSpPr>
            <p:nvPr/>
          </p:nvSpPr>
          <p:spPr bwMode="auto">
            <a:xfrm>
              <a:off x="4854" y="860"/>
              <a:ext cx="133" cy="55"/>
            </a:xfrm>
            <a:prstGeom prst="rect">
              <a:avLst/>
            </a:prstGeom>
            <a:solidFill>
              <a:srgbClr val="4D4D4D"/>
            </a:solidFill>
            <a:ln w="1588">
              <a:solidFill>
                <a:srgbClr val="000000"/>
              </a:solidFill>
              <a:miter lim="800000"/>
              <a:headEnd/>
              <a:tailEnd/>
            </a:ln>
          </p:spPr>
          <p:txBody>
            <a:bodyPr/>
            <a:lstStyle/>
            <a:p>
              <a:endParaRPr lang="de-DE" sz="1400" smtClean="0">
                <a:solidFill>
                  <a:srgbClr val="000000"/>
                </a:solidFill>
                <a:latin typeface="Arial" pitchFamily="34" charset="0"/>
                <a:cs typeface="Arial" pitchFamily="34" charset="0"/>
              </a:endParaRPr>
            </a:p>
          </p:txBody>
        </p:sp>
        <p:sp>
          <p:nvSpPr>
            <p:cNvPr id="132" name="Rectangle 51"/>
            <p:cNvSpPr>
              <a:spLocks noChangeArrowheads="1"/>
            </p:cNvSpPr>
            <p:nvPr/>
          </p:nvSpPr>
          <p:spPr bwMode="auto">
            <a:xfrm>
              <a:off x="4982" y="1281"/>
              <a:ext cx="196" cy="58"/>
            </a:xfrm>
            <a:prstGeom prst="rect">
              <a:avLst/>
            </a:prstGeom>
            <a:solidFill>
              <a:srgbClr val="003366"/>
            </a:solidFill>
            <a:ln w="1588">
              <a:solidFill>
                <a:srgbClr val="000000"/>
              </a:solidFill>
              <a:miter lim="800000"/>
              <a:headEnd/>
              <a:tailEnd/>
            </a:ln>
          </p:spPr>
          <p:txBody>
            <a:bodyPr/>
            <a:lstStyle/>
            <a:p>
              <a:endParaRPr lang="de-DE" sz="1400" smtClean="0">
                <a:solidFill>
                  <a:srgbClr val="000000"/>
                </a:solidFill>
                <a:latin typeface="Arial" pitchFamily="34" charset="0"/>
                <a:cs typeface="Arial" pitchFamily="34" charset="0"/>
              </a:endParaRPr>
            </a:p>
          </p:txBody>
        </p:sp>
        <p:sp>
          <p:nvSpPr>
            <p:cNvPr id="133" name="Rectangle 52"/>
            <p:cNvSpPr>
              <a:spLocks noChangeArrowheads="1"/>
            </p:cNvSpPr>
            <p:nvPr/>
          </p:nvSpPr>
          <p:spPr bwMode="auto">
            <a:xfrm>
              <a:off x="5375" y="1141"/>
              <a:ext cx="199" cy="55"/>
            </a:xfrm>
            <a:prstGeom prst="rect">
              <a:avLst/>
            </a:prstGeom>
            <a:solidFill>
              <a:srgbClr val="003366"/>
            </a:solidFill>
            <a:ln w="1588">
              <a:solidFill>
                <a:srgbClr val="000000"/>
              </a:solidFill>
              <a:miter lim="800000"/>
              <a:headEnd/>
              <a:tailEnd/>
            </a:ln>
          </p:spPr>
          <p:txBody>
            <a:bodyPr/>
            <a:lstStyle/>
            <a:p>
              <a:endParaRPr lang="de-DE" sz="1400" smtClean="0">
                <a:solidFill>
                  <a:srgbClr val="000000"/>
                </a:solidFill>
                <a:latin typeface="Arial" pitchFamily="34" charset="0"/>
                <a:cs typeface="Arial" pitchFamily="34" charset="0"/>
              </a:endParaRPr>
            </a:p>
          </p:txBody>
        </p:sp>
        <p:sp>
          <p:nvSpPr>
            <p:cNvPr id="134" name="Rectangle 53"/>
            <p:cNvSpPr>
              <a:spLocks noChangeArrowheads="1"/>
            </p:cNvSpPr>
            <p:nvPr/>
          </p:nvSpPr>
          <p:spPr bwMode="auto">
            <a:xfrm>
              <a:off x="5295" y="1000"/>
              <a:ext cx="191" cy="56"/>
            </a:xfrm>
            <a:prstGeom prst="rect">
              <a:avLst/>
            </a:prstGeom>
            <a:solidFill>
              <a:srgbClr val="003366"/>
            </a:solidFill>
            <a:ln w="1588">
              <a:solidFill>
                <a:srgbClr val="000000"/>
              </a:solidFill>
              <a:miter lim="800000"/>
              <a:headEnd/>
              <a:tailEnd/>
            </a:ln>
          </p:spPr>
          <p:txBody>
            <a:bodyPr/>
            <a:lstStyle/>
            <a:p>
              <a:endParaRPr lang="de-DE" sz="1400" smtClean="0">
                <a:solidFill>
                  <a:srgbClr val="000000"/>
                </a:solidFill>
                <a:latin typeface="Arial" pitchFamily="34" charset="0"/>
                <a:cs typeface="Arial" pitchFamily="34" charset="0"/>
              </a:endParaRPr>
            </a:p>
          </p:txBody>
        </p:sp>
        <p:sp>
          <p:nvSpPr>
            <p:cNvPr id="135" name="Rectangle 54"/>
            <p:cNvSpPr>
              <a:spLocks noChangeArrowheads="1"/>
            </p:cNvSpPr>
            <p:nvPr/>
          </p:nvSpPr>
          <p:spPr bwMode="auto">
            <a:xfrm>
              <a:off x="4987" y="860"/>
              <a:ext cx="186" cy="55"/>
            </a:xfrm>
            <a:prstGeom prst="rect">
              <a:avLst/>
            </a:prstGeom>
            <a:solidFill>
              <a:srgbClr val="003366"/>
            </a:solidFill>
            <a:ln w="1588">
              <a:solidFill>
                <a:srgbClr val="000000"/>
              </a:solidFill>
              <a:miter lim="800000"/>
              <a:headEnd/>
              <a:tailEnd/>
            </a:ln>
          </p:spPr>
          <p:txBody>
            <a:bodyPr/>
            <a:lstStyle/>
            <a:p>
              <a:endParaRPr lang="de-DE" sz="1400" smtClean="0">
                <a:solidFill>
                  <a:srgbClr val="000000"/>
                </a:solidFill>
                <a:latin typeface="Arial" pitchFamily="34" charset="0"/>
                <a:cs typeface="Arial" pitchFamily="34" charset="0"/>
              </a:endParaRPr>
            </a:p>
          </p:txBody>
        </p:sp>
      </p:grpSp>
      <p:sp>
        <p:nvSpPr>
          <p:cNvPr id="136" name="Rectangle 55"/>
          <p:cNvSpPr>
            <a:spLocks noChangeArrowheads="1"/>
          </p:cNvSpPr>
          <p:nvPr/>
        </p:nvSpPr>
        <p:spPr bwMode="auto">
          <a:xfrm>
            <a:off x="2046288" y="693068"/>
            <a:ext cx="1744662" cy="274637"/>
          </a:xfrm>
          <a:prstGeom prst="rect">
            <a:avLst/>
          </a:prstGeom>
          <a:noFill/>
          <a:ln w="12700">
            <a:noFill/>
            <a:miter lim="800000"/>
            <a:headEnd/>
            <a:tailEnd/>
          </a:ln>
        </p:spPr>
        <p:txBody>
          <a:bodyPr wrap="none" lIns="90000" tIns="46800" rIns="90000" bIns="46800">
            <a:spAutoFit/>
          </a:bodyPr>
          <a:lstStyle/>
          <a:p>
            <a:pPr algn="ctr"/>
            <a:r>
              <a:rPr lang="en-US" sz="1200" b="1" smtClean="0">
                <a:solidFill>
                  <a:srgbClr val="000000"/>
                </a:solidFill>
                <a:latin typeface="Arial" pitchFamily="34" charset="0"/>
                <a:cs typeface="Arial" pitchFamily="34" charset="0"/>
              </a:rPr>
              <a:t>Process Management</a:t>
            </a:r>
          </a:p>
        </p:txBody>
      </p:sp>
      <p:sp>
        <p:nvSpPr>
          <p:cNvPr id="137" name="Line 56"/>
          <p:cNvSpPr>
            <a:spLocks noChangeShapeType="1"/>
          </p:cNvSpPr>
          <p:nvPr/>
        </p:nvSpPr>
        <p:spPr bwMode="auto">
          <a:xfrm>
            <a:off x="3070225" y="2422004"/>
            <a:ext cx="504825" cy="9525"/>
          </a:xfrm>
          <a:prstGeom prst="line">
            <a:avLst/>
          </a:prstGeom>
          <a:noFill/>
          <a:ln w="38100">
            <a:solidFill>
              <a:srgbClr val="000000"/>
            </a:solidFill>
            <a:round/>
            <a:headEnd type="triangle" w="med" len="med"/>
            <a:tailEnd type="triangle" w="med" len="me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138" name="Line 57"/>
          <p:cNvSpPr>
            <a:spLocks noChangeShapeType="1"/>
          </p:cNvSpPr>
          <p:nvPr/>
        </p:nvSpPr>
        <p:spPr bwMode="auto">
          <a:xfrm flipV="1">
            <a:off x="5908675" y="2422004"/>
            <a:ext cx="474663" cy="0"/>
          </a:xfrm>
          <a:prstGeom prst="line">
            <a:avLst/>
          </a:prstGeom>
          <a:noFill/>
          <a:ln w="38100">
            <a:solidFill>
              <a:srgbClr val="000000"/>
            </a:solidFill>
            <a:round/>
            <a:headEnd type="triangle" w="med" len="med"/>
            <a:tailEnd type="triangle" w="med" len="me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139" name="Rectangle 58"/>
          <p:cNvSpPr>
            <a:spLocks noChangeArrowheads="1"/>
          </p:cNvSpPr>
          <p:nvPr/>
        </p:nvSpPr>
        <p:spPr bwMode="gray">
          <a:xfrm>
            <a:off x="1666875" y="3642705"/>
            <a:ext cx="1595438" cy="182562"/>
          </a:xfrm>
          <a:prstGeom prst="rect">
            <a:avLst/>
          </a:prstGeom>
          <a:noFill/>
          <a:ln w="12700">
            <a:noFill/>
            <a:miter lim="800000"/>
            <a:headEnd/>
            <a:tailEnd/>
          </a:ln>
        </p:spPr>
        <p:txBody>
          <a:bodyPr lIns="0" tIns="0" rIns="0" bIns="0">
            <a:spAutoFit/>
          </a:bodyPr>
          <a:lstStyle/>
          <a:p>
            <a:pPr>
              <a:spcBef>
                <a:spcPct val="20000"/>
              </a:spcBef>
              <a:spcAft>
                <a:spcPct val="5000"/>
              </a:spcAft>
              <a:buClr>
                <a:srgbClr val="000000"/>
              </a:buClr>
              <a:buSzPct val="80000"/>
              <a:buFont typeface="Wingdings" pitchFamily="2" charset="2"/>
              <a:buNone/>
            </a:pPr>
            <a:r>
              <a:rPr lang="en-US" sz="1200" b="1" smtClean="0">
                <a:solidFill>
                  <a:srgbClr val="000000"/>
                </a:solidFill>
                <a:latin typeface="Arial" pitchFamily="34" charset="0"/>
                <a:cs typeface="Arial" pitchFamily="34" charset="0"/>
              </a:rPr>
              <a:t>    Express Planning</a:t>
            </a:r>
          </a:p>
        </p:txBody>
      </p:sp>
      <p:sp>
        <p:nvSpPr>
          <p:cNvPr id="140" name="Rectangle 59"/>
          <p:cNvSpPr>
            <a:spLocks noChangeArrowheads="1"/>
          </p:cNvSpPr>
          <p:nvPr/>
        </p:nvSpPr>
        <p:spPr bwMode="gray">
          <a:xfrm>
            <a:off x="3914775" y="3642705"/>
            <a:ext cx="1455738" cy="184666"/>
          </a:xfrm>
          <a:prstGeom prst="rect">
            <a:avLst/>
          </a:prstGeom>
          <a:noFill/>
          <a:ln w="12700">
            <a:noFill/>
            <a:miter lim="800000"/>
            <a:headEnd/>
            <a:tailEnd/>
          </a:ln>
        </p:spPr>
        <p:txBody>
          <a:bodyPr lIns="0" tIns="0" rIns="0" bIns="0">
            <a:spAutoFit/>
          </a:bodyPr>
          <a:lstStyle/>
          <a:p>
            <a:pPr>
              <a:spcBef>
                <a:spcPct val="20000"/>
              </a:spcBef>
              <a:spcAft>
                <a:spcPct val="5000"/>
              </a:spcAft>
              <a:buClr>
                <a:srgbClr val="000000"/>
              </a:buClr>
              <a:buSzPct val="80000"/>
              <a:buFont typeface="Wingdings" pitchFamily="2" charset="2"/>
              <a:buNone/>
            </a:pPr>
            <a:r>
              <a:rPr lang="en-US" sz="1200" b="1" smtClean="0">
                <a:solidFill>
                  <a:srgbClr val="000000"/>
                </a:solidFill>
                <a:latin typeface="Arial" pitchFamily="34" charset="0"/>
                <a:cs typeface="Arial" pitchFamily="34" charset="0"/>
              </a:rPr>
              <a:t>Scenario Planning</a:t>
            </a:r>
            <a:endParaRPr lang="en-US" sz="1200" b="1" dirty="0" smtClean="0">
              <a:solidFill>
                <a:srgbClr val="000000"/>
              </a:solidFill>
              <a:latin typeface="Arial" pitchFamily="34" charset="0"/>
              <a:cs typeface="Arial" pitchFamily="34" charset="0"/>
            </a:endParaRPr>
          </a:p>
        </p:txBody>
      </p:sp>
      <p:sp>
        <p:nvSpPr>
          <p:cNvPr id="141" name="Rectangle 60"/>
          <p:cNvSpPr>
            <a:spLocks noChangeArrowheads="1"/>
          </p:cNvSpPr>
          <p:nvPr/>
        </p:nvSpPr>
        <p:spPr bwMode="gray">
          <a:xfrm>
            <a:off x="5807074" y="3642705"/>
            <a:ext cx="1889125" cy="184666"/>
          </a:xfrm>
          <a:prstGeom prst="rect">
            <a:avLst/>
          </a:prstGeom>
          <a:noFill/>
          <a:ln w="12700">
            <a:noFill/>
            <a:miter lim="800000"/>
            <a:headEnd/>
            <a:tailEnd/>
          </a:ln>
        </p:spPr>
        <p:txBody>
          <a:bodyPr wrap="square" lIns="0" tIns="0" rIns="0" bIns="0">
            <a:spAutoFit/>
          </a:bodyPr>
          <a:lstStyle/>
          <a:p>
            <a:pPr>
              <a:spcBef>
                <a:spcPct val="20000"/>
              </a:spcBef>
              <a:spcAft>
                <a:spcPct val="5000"/>
              </a:spcAft>
              <a:buClr>
                <a:srgbClr val="000000"/>
              </a:buClr>
              <a:buSzPct val="80000"/>
              <a:buFont typeface="Wingdings" pitchFamily="2" charset="2"/>
              <a:buNone/>
            </a:pPr>
            <a:r>
              <a:rPr lang="en-US" sz="1200" b="1" dirty="0" smtClean="0">
                <a:solidFill>
                  <a:srgbClr val="000000"/>
                </a:solidFill>
                <a:latin typeface="Arial" pitchFamily="34" charset="0"/>
                <a:cs typeface="Arial" pitchFamily="34" charset="0"/>
              </a:rPr>
              <a:t>Reporting / Publishing</a:t>
            </a:r>
          </a:p>
        </p:txBody>
      </p:sp>
      <p:sp>
        <p:nvSpPr>
          <p:cNvPr id="142" name="Text Box 79"/>
          <p:cNvSpPr txBox="1">
            <a:spLocks noChangeArrowheads="1"/>
          </p:cNvSpPr>
          <p:nvPr/>
        </p:nvSpPr>
        <p:spPr bwMode="gray">
          <a:xfrm>
            <a:off x="4078288" y="2614066"/>
            <a:ext cx="1296987" cy="457200"/>
          </a:xfrm>
          <a:prstGeom prst="rect">
            <a:avLst/>
          </a:prstGeom>
          <a:noFill/>
          <a:ln w="12700">
            <a:noFill/>
            <a:miter lim="800000"/>
            <a:headEnd/>
            <a:tailEnd/>
          </a:ln>
        </p:spPr>
        <p:txBody>
          <a:bodyPr lIns="90000" tIns="46800" rIns="90000" bIns="46800">
            <a:spAutoFit/>
          </a:bodyPr>
          <a:lstStyle/>
          <a:p>
            <a:pPr algn="ctr"/>
            <a:r>
              <a:rPr lang="en-US" sz="1200" smtClean="0">
                <a:solidFill>
                  <a:srgbClr val="FFFFFF"/>
                </a:solidFill>
                <a:latin typeface="Arial" pitchFamily="34" charset="0"/>
                <a:cs typeface="Arial" pitchFamily="34" charset="0"/>
              </a:rPr>
              <a:t>Fin. Statement </a:t>
            </a:r>
          </a:p>
          <a:p>
            <a:pPr algn="ctr"/>
            <a:r>
              <a:rPr lang="en-US" sz="1200" smtClean="0">
                <a:solidFill>
                  <a:srgbClr val="FFFFFF"/>
                </a:solidFill>
                <a:latin typeface="Arial" pitchFamily="34" charset="0"/>
                <a:cs typeface="Arial" pitchFamily="34" charset="0"/>
              </a:rPr>
              <a:t>Planning</a:t>
            </a:r>
          </a:p>
        </p:txBody>
      </p:sp>
      <p:sp>
        <p:nvSpPr>
          <p:cNvPr id="143" name="Text Box 83"/>
          <p:cNvSpPr txBox="1">
            <a:spLocks noChangeArrowheads="1"/>
          </p:cNvSpPr>
          <p:nvPr/>
        </p:nvSpPr>
        <p:spPr bwMode="gray">
          <a:xfrm>
            <a:off x="7754938" y="2982366"/>
            <a:ext cx="931862" cy="639763"/>
          </a:xfrm>
          <a:prstGeom prst="rect">
            <a:avLst/>
          </a:prstGeom>
          <a:noFill/>
          <a:ln w="12700">
            <a:noFill/>
            <a:miter lim="800000"/>
            <a:headEnd/>
            <a:tailEnd/>
          </a:ln>
        </p:spPr>
        <p:txBody>
          <a:bodyPr lIns="90000" tIns="46800" rIns="90000" bIns="46800">
            <a:spAutoFit/>
          </a:bodyPr>
          <a:lstStyle/>
          <a:p>
            <a:pPr algn="ctr"/>
            <a:r>
              <a:rPr lang="en-US" sz="1200" smtClean="0">
                <a:solidFill>
                  <a:srgbClr val="FFFFFF"/>
                </a:solidFill>
                <a:latin typeface="Arial" pitchFamily="34" charset="0"/>
                <a:cs typeface="Arial" pitchFamily="34" charset="0"/>
              </a:rPr>
              <a:t>Sales   Planning</a:t>
            </a:r>
            <a:br>
              <a:rPr lang="en-US" sz="1200" smtClean="0">
                <a:solidFill>
                  <a:srgbClr val="FFFFFF"/>
                </a:solidFill>
                <a:latin typeface="Arial" pitchFamily="34" charset="0"/>
                <a:cs typeface="Arial" pitchFamily="34" charset="0"/>
              </a:rPr>
            </a:br>
            <a:r>
              <a:rPr lang="en-US" sz="1200" smtClean="0">
                <a:solidFill>
                  <a:srgbClr val="FFFFFF"/>
                </a:solidFill>
                <a:latin typeface="Arial" pitchFamily="34" charset="0"/>
                <a:cs typeface="Arial" pitchFamily="34" charset="0"/>
              </a:rPr>
              <a:t> </a:t>
            </a:r>
          </a:p>
        </p:txBody>
      </p:sp>
      <p:sp>
        <p:nvSpPr>
          <p:cNvPr id="144" name="Text Box 84"/>
          <p:cNvSpPr txBox="1">
            <a:spLocks noChangeArrowheads="1"/>
          </p:cNvSpPr>
          <p:nvPr/>
        </p:nvSpPr>
        <p:spPr bwMode="gray">
          <a:xfrm>
            <a:off x="6388100" y="2982366"/>
            <a:ext cx="931863" cy="639763"/>
          </a:xfrm>
          <a:prstGeom prst="rect">
            <a:avLst/>
          </a:prstGeom>
          <a:noFill/>
          <a:ln w="12700">
            <a:noFill/>
            <a:miter lim="800000"/>
            <a:headEnd/>
            <a:tailEnd/>
          </a:ln>
        </p:spPr>
        <p:txBody>
          <a:bodyPr lIns="90000" tIns="46800" rIns="90000" bIns="46800">
            <a:spAutoFit/>
          </a:bodyPr>
          <a:lstStyle/>
          <a:p>
            <a:pPr algn="ctr"/>
            <a:r>
              <a:rPr lang="en-US" sz="1200" smtClean="0">
                <a:solidFill>
                  <a:srgbClr val="FFFFFF"/>
                </a:solidFill>
                <a:latin typeface="Arial" pitchFamily="34" charset="0"/>
                <a:cs typeface="Arial" pitchFamily="34" charset="0"/>
              </a:rPr>
              <a:t>Purchase Planning</a:t>
            </a:r>
            <a:br>
              <a:rPr lang="en-US" sz="1200" smtClean="0">
                <a:solidFill>
                  <a:srgbClr val="FFFFFF"/>
                </a:solidFill>
                <a:latin typeface="Arial" pitchFamily="34" charset="0"/>
                <a:cs typeface="Arial" pitchFamily="34" charset="0"/>
              </a:rPr>
            </a:br>
            <a:r>
              <a:rPr lang="en-US" sz="1200" smtClean="0">
                <a:solidFill>
                  <a:srgbClr val="FFFFFF"/>
                </a:solidFill>
                <a:latin typeface="Arial" pitchFamily="34" charset="0"/>
                <a:cs typeface="Arial" pitchFamily="34" charset="0"/>
              </a:rPr>
              <a:t> </a:t>
            </a:r>
          </a:p>
        </p:txBody>
      </p:sp>
      <p:sp>
        <p:nvSpPr>
          <p:cNvPr id="145" name="Text Box 86"/>
          <p:cNvSpPr txBox="1">
            <a:spLocks noChangeArrowheads="1"/>
          </p:cNvSpPr>
          <p:nvPr/>
        </p:nvSpPr>
        <p:spPr bwMode="gray">
          <a:xfrm>
            <a:off x="4224338" y="3045866"/>
            <a:ext cx="1079500" cy="336550"/>
          </a:xfrm>
          <a:prstGeom prst="rect">
            <a:avLst/>
          </a:prstGeom>
          <a:noFill/>
          <a:ln w="12700">
            <a:noFill/>
            <a:miter lim="800000"/>
            <a:headEnd/>
            <a:tailEnd/>
          </a:ln>
        </p:spPr>
        <p:txBody>
          <a:bodyPr lIns="90000" tIns="46800" rIns="90000" bIns="46800">
            <a:spAutoFit/>
          </a:bodyPr>
          <a:lstStyle/>
          <a:p>
            <a:pPr algn="ctr"/>
            <a:r>
              <a:rPr lang="en-US" sz="1600" smtClean="0">
                <a:solidFill>
                  <a:srgbClr val="FFFFFF"/>
                </a:solidFill>
                <a:latin typeface="Arial" pitchFamily="34" charset="0"/>
                <a:cs typeface="Arial" pitchFamily="34" charset="0"/>
              </a:rPr>
              <a:t>…</a:t>
            </a:r>
          </a:p>
        </p:txBody>
      </p:sp>
      <p:sp>
        <p:nvSpPr>
          <p:cNvPr id="146" name="Text Box 87"/>
          <p:cNvSpPr txBox="1">
            <a:spLocks noChangeArrowheads="1"/>
          </p:cNvSpPr>
          <p:nvPr/>
        </p:nvSpPr>
        <p:spPr bwMode="gray">
          <a:xfrm>
            <a:off x="7031038" y="2972841"/>
            <a:ext cx="1079500" cy="336550"/>
          </a:xfrm>
          <a:prstGeom prst="rect">
            <a:avLst/>
          </a:prstGeom>
          <a:noFill/>
          <a:ln w="12700">
            <a:noFill/>
            <a:miter lim="800000"/>
            <a:headEnd/>
            <a:tailEnd/>
          </a:ln>
        </p:spPr>
        <p:txBody>
          <a:bodyPr lIns="90000" tIns="46800" rIns="90000" bIns="46800">
            <a:spAutoFit/>
          </a:bodyPr>
          <a:lstStyle/>
          <a:p>
            <a:pPr algn="ctr"/>
            <a:r>
              <a:rPr lang="en-US" sz="1600" smtClean="0">
                <a:solidFill>
                  <a:srgbClr val="FFFFFF"/>
                </a:solidFill>
                <a:latin typeface="Arial" pitchFamily="34" charset="0"/>
                <a:cs typeface="Arial" pitchFamily="34" charset="0"/>
              </a:rPr>
              <a:t>…</a:t>
            </a:r>
          </a:p>
        </p:txBody>
      </p:sp>
      <p:sp>
        <p:nvSpPr>
          <p:cNvPr id="147" name="Text Box 88"/>
          <p:cNvSpPr txBox="1">
            <a:spLocks noChangeArrowheads="1"/>
          </p:cNvSpPr>
          <p:nvPr/>
        </p:nvSpPr>
        <p:spPr bwMode="gray">
          <a:xfrm>
            <a:off x="803275" y="2837904"/>
            <a:ext cx="971550" cy="639762"/>
          </a:xfrm>
          <a:prstGeom prst="rect">
            <a:avLst/>
          </a:prstGeom>
          <a:noFill/>
          <a:ln w="12700">
            <a:noFill/>
            <a:miter lim="800000"/>
            <a:headEnd/>
            <a:tailEnd/>
          </a:ln>
        </p:spPr>
        <p:txBody>
          <a:bodyPr lIns="90000" tIns="46800" rIns="90000" bIns="46800">
            <a:spAutoFit/>
          </a:bodyPr>
          <a:lstStyle/>
          <a:p>
            <a:pPr algn="ctr"/>
            <a:r>
              <a:rPr lang="en-US" sz="1200" smtClean="0">
                <a:solidFill>
                  <a:srgbClr val="FFFFFF"/>
                </a:solidFill>
                <a:latin typeface="Arial" pitchFamily="34" charset="0"/>
                <a:cs typeface="Arial" pitchFamily="34" charset="0"/>
              </a:rPr>
              <a:t>Strategic Business Plans</a:t>
            </a:r>
          </a:p>
        </p:txBody>
      </p:sp>
      <p:sp>
        <p:nvSpPr>
          <p:cNvPr id="148" name="Text Box 89"/>
          <p:cNvSpPr txBox="1">
            <a:spLocks noChangeArrowheads="1"/>
          </p:cNvSpPr>
          <p:nvPr/>
        </p:nvSpPr>
        <p:spPr bwMode="gray">
          <a:xfrm>
            <a:off x="2205038" y="2837904"/>
            <a:ext cx="865187" cy="639762"/>
          </a:xfrm>
          <a:prstGeom prst="rect">
            <a:avLst/>
          </a:prstGeom>
          <a:noFill/>
          <a:ln w="12700">
            <a:noFill/>
            <a:miter lim="800000"/>
            <a:headEnd/>
            <a:tailEnd/>
          </a:ln>
        </p:spPr>
        <p:txBody>
          <a:bodyPr lIns="90000" tIns="46800" rIns="90000" bIns="46800">
            <a:spAutoFit/>
          </a:bodyPr>
          <a:lstStyle/>
          <a:p>
            <a:pPr algn="ctr"/>
            <a:r>
              <a:rPr lang="en-US" sz="1200" smtClean="0">
                <a:solidFill>
                  <a:srgbClr val="FFFFFF"/>
                </a:solidFill>
                <a:latin typeface="Arial" pitchFamily="34" charset="0"/>
                <a:cs typeface="Arial" pitchFamily="34" charset="0"/>
              </a:rPr>
              <a:t>Strategic KPI Schemata</a:t>
            </a:r>
          </a:p>
        </p:txBody>
      </p:sp>
      <p:sp>
        <p:nvSpPr>
          <p:cNvPr id="149" name="Text Box 90"/>
          <p:cNvSpPr txBox="1">
            <a:spLocks noChangeArrowheads="1"/>
          </p:cNvSpPr>
          <p:nvPr/>
        </p:nvSpPr>
        <p:spPr bwMode="gray">
          <a:xfrm>
            <a:off x="1414463" y="3045866"/>
            <a:ext cx="1079500" cy="336550"/>
          </a:xfrm>
          <a:prstGeom prst="rect">
            <a:avLst/>
          </a:prstGeom>
          <a:noFill/>
          <a:ln w="12700">
            <a:noFill/>
            <a:miter lim="800000"/>
            <a:headEnd/>
            <a:tailEnd/>
          </a:ln>
        </p:spPr>
        <p:txBody>
          <a:bodyPr lIns="90000" tIns="46800" rIns="90000" bIns="46800">
            <a:spAutoFit/>
          </a:bodyPr>
          <a:lstStyle/>
          <a:p>
            <a:pPr algn="ctr"/>
            <a:r>
              <a:rPr lang="en-US" sz="1600" smtClean="0">
                <a:solidFill>
                  <a:srgbClr val="FFFFFF"/>
                </a:solidFill>
                <a:latin typeface="Arial" pitchFamily="34" charset="0"/>
                <a:cs typeface="Arial" pitchFamily="34" charset="0"/>
              </a:rPr>
              <a:t>…</a:t>
            </a:r>
          </a:p>
        </p:txBody>
      </p:sp>
      <p:grpSp>
        <p:nvGrpSpPr>
          <p:cNvPr id="150" name="Group 223"/>
          <p:cNvGrpSpPr>
            <a:grpSpLocks/>
          </p:cNvGrpSpPr>
          <p:nvPr/>
        </p:nvGrpSpPr>
        <p:grpSpPr bwMode="auto">
          <a:xfrm>
            <a:off x="2074863" y="3924535"/>
            <a:ext cx="744537" cy="317500"/>
            <a:chOff x="1163" y="3208"/>
            <a:chExt cx="469" cy="200"/>
          </a:xfrm>
        </p:grpSpPr>
        <p:sp>
          <p:nvSpPr>
            <p:cNvPr id="151" name="Rectangle 62"/>
            <p:cNvSpPr>
              <a:spLocks noChangeArrowheads="1"/>
            </p:cNvSpPr>
            <p:nvPr/>
          </p:nvSpPr>
          <p:spPr bwMode="auto">
            <a:xfrm>
              <a:off x="1163" y="3208"/>
              <a:ext cx="469" cy="200"/>
            </a:xfrm>
            <a:prstGeom prst="rect">
              <a:avLst/>
            </a:prstGeom>
            <a:solidFill>
              <a:srgbClr val="FFFFFF"/>
            </a:solidFill>
            <a:ln w="12700">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grpSp>
          <p:nvGrpSpPr>
            <p:cNvPr id="152" name="Group 63"/>
            <p:cNvGrpSpPr>
              <a:grpSpLocks/>
            </p:cNvGrpSpPr>
            <p:nvPr/>
          </p:nvGrpSpPr>
          <p:grpSpPr bwMode="auto">
            <a:xfrm>
              <a:off x="1222" y="3245"/>
              <a:ext cx="346" cy="32"/>
              <a:chOff x="638" y="3088"/>
              <a:chExt cx="413" cy="38"/>
            </a:xfrm>
          </p:grpSpPr>
          <p:grpSp>
            <p:nvGrpSpPr>
              <p:cNvPr id="153" name="Group 64"/>
              <p:cNvGrpSpPr>
                <a:grpSpLocks/>
              </p:cNvGrpSpPr>
              <p:nvPr/>
            </p:nvGrpSpPr>
            <p:grpSpPr bwMode="auto">
              <a:xfrm>
                <a:off x="638" y="3088"/>
                <a:ext cx="157" cy="38"/>
                <a:chOff x="654" y="3088"/>
                <a:chExt cx="157" cy="38"/>
              </a:xfrm>
            </p:grpSpPr>
            <p:sp>
              <p:nvSpPr>
                <p:cNvPr id="160" name="Rectangle 65"/>
                <p:cNvSpPr>
                  <a:spLocks noChangeArrowheads="1"/>
                </p:cNvSpPr>
                <p:nvPr/>
              </p:nvSpPr>
              <p:spPr bwMode="auto">
                <a:xfrm>
                  <a:off x="774" y="3088"/>
                  <a:ext cx="37" cy="38"/>
                </a:xfrm>
                <a:prstGeom prst="rect">
                  <a:avLst/>
                </a:prstGeom>
                <a:solidFill>
                  <a:srgbClr val="F0A000"/>
                </a:solidFill>
                <a:ln w="1588">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161" name="Rectangle 66"/>
                <p:cNvSpPr>
                  <a:spLocks noChangeArrowheads="1"/>
                </p:cNvSpPr>
                <p:nvPr/>
              </p:nvSpPr>
              <p:spPr bwMode="auto">
                <a:xfrm>
                  <a:off x="654" y="3088"/>
                  <a:ext cx="37" cy="38"/>
                </a:xfrm>
                <a:prstGeom prst="rect">
                  <a:avLst/>
                </a:prstGeom>
                <a:solidFill>
                  <a:srgbClr val="F0A000"/>
                </a:solidFill>
                <a:ln w="1588">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162" name="Line 67"/>
                <p:cNvSpPr>
                  <a:spLocks noChangeShapeType="1"/>
                </p:cNvSpPr>
                <p:nvPr/>
              </p:nvSpPr>
              <p:spPr bwMode="auto">
                <a:xfrm>
                  <a:off x="672" y="3104"/>
                  <a:ext cx="112" cy="0"/>
                </a:xfrm>
                <a:prstGeom prst="line">
                  <a:avLst/>
                </a:prstGeom>
                <a:noFill/>
                <a:ln w="12700">
                  <a:solidFill>
                    <a:srgbClr val="0000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grpSp>
          <p:grpSp>
            <p:nvGrpSpPr>
              <p:cNvPr id="154" name="Group 68"/>
              <p:cNvGrpSpPr>
                <a:grpSpLocks/>
              </p:cNvGrpSpPr>
              <p:nvPr/>
            </p:nvGrpSpPr>
            <p:grpSpPr bwMode="auto">
              <a:xfrm>
                <a:off x="894" y="3088"/>
                <a:ext cx="157" cy="38"/>
                <a:chOff x="654" y="3088"/>
                <a:chExt cx="157" cy="38"/>
              </a:xfrm>
            </p:grpSpPr>
            <p:sp>
              <p:nvSpPr>
                <p:cNvPr id="156" name="Rectangle 69"/>
                <p:cNvSpPr>
                  <a:spLocks noChangeArrowheads="1"/>
                </p:cNvSpPr>
                <p:nvPr/>
              </p:nvSpPr>
              <p:spPr bwMode="auto">
                <a:xfrm>
                  <a:off x="774" y="3088"/>
                  <a:ext cx="37" cy="38"/>
                </a:xfrm>
                <a:prstGeom prst="rect">
                  <a:avLst/>
                </a:prstGeom>
                <a:solidFill>
                  <a:srgbClr val="F0A000"/>
                </a:solidFill>
                <a:ln w="1588">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grpSp>
              <p:nvGrpSpPr>
                <p:cNvPr id="157" name="Group 70"/>
                <p:cNvGrpSpPr>
                  <a:grpSpLocks/>
                </p:cNvGrpSpPr>
                <p:nvPr/>
              </p:nvGrpSpPr>
              <p:grpSpPr bwMode="auto">
                <a:xfrm>
                  <a:off x="654" y="3088"/>
                  <a:ext cx="130" cy="38"/>
                  <a:chOff x="654" y="3088"/>
                  <a:chExt cx="130" cy="38"/>
                </a:xfrm>
              </p:grpSpPr>
              <p:sp>
                <p:nvSpPr>
                  <p:cNvPr id="158" name="Rectangle 71"/>
                  <p:cNvSpPr>
                    <a:spLocks noChangeArrowheads="1"/>
                  </p:cNvSpPr>
                  <p:nvPr/>
                </p:nvSpPr>
                <p:spPr bwMode="auto">
                  <a:xfrm>
                    <a:off x="654" y="3088"/>
                    <a:ext cx="37" cy="38"/>
                  </a:xfrm>
                  <a:prstGeom prst="rect">
                    <a:avLst/>
                  </a:prstGeom>
                  <a:solidFill>
                    <a:srgbClr val="F0A000"/>
                  </a:solidFill>
                  <a:ln w="1588">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159" name="Line 72"/>
                  <p:cNvSpPr>
                    <a:spLocks noChangeShapeType="1"/>
                  </p:cNvSpPr>
                  <p:nvPr/>
                </p:nvSpPr>
                <p:spPr bwMode="auto">
                  <a:xfrm>
                    <a:off x="672" y="3104"/>
                    <a:ext cx="112" cy="0"/>
                  </a:xfrm>
                  <a:prstGeom prst="line">
                    <a:avLst/>
                  </a:prstGeom>
                  <a:noFill/>
                  <a:ln w="12700">
                    <a:solidFill>
                      <a:srgbClr val="0000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grpSp>
          </p:grpSp>
          <p:sp>
            <p:nvSpPr>
              <p:cNvPr id="155" name="Line 73"/>
              <p:cNvSpPr>
                <a:spLocks noChangeShapeType="1"/>
              </p:cNvSpPr>
              <p:nvPr/>
            </p:nvSpPr>
            <p:spPr bwMode="auto">
              <a:xfrm>
                <a:off x="784" y="3104"/>
                <a:ext cx="112" cy="0"/>
              </a:xfrm>
              <a:prstGeom prst="line">
                <a:avLst/>
              </a:prstGeom>
              <a:noFill/>
              <a:ln w="12700">
                <a:solidFill>
                  <a:srgbClr val="0000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grpSp>
      </p:grpSp>
      <p:grpSp>
        <p:nvGrpSpPr>
          <p:cNvPr id="163" name="Group 233"/>
          <p:cNvGrpSpPr>
            <a:grpSpLocks/>
          </p:cNvGrpSpPr>
          <p:nvPr/>
        </p:nvGrpSpPr>
        <p:grpSpPr bwMode="auto">
          <a:xfrm>
            <a:off x="4352925" y="3908660"/>
            <a:ext cx="504825" cy="409575"/>
            <a:chOff x="2472" y="2968"/>
            <a:chExt cx="273" cy="258"/>
          </a:xfrm>
        </p:grpSpPr>
        <p:sp>
          <p:nvSpPr>
            <p:cNvPr id="164" name="Rectangle 75" descr="Small grid"/>
            <p:cNvSpPr>
              <a:spLocks noChangeArrowheads="1"/>
            </p:cNvSpPr>
            <p:nvPr/>
          </p:nvSpPr>
          <p:spPr bwMode="auto">
            <a:xfrm>
              <a:off x="2524" y="3025"/>
              <a:ext cx="221" cy="200"/>
            </a:xfrm>
            <a:prstGeom prst="rect">
              <a:avLst/>
            </a:prstGeom>
            <a:pattFill prst="smGrid">
              <a:fgClr>
                <a:srgbClr val="CCCCCC"/>
              </a:fgClr>
              <a:bgClr>
                <a:srgbClr val="FFFFFF"/>
              </a:bgClr>
            </a:pattFill>
            <a:ln w="12700">
              <a:solidFill>
                <a:srgbClr val="80808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165" name="Rectangle 76"/>
            <p:cNvSpPr>
              <a:spLocks noChangeArrowheads="1"/>
            </p:cNvSpPr>
            <p:nvPr/>
          </p:nvSpPr>
          <p:spPr bwMode="auto">
            <a:xfrm>
              <a:off x="2472" y="2968"/>
              <a:ext cx="264" cy="54"/>
            </a:xfrm>
            <a:prstGeom prst="rect">
              <a:avLst/>
            </a:prstGeom>
            <a:solidFill>
              <a:srgbClr val="666666"/>
            </a:solidFill>
            <a:ln w="12700">
              <a:solidFill>
                <a:srgbClr val="000000"/>
              </a:solidFill>
              <a:miter lim="800000"/>
              <a:headEnd/>
              <a:tailEnd/>
            </a:ln>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166" name="Rectangle 77"/>
            <p:cNvSpPr>
              <a:spLocks noChangeArrowheads="1"/>
            </p:cNvSpPr>
            <p:nvPr/>
          </p:nvSpPr>
          <p:spPr bwMode="auto">
            <a:xfrm>
              <a:off x="2472" y="3026"/>
              <a:ext cx="45" cy="200"/>
            </a:xfrm>
            <a:prstGeom prst="rect">
              <a:avLst/>
            </a:prstGeom>
            <a:solidFill>
              <a:srgbClr val="666666"/>
            </a:solidFill>
            <a:ln w="12700">
              <a:solidFill>
                <a:srgbClr val="000000"/>
              </a:solidFill>
              <a:miter lim="800000"/>
              <a:headEnd/>
              <a:tailEnd/>
            </a:ln>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grpSp>
      <p:sp>
        <p:nvSpPr>
          <p:cNvPr id="167" name="AutoShape 78"/>
          <p:cNvSpPr>
            <a:spLocks noChangeArrowheads="1"/>
          </p:cNvSpPr>
          <p:nvPr/>
        </p:nvSpPr>
        <p:spPr bwMode="auto">
          <a:xfrm>
            <a:off x="6340475" y="3903898"/>
            <a:ext cx="365125" cy="463550"/>
          </a:xfrm>
          <a:prstGeom prst="foldedCorner">
            <a:avLst>
              <a:gd name="adj" fmla="val 50000"/>
            </a:avLst>
          </a:prstGeom>
          <a:solidFill>
            <a:srgbClr val="FFFFFF"/>
          </a:solidFill>
          <a:ln w="12700">
            <a:solidFill>
              <a:srgbClr val="0000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294111289"/>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776" y="108001"/>
            <a:ext cx="6877051" cy="927588"/>
          </a:xfrm>
        </p:spPr>
        <p:txBody>
          <a:bodyPr/>
          <a:lstStyle/>
          <a:p>
            <a:r>
              <a:rPr lang="de-DE" dirty="0" smtClean="0"/>
              <a:t>Planung und Simulation</a:t>
            </a:r>
            <a:br>
              <a:rPr lang="de-DE" dirty="0" smtClean="0"/>
            </a:br>
            <a:r>
              <a:rPr lang="de-DE" sz="1600" dirty="0" smtClean="0"/>
              <a:t>Planungsprozess</a:t>
            </a:r>
            <a:endParaRPr lang="en-US" sz="1600" dirty="0"/>
          </a:p>
        </p:txBody>
      </p:sp>
      <p:sp>
        <p:nvSpPr>
          <p:cNvPr id="5" name="AutoShape 3"/>
          <p:cNvSpPr>
            <a:spLocks noChangeArrowheads="1"/>
          </p:cNvSpPr>
          <p:nvPr/>
        </p:nvSpPr>
        <p:spPr bwMode="auto">
          <a:xfrm>
            <a:off x="647564" y="1203598"/>
            <a:ext cx="6261100" cy="3744416"/>
          </a:xfrm>
          <a:prstGeom prst="parallelogram">
            <a:avLst>
              <a:gd name="adj" fmla="val 28202"/>
            </a:avLst>
          </a:prstGeom>
          <a:solidFill>
            <a:srgbClr val="C1CEF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de-DE" dirty="0"/>
          </a:p>
        </p:txBody>
      </p:sp>
      <p:sp>
        <p:nvSpPr>
          <p:cNvPr id="7" name="Line 4"/>
          <p:cNvSpPr>
            <a:spLocks noChangeShapeType="1"/>
          </p:cNvSpPr>
          <p:nvPr/>
        </p:nvSpPr>
        <p:spPr bwMode="auto">
          <a:xfrm>
            <a:off x="1447664" y="2304182"/>
            <a:ext cx="5130800"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
          <p:cNvSpPr>
            <a:spLocks noChangeShapeType="1"/>
          </p:cNvSpPr>
          <p:nvPr/>
        </p:nvSpPr>
        <p:spPr bwMode="auto">
          <a:xfrm>
            <a:off x="1041264" y="3713882"/>
            <a:ext cx="5130800"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7"/>
          <p:cNvSpPr>
            <a:spLocks noChangeShapeType="1"/>
          </p:cNvSpPr>
          <p:nvPr/>
        </p:nvSpPr>
        <p:spPr bwMode="auto">
          <a:xfrm flipH="1">
            <a:off x="2298564" y="1204008"/>
            <a:ext cx="1155700" cy="37561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8"/>
          <p:cNvSpPr>
            <a:spLocks noChangeShapeType="1"/>
          </p:cNvSpPr>
          <p:nvPr/>
        </p:nvSpPr>
        <p:spPr bwMode="auto">
          <a:xfrm flipH="1">
            <a:off x="3949564" y="1191308"/>
            <a:ext cx="1155700" cy="37561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9"/>
          <p:cNvSpPr txBox="1">
            <a:spLocks noChangeArrowheads="1"/>
          </p:cNvSpPr>
          <p:nvPr/>
        </p:nvSpPr>
        <p:spPr bwMode="auto">
          <a:xfrm>
            <a:off x="1906452" y="1288182"/>
            <a:ext cx="11318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pPr algn="ctr"/>
            <a:r>
              <a:rPr lang="de-DE" sz="2200" b="0">
                <a:solidFill>
                  <a:schemeClr val="tx1"/>
                </a:solidFill>
              </a:rPr>
              <a:t>Absatz-</a:t>
            </a:r>
            <a:br>
              <a:rPr lang="de-DE" sz="2200" b="0">
                <a:solidFill>
                  <a:schemeClr val="tx1"/>
                </a:solidFill>
              </a:rPr>
            </a:br>
            <a:r>
              <a:rPr lang="de-DE" sz="2200" b="0">
                <a:solidFill>
                  <a:schemeClr val="tx1"/>
                </a:solidFill>
              </a:rPr>
              <a:t>Plan</a:t>
            </a:r>
            <a:endParaRPr lang="en-GB" sz="2200" b="0">
              <a:solidFill>
                <a:schemeClr val="tx1"/>
              </a:solidFill>
            </a:endParaRPr>
          </a:p>
        </p:txBody>
      </p:sp>
      <p:sp>
        <p:nvSpPr>
          <p:cNvPr id="12" name="Text Box 10"/>
          <p:cNvSpPr txBox="1">
            <a:spLocks noChangeArrowheads="1"/>
          </p:cNvSpPr>
          <p:nvPr/>
        </p:nvSpPr>
        <p:spPr bwMode="auto">
          <a:xfrm>
            <a:off x="5211627" y="1288182"/>
            <a:ext cx="1381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pPr algn="ctr"/>
            <a:r>
              <a:rPr lang="de-DE" sz="2200" b="0">
                <a:solidFill>
                  <a:schemeClr val="tx1"/>
                </a:solidFill>
              </a:rPr>
              <a:t>Ergebnis-</a:t>
            </a:r>
            <a:br>
              <a:rPr lang="de-DE" sz="2200" b="0">
                <a:solidFill>
                  <a:schemeClr val="tx1"/>
                </a:solidFill>
              </a:rPr>
            </a:br>
            <a:r>
              <a:rPr lang="de-DE" sz="2200" b="0">
                <a:solidFill>
                  <a:schemeClr val="tx1"/>
                </a:solidFill>
              </a:rPr>
              <a:t>Plan</a:t>
            </a:r>
            <a:endParaRPr lang="en-GB" sz="2200" b="0">
              <a:solidFill>
                <a:schemeClr val="tx1"/>
              </a:solidFill>
            </a:endParaRPr>
          </a:p>
        </p:txBody>
      </p:sp>
      <p:sp>
        <p:nvSpPr>
          <p:cNvPr id="13" name="Text Box 11"/>
          <p:cNvSpPr txBox="1">
            <a:spLocks noChangeArrowheads="1"/>
          </p:cNvSpPr>
          <p:nvPr/>
        </p:nvSpPr>
        <p:spPr bwMode="auto">
          <a:xfrm>
            <a:off x="1631814" y="2634382"/>
            <a:ext cx="946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pPr algn="ctr"/>
            <a:r>
              <a:rPr lang="de-DE" sz="2200" b="0">
                <a:solidFill>
                  <a:schemeClr val="tx1"/>
                </a:solidFill>
              </a:rPr>
              <a:t>Prod.-</a:t>
            </a:r>
            <a:br>
              <a:rPr lang="de-DE" sz="2200" b="0">
                <a:solidFill>
                  <a:schemeClr val="tx1"/>
                </a:solidFill>
              </a:rPr>
            </a:br>
            <a:r>
              <a:rPr lang="de-DE" sz="2200" b="0">
                <a:solidFill>
                  <a:schemeClr val="tx1"/>
                </a:solidFill>
              </a:rPr>
              <a:t>Plan</a:t>
            </a:r>
            <a:endParaRPr lang="en-GB" sz="2200" b="0">
              <a:solidFill>
                <a:schemeClr val="tx1"/>
              </a:solidFill>
            </a:endParaRPr>
          </a:p>
        </p:txBody>
      </p:sp>
      <p:sp>
        <p:nvSpPr>
          <p:cNvPr id="14" name="Text Box 12"/>
          <p:cNvSpPr txBox="1">
            <a:spLocks noChangeArrowheads="1"/>
          </p:cNvSpPr>
          <p:nvPr/>
        </p:nvSpPr>
        <p:spPr bwMode="auto">
          <a:xfrm>
            <a:off x="3181214" y="2621682"/>
            <a:ext cx="1101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pPr algn="ctr"/>
            <a:r>
              <a:rPr lang="de-DE" sz="2200" b="0">
                <a:solidFill>
                  <a:schemeClr val="tx1"/>
                </a:solidFill>
              </a:rPr>
              <a:t>Invest.-</a:t>
            </a:r>
            <a:br>
              <a:rPr lang="de-DE" sz="2200" b="0">
                <a:solidFill>
                  <a:schemeClr val="tx1"/>
                </a:solidFill>
              </a:rPr>
            </a:br>
            <a:r>
              <a:rPr lang="de-DE" sz="2200" b="0">
                <a:solidFill>
                  <a:schemeClr val="tx1"/>
                </a:solidFill>
              </a:rPr>
              <a:t>Plan</a:t>
            </a:r>
            <a:endParaRPr lang="en-GB" sz="2200" b="0">
              <a:solidFill>
                <a:schemeClr val="tx1"/>
              </a:solidFill>
            </a:endParaRPr>
          </a:p>
        </p:txBody>
      </p:sp>
      <p:sp>
        <p:nvSpPr>
          <p:cNvPr id="15" name="Text Box 13"/>
          <p:cNvSpPr txBox="1">
            <a:spLocks noChangeArrowheads="1"/>
          </p:cNvSpPr>
          <p:nvPr/>
        </p:nvSpPr>
        <p:spPr bwMode="auto">
          <a:xfrm>
            <a:off x="4700452" y="2812182"/>
            <a:ext cx="15509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pPr algn="ctr"/>
            <a:r>
              <a:rPr lang="de-DE" sz="2200" b="0">
                <a:solidFill>
                  <a:schemeClr val="tx1"/>
                </a:solidFill>
              </a:rPr>
              <a:t>Kalkulation</a:t>
            </a:r>
            <a:endParaRPr lang="en-GB" sz="2200" b="0">
              <a:solidFill>
                <a:schemeClr val="tx1"/>
              </a:solidFill>
            </a:endParaRPr>
          </a:p>
        </p:txBody>
      </p:sp>
      <p:sp>
        <p:nvSpPr>
          <p:cNvPr id="16" name="Text Box 14"/>
          <p:cNvSpPr txBox="1">
            <a:spLocks noChangeArrowheads="1"/>
          </p:cNvSpPr>
          <p:nvPr/>
        </p:nvSpPr>
        <p:spPr bwMode="auto">
          <a:xfrm>
            <a:off x="939664" y="4031382"/>
            <a:ext cx="14747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pPr algn="ctr"/>
            <a:r>
              <a:rPr lang="de-DE" sz="2200" b="0">
                <a:solidFill>
                  <a:schemeClr val="tx1"/>
                </a:solidFill>
              </a:rPr>
              <a:t>Leistungs-</a:t>
            </a:r>
            <a:br>
              <a:rPr lang="de-DE" sz="2200" b="0">
                <a:solidFill>
                  <a:schemeClr val="tx1"/>
                </a:solidFill>
              </a:rPr>
            </a:br>
            <a:r>
              <a:rPr lang="de-DE" sz="2200" b="0">
                <a:solidFill>
                  <a:schemeClr val="tx1"/>
                </a:solidFill>
              </a:rPr>
              <a:t>Plan</a:t>
            </a:r>
            <a:endParaRPr lang="en-GB" sz="2200" b="0">
              <a:solidFill>
                <a:schemeClr val="tx1"/>
              </a:solidFill>
            </a:endParaRPr>
          </a:p>
        </p:txBody>
      </p:sp>
      <p:sp>
        <p:nvSpPr>
          <p:cNvPr id="17" name="Text Box 15"/>
          <p:cNvSpPr txBox="1">
            <a:spLocks noChangeArrowheads="1"/>
          </p:cNvSpPr>
          <p:nvPr/>
        </p:nvSpPr>
        <p:spPr bwMode="auto">
          <a:xfrm>
            <a:off x="2866889" y="4031382"/>
            <a:ext cx="8207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pPr algn="ctr"/>
            <a:r>
              <a:rPr lang="de-DE" sz="2200" b="0">
                <a:solidFill>
                  <a:schemeClr val="tx1"/>
                </a:solidFill>
              </a:rPr>
              <a:t>KST-</a:t>
            </a:r>
            <a:br>
              <a:rPr lang="de-DE" sz="2200" b="0">
                <a:solidFill>
                  <a:schemeClr val="tx1"/>
                </a:solidFill>
              </a:rPr>
            </a:br>
            <a:r>
              <a:rPr lang="de-DE" sz="2200" b="0">
                <a:solidFill>
                  <a:schemeClr val="tx1"/>
                </a:solidFill>
              </a:rPr>
              <a:t>Plan</a:t>
            </a:r>
            <a:endParaRPr lang="en-GB" sz="2200" b="0">
              <a:solidFill>
                <a:schemeClr val="tx1"/>
              </a:solidFill>
            </a:endParaRPr>
          </a:p>
        </p:txBody>
      </p:sp>
      <p:sp>
        <p:nvSpPr>
          <p:cNvPr id="18" name="Text Box 16"/>
          <p:cNvSpPr txBox="1">
            <a:spLocks noChangeArrowheads="1"/>
          </p:cNvSpPr>
          <p:nvPr/>
        </p:nvSpPr>
        <p:spPr bwMode="auto">
          <a:xfrm>
            <a:off x="4284527" y="4031382"/>
            <a:ext cx="1646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b="1">
                <a:solidFill>
                  <a:schemeClr val="bg1"/>
                </a:solidFill>
                <a:latin typeface="Arial" charset="0"/>
                <a:ea typeface="ＭＳ Ｐゴシック" charset="0"/>
              </a:defRPr>
            </a:lvl1pPr>
            <a:lvl2pPr marL="742950" indent="-285750">
              <a:defRPr sz="1200" b="1">
                <a:solidFill>
                  <a:schemeClr val="bg1"/>
                </a:solidFill>
                <a:latin typeface="Arial" charset="0"/>
                <a:ea typeface="ＭＳ Ｐゴシック" charset="0"/>
              </a:defRPr>
            </a:lvl2pPr>
            <a:lvl3pPr marL="1143000" indent="-228600">
              <a:defRPr sz="1200" b="1">
                <a:solidFill>
                  <a:schemeClr val="bg1"/>
                </a:solidFill>
                <a:latin typeface="Arial" charset="0"/>
                <a:ea typeface="ＭＳ Ｐゴシック" charset="0"/>
              </a:defRPr>
            </a:lvl3pPr>
            <a:lvl4pPr marL="1600200" indent="-228600">
              <a:defRPr sz="1200" b="1">
                <a:solidFill>
                  <a:schemeClr val="bg1"/>
                </a:solidFill>
                <a:latin typeface="Arial" charset="0"/>
                <a:ea typeface="ＭＳ Ｐゴシック" charset="0"/>
              </a:defRPr>
            </a:lvl4pPr>
            <a:lvl5pPr marL="2057400" indent="-228600">
              <a:defRPr sz="1200" b="1">
                <a:solidFill>
                  <a:schemeClr val="bg1"/>
                </a:solidFill>
                <a:latin typeface="Arial" charset="0"/>
                <a:ea typeface="ＭＳ Ｐゴシック" charset="0"/>
              </a:defRPr>
            </a:lvl5pPr>
            <a:lvl6pPr marL="2514600" indent="-228600" eaLnBrk="0" fontAlgn="base" hangingPunct="0">
              <a:spcBef>
                <a:spcPct val="0"/>
              </a:spcBef>
              <a:spcAft>
                <a:spcPct val="0"/>
              </a:spcAft>
              <a:defRPr sz="1200" b="1">
                <a:solidFill>
                  <a:schemeClr val="bg1"/>
                </a:solidFill>
                <a:latin typeface="Arial" charset="0"/>
                <a:ea typeface="ＭＳ Ｐゴシック" charset="0"/>
              </a:defRPr>
            </a:lvl6pPr>
            <a:lvl7pPr marL="2971800" indent="-228600" eaLnBrk="0" fontAlgn="base" hangingPunct="0">
              <a:spcBef>
                <a:spcPct val="0"/>
              </a:spcBef>
              <a:spcAft>
                <a:spcPct val="0"/>
              </a:spcAft>
              <a:defRPr sz="1200" b="1">
                <a:solidFill>
                  <a:schemeClr val="bg1"/>
                </a:solidFill>
                <a:latin typeface="Arial" charset="0"/>
                <a:ea typeface="ＭＳ Ｐゴシック" charset="0"/>
              </a:defRPr>
            </a:lvl7pPr>
            <a:lvl8pPr marL="3429000" indent="-228600" eaLnBrk="0" fontAlgn="base" hangingPunct="0">
              <a:spcBef>
                <a:spcPct val="0"/>
              </a:spcBef>
              <a:spcAft>
                <a:spcPct val="0"/>
              </a:spcAft>
              <a:defRPr sz="1200" b="1">
                <a:solidFill>
                  <a:schemeClr val="bg1"/>
                </a:solidFill>
                <a:latin typeface="Arial" charset="0"/>
                <a:ea typeface="ＭＳ Ｐゴシック" charset="0"/>
              </a:defRPr>
            </a:lvl8pPr>
            <a:lvl9pPr marL="3886200" indent="-228600" eaLnBrk="0" fontAlgn="base" hangingPunct="0">
              <a:spcBef>
                <a:spcPct val="0"/>
              </a:spcBef>
              <a:spcAft>
                <a:spcPct val="0"/>
              </a:spcAft>
              <a:defRPr sz="1200" b="1">
                <a:solidFill>
                  <a:schemeClr val="bg1"/>
                </a:solidFill>
                <a:latin typeface="Arial" charset="0"/>
                <a:ea typeface="ＭＳ Ｐゴシック" charset="0"/>
              </a:defRPr>
            </a:lvl9pPr>
          </a:lstStyle>
          <a:p>
            <a:pPr algn="ctr"/>
            <a:r>
              <a:rPr lang="de-DE" sz="2200" b="0">
                <a:solidFill>
                  <a:schemeClr val="tx1"/>
                </a:solidFill>
              </a:rPr>
              <a:t>Verrechng.-</a:t>
            </a:r>
            <a:br>
              <a:rPr lang="de-DE" sz="2200" b="0">
                <a:solidFill>
                  <a:schemeClr val="tx1"/>
                </a:solidFill>
              </a:rPr>
            </a:br>
            <a:r>
              <a:rPr lang="de-DE" sz="2200" b="0">
                <a:solidFill>
                  <a:schemeClr val="tx1"/>
                </a:solidFill>
              </a:rPr>
              <a:t>Preise</a:t>
            </a:r>
            <a:endParaRPr lang="en-GB" sz="2200" b="0">
              <a:solidFill>
                <a:schemeClr val="tx1"/>
              </a:solidFill>
            </a:endParaRPr>
          </a:p>
        </p:txBody>
      </p:sp>
      <p:sp>
        <p:nvSpPr>
          <p:cNvPr id="19" name="Line 17"/>
          <p:cNvSpPr>
            <a:spLocks noChangeShapeType="1"/>
          </p:cNvSpPr>
          <p:nvPr/>
        </p:nvSpPr>
        <p:spPr bwMode="auto">
          <a:xfrm>
            <a:off x="4228964" y="1707282"/>
            <a:ext cx="3683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18"/>
          <p:cNvSpPr>
            <a:spLocks noChangeShapeType="1"/>
          </p:cNvSpPr>
          <p:nvPr/>
        </p:nvSpPr>
        <p:spPr bwMode="auto">
          <a:xfrm flipH="1">
            <a:off x="3695564" y="1707282"/>
            <a:ext cx="4191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19"/>
          <p:cNvSpPr>
            <a:spLocks noChangeShapeType="1"/>
          </p:cNvSpPr>
          <p:nvPr/>
        </p:nvSpPr>
        <p:spPr bwMode="auto">
          <a:xfrm flipH="1">
            <a:off x="2768464" y="2140334"/>
            <a:ext cx="114300" cy="39784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20"/>
          <p:cNvSpPr>
            <a:spLocks noChangeShapeType="1"/>
          </p:cNvSpPr>
          <p:nvPr/>
        </p:nvSpPr>
        <p:spPr bwMode="auto">
          <a:xfrm flipH="1">
            <a:off x="2400164" y="3562734"/>
            <a:ext cx="114300" cy="39784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21"/>
          <p:cNvSpPr>
            <a:spLocks noChangeShapeType="1"/>
          </p:cNvSpPr>
          <p:nvPr/>
        </p:nvSpPr>
        <p:spPr bwMode="auto">
          <a:xfrm>
            <a:off x="3847964" y="4806082"/>
            <a:ext cx="4953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22"/>
          <p:cNvSpPr>
            <a:spLocks noChangeShapeType="1"/>
          </p:cNvSpPr>
          <p:nvPr/>
        </p:nvSpPr>
        <p:spPr bwMode="auto">
          <a:xfrm>
            <a:off x="2158864" y="4818782"/>
            <a:ext cx="4953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23"/>
          <p:cNvSpPr>
            <a:spLocks noChangeShapeType="1"/>
          </p:cNvSpPr>
          <p:nvPr/>
        </p:nvSpPr>
        <p:spPr bwMode="auto">
          <a:xfrm rot="10800000" flipH="1">
            <a:off x="4533764" y="3511933"/>
            <a:ext cx="114300" cy="39784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24"/>
          <p:cNvSpPr>
            <a:spLocks noChangeShapeType="1"/>
          </p:cNvSpPr>
          <p:nvPr/>
        </p:nvSpPr>
        <p:spPr bwMode="auto">
          <a:xfrm rot="10800000" flipH="1">
            <a:off x="4914764" y="2089533"/>
            <a:ext cx="114300" cy="39784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4805663"/>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776" y="108001"/>
            <a:ext cx="6877051" cy="927588"/>
          </a:xfrm>
        </p:spPr>
        <p:txBody>
          <a:bodyPr/>
          <a:lstStyle/>
          <a:p>
            <a:r>
              <a:rPr lang="de-DE" dirty="0" smtClean="0"/>
              <a:t>Planung und Simulation</a:t>
            </a:r>
            <a:r>
              <a:rPr lang="de-DE" smtClean="0"/>
              <a:t/>
            </a:r>
            <a:br>
              <a:rPr lang="de-DE" smtClean="0"/>
            </a:br>
            <a:r>
              <a:rPr lang="de-DE" sz="1600" smtClean="0"/>
              <a:t>Werttreiberbäume</a:t>
            </a:r>
            <a:endParaRPr lang="en-US" sz="1600" dirty="0"/>
          </a:p>
        </p:txBody>
      </p:sp>
      <p:grpSp>
        <p:nvGrpSpPr>
          <p:cNvPr id="2" name="Group 1"/>
          <p:cNvGrpSpPr/>
          <p:nvPr/>
        </p:nvGrpSpPr>
        <p:grpSpPr>
          <a:xfrm>
            <a:off x="814539" y="1315983"/>
            <a:ext cx="7033825" cy="3668035"/>
            <a:chOff x="651507" y="1300257"/>
            <a:chExt cx="7702872" cy="5184336"/>
          </a:xfrm>
        </p:grpSpPr>
        <p:sp>
          <p:nvSpPr>
            <p:cNvPr id="139" name="Rectangle 138"/>
            <p:cNvSpPr/>
            <p:nvPr/>
          </p:nvSpPr>
          <p:spPr>
            <a:xfrm>
              <a:off x="651507" y="3208007"/>
              <a:ext cx="914398" cy="457198"/>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Operating Profit</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140" name="Rectangle 139"/>
            <p:cNvSpPr/>
            <p:nvPr/>
          </p:nvSpPr>
          <p:spPr>
            <a:xfrm>
              <a:off x="1870704" y="1684012"/>
              <a:ext cx="914398" cy="457198"/>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Marginal Income</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cxnSp>
          <p:nvCxnSpPr>
            <p:cNvPr id="141" name="Elbow Connector 140"/>
            <p:cNvCxnSpPr>
              <a:stCxn id="139" idx="3"/>
              <a:endCxn id="161" idx="1"/>
            </p:cNvCxnSpPr>
            <p:nvPr/>
          </p:nvCxnSpPr>
          <p:spPr>
            <a:xfrm>
              <a:off x="1565905" y="3436606"/>
              <a:ext cx="304799" cy="1752593"/>
            </a:xfrm>
            <a:prstGeom prst="bentConnector3">
              <a:avLst>
                <a:gd name="adj1" fmla="val 50000"/>
              </a:avLst>
            </a:prstGeom>
            <a:noFill/>
            <a:ln w="10000" cap="flat" cmpd="sng" algn="ctr">
              <a:solidFill>
                <a:srgbClr val="F0AB00"/>
              </a:solidFill>
              <a:prstDash val="solid"/>
            </a:ln>
            <a:effectLst/>
          </p:spPr>
        </p:cxnSp>
        <p:cxnSp>
          <p:nvCxnSpPr>
            <p:cNvPr id="142" name="Elbow Connector 141"/>
            <p:cNvCxnSpPr>
              <a:stCxn id="139" idx="3"/>
              <a:endCxn id="140" idx="1"/>
            </p:cNvCxnSpPr>
            <p:nvPr/>
          </p:nvCxnSpPr>
          <p:spPr>
            <a:xfrm flipV="1">
              <a:off x="1565905" y="1912611"/>
              <a:ext cx="304799" cy="1523994"/>
            </a:xfrm>
            <a:prstGeom prst="bentConnector3">
              <a:avLst>
                <a:gd name="adj1" fmla="val 50000"/>
              </a:avLst>
            </a:prstGeom>
            <a:noFill/>
            <a:ln w="10000" cap="flat" cmpd="sng" algn="ctr">
              <a:solidFill>
                <a:srgbClr val="F0AB00"/>
              </a:solidFill>
              <a:prstDash val="solid"/>
            </a:ln>
            <a:effectLst/>
          </p:spPr>
        </p:cxnSp>
        <p:cxnSp>
          <p:nvCxnSpPr>
            <p:cNvPr id="143" name="Elbow Connector 142"/>
            <p:cNvCxnSpPr>
              <a:stCxn id="140" idx="3"/>
              <a:endCxn id="181" idx="1"/>
            </p:cNvCxnSpPr>
            <p:nvPr/>
          </p:nvCxnSpPr>
          <p:spPr>
            <a:xfrm flipV="1">
              <a:off x="2785101" y="1528855"/>
              <a:ext cx="461009" cy="383756"/>
            </a:xfrm>
            <a:prstGeom prst="bentConnector3">
              <a:avLst>
                <a:gd name="adj1" fmla="val 50000"/>
              </a:avLst>
            </a:prstGeom>
            <a:noFill/>
            <a:ln w="10000" cap="flat" cmpd="sng" algn="ctr">
              <a:solidFill>
                <a:srgbClr val="F0AB00"/>
              </a:solidFill>
              <a:prstDash val="solid"/>
            </a:ln>
            <a:effectLst/>
          </p:spPr>
        </p:cxnSp>
        <p:cxnSp>
          <p:nvCxnSpPr>
            <p:cNvPr id="144" name="Elbow Connector 143"/>
            <p:cNvCxnSpPr>
              <a:stCxn id="140" idx="3"/>
              <a:endCxn id="162" idx="1"/>
            </p:cNvCxnSpPr>
            <p:nvPr/>
          </p:nvCxnSpPr>
          <p:spPr>
            <a:xfrm>
              <a:off x="2785101" y="1912611"/>
              <a:ext cx="457199" cy="869729"/>
            </a:xfrm>
            <a:prstGeom prst="bentConnector3">
              <a:avLst>
                <a:gd name="adj1" fmla="val 50000"/>
              </a:avLst>
            </a:prstGeom>
            <a:noFill/>
            <a:ln w="10000" cap="flat" cmpd="sng" algn="ctr">
              <a:solidFill>
                <a:srgbClr val="F0AB00"/>
              </a:solidFill>
              <a:prstDash val="solid"/>
            </a:ln>
            <a:effectLst/>
          </p:spPr>
        </p:cxnSp>
        <p:sp>
          <p:nvSpPr>
            <p:cNvPr id="145" name="Rectangle 144"/>
            <p:cNvSpPr/>
            <p:nvPr/>
          </p:nvSpPr>
          <p:spPr>
            <a:xfrm>
              <a:off x="3206673" y="4122403"/>
              <a:ext cx="1080132" cy="457198"/>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Production</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146" name="Rectangle 145"/>
            <p:cNvSpPr/>
            <p:nvPr/>
          </p:nvSpPr>
          <p:spPr>
            <a:xfrm>
              <a:off x="3206674" y="5874996"/>
              <a:ext cx="1080131" cy="457198"/>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Marketing</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cxnSp>
          <p:nvCxnSpPr>
            <p:cNvPr id="147" name="Elbow Connector 146"/>
            <p:cNvCxnSpPr>
              <a:stCxn id="161" idx="3"/>
              <a:endCxn id="145" idx="1"/>
            </p:cNvCxnSpPr>
            <p:nvPr/>
          </p:nvCxnSpPr>
          <p:spPr>
            <a:xfrm flipV="1">
              <a:off x="2785101" y="4351002"/>
              <a:ext cx="421572" cy="838197"/>
            </a:xfrm>
            <a:prstGeom prst="bentConnector3">
              <a:avLst>
                <a:gd name="adj1" fmla="val 50000"/>
              </a:avLst>
            </a:prstGeom>
            <a:noFill/>
            <a:ln w="10000" cap="flat" cmpd="sng" algn="ctr">
              <a:solidFill>
                <a:srgbClr val="F0AB00"/>
              </a:solidFill>
              <a:prstDash val="solid"/>
            </a:ln>
            <a:effectLst/>
          </p:spPr>
        </p:cxnSp>
        <p:cxnSp>
          <p:nvCxnSpPr>
            <p:cNvPr id="148" name="Elbow Connector 147"/>
            <p:cNvCxnSpPr>
              <a:stCxn id="161" idx="3"/>
              <a:endCxn id="146" idx="1"/>
            </p:cNvCxnSpPr>
            <p:nvPr/>
          </p:nvCxnSpPr>
          <p:spPr>
            <a:xfrm>
              <a:off x="2785101" y="5189198"/>
              <a:ext cx="421574" cy="914396"/>
            </a:xfrm>
            <a:prstGeom prst="bentConnector3">
              <a:avLst>
                <a:gd name="adj1" fmla="val 50000"/>
              </a:avLst>
            </a:prstGeom>
            <a:noFill/>
            <a:ln w="10000" cap="flat" cmpd="sng" algn="ctr">
              <a:solidFill>
                <a:srgbClr val="F0AB00"/>
              </a:solidFill>
              <a:prstDash val="solid"/>
            </a:ln>
            <a:effectLst/>
          </p:spPr>
        </p:cxnSp>
        <p:cxnSp>
          <p:nvCxnSpPr>
            <p:cNvPr id="149" name="Elbow Connector 148"/>
            <p:cNvCxnSpPr>
              <a:stCxn id="145" idx="3"/>
              <a:endCxn id="151" idx="1"/>
            </p:cNvCxnSpPr>
            <p:nvPr/>
          </p:nvCxnSpPr>
          <p:spPr>
            <a:xfrm flipV="1">
              <a:off x="4286805" y="3893804"/>
              <a:ext cx="388050" cy="457198"/>
            </a:xfrm>
            <a:prstGeom prst="bentConnector3">
              <a:avLst>
                <a:gd name="adj1" fmla="val 50000"/>
              </a:avLst>
            </a:prstGeom>
            <a:noFill/>
            <a:ln w="10000" cap="flat" cmpd="sng" algn="ctr">
              <a:solidFill>
                <a:srgbClr val="F0AB00"/>
              </a:solidFill>
              <a:prstDash val="solid"/>
            </a:ln>
            <a:effectLst/>
          </p:spPr>
        </p:cxnSp>
        <p:cxnSp>
          <p:nvCxnSpPr>
            <p:cNvPr id="150" name="Elbow Connector 149"/>
            <p:cNvCxnSpPr>
              <a:stCxn id="145" idx="3"/>
              <a:endCxn id="152" idx="1"/>
            </p:cNvCxnSpPr>
            <p:nvPr/>
          </p:nvCxnSpPr>
          <p:spPr>
            <a:xfrm>
              <a:off x="4286805" y="4351002"/>
              <a:ext cx="388050" cy="28049"/>
            </a:xfrm>
            <a:prstGeom prst="bentConnector3">
              <a:avLst>
                <a:gd name="adj1" fmla="val 50000"/>
              </a:avLst>
            </a:prstGeom>
            <a:noFill/>
            <a:ln w="10000" cap="flat" cmpd="sng" algn="ctr">
              <a:solidFill>
                <a:srgbClr val="F0AB00"/>
              </a:solidFill>
              <a:prstDash val="solid"/>
            </a:ln>
            <a:effectLst/>
          </p:spPr>
        </p:cxnSp>
        <p:sp>
          <p:nvSpPr>
            <p:cNvPr id="151" name="Rectangle 150"/>
            <p:cNvSpPr/>
            <p:nvPr/>
          </p:nvSpPr>
          <p:spPr>
            <a:xfrm>
              <a:off x="4674854" y="3665205"/>
              <a:ext cx="1005837" cy="457198"/>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Personnel Costs</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152" name="Rectangle 151"/>
            <p:cNvSpPr/>
            <p:nvPr/>
          </p:nvSpPr>
          <p:spPr>
            <a:xfrm>
              <a:off x="4674854" y="4220410"/>
              <a:ext cx="1005837" cy="317280"/>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err="1" smtClean="0">
                  <a:ln>
                    <a:noFill/>
                  </a:ln>
                  <a:solidFill>
                    <a:srgbClr val="002060"/>
                  </a:solidFill>
                  <a:effectLst/>
                  <a:uLnTx/>
                  <a:uFillTx/>
                  <a:latin typeface="Arial"/>
                  <a:ea typeface="+mn-ea"/>
                  <a:cs typeface="+mn-cs"/>
                </a:rPr>
                <a:t>Depreciat</a:t>
              </a:r>
              <a:r>
                <a:rPr kumimoji="0" lang="en-US" sz="1200" b="1" i="0" u="none" strike="noStrike" kern="0" cap="none" spc="0" normalizeH="0" baseline="0" noProof="0" dirty="0" smtClean="0">
                  <a:ln>
                    <a:noFill/>
                  </a:ln>
                  <a:solidFill>
                    <a:srgbClr val="002060"/>
                  </a:solidFill>
                  <a:effectLst/>
                  <a:uLnTx/>
                  <a:uFillTx/>
                  <a:latin typeface="Arial"/>
                  <a:ea typeface="+mn-ea"/>
                  <a:cs typeface="+mn-cs"/>
                </a:rPr>
                <a:t>.</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cxnSp>
          <p:nvCxnSpPr>
            <p:cNvPr id="153" name="Elbow Connector 152"/>
            <p:cNvCxnSpPr>
              <a:stCxn id="145" idx="3"/>
              <a:endCxn id="154" idx="1"/>
            </p:cNvCxnSpPr>
            <p:nvPr/>
          </p:nvCxnSpPr>
          <p:spPr>
            <a:xfrm>
              <a:off x="4286805" y="4351002"/>
              <a:ext cx="388050" cy="419099"/>
            </a:xfrm>
            <a:prstGeom prst="bentConnector3">
              <a:avLst>
                <a:gd name="adj1" fmla="val 50000"/>
              </a:avLst>
            </a:prstGeom>
            <a:noFill/>
            <a:ln w="10000" cap="flat" cmpd="sng" algn="ctr">
              <a:solidFill>
                <a:srgbClr val="F0AB00"/>
              </a:solidFill>
              <a:prstDash val="solid"/>
            </a:ln>
            <a:effectLst/>
          </p:spPr>
        </p:cxnSp>
        <p:sp>
          <p:nvSpPr>
            <p:cNvPr id="154" name="Rectangle 153"/>
            <p:cNvSpPr/>
            <p:nvPr/>
          </p:nvSpPr>
          <p:spPr>
            <a:xfrm>
              <a:off x="4674854" y="4655801"/>
              <a:ext cx="1005837" cy="228599"/>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Other</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155" name="Rectangle 154"/>
            <p:cNvSpPr/>
            <p:nvPr/>
          </p:nvSpPr>
          <p:spPr>
            <a:xfrm>
              <a:off x="4674854" y="5109188"/>
              <a:ext cx="1005837" cy="445768"/>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Share of Voice</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156" name="Rectangle 155"/>
            <p:cNvSpPr/>
            <p:nvPr/>
          </p:nvSpPr>
          <p:spPr>
            <a:xfrm>
              <a:off x="4674854" y="5646396"/>
              <a:ext cx="1005837" cy="457198"/>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Market Share</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157" name="Rectangle 156"/>
            <p:cNvSpPr/>
            <p:nvPr/>
          </p:nvSpPr>
          <p:spPr>
            <a:xfrm>
              <a:off x="4674854" y="6179794"/>
              <a:ext cx="1005837" cy="304799"/>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Innovations</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cxnSp>
          <p:nvCxnSpPr>
            <p:cNvPr id="158" name="Elbow Connector 157"/>
            <p:cNvCxnSpPr>
              <a:stCxn id="146" idx="3"/>
              <a:endCxn id="155" idx="1"/>
            </p:cNvCxnSpPr>
            <p:nvPr/>
          </p:nvCxnSpPr>
          <p:spPr>
            <a:xfrm flipV="1">
              <a:off x="4286805" y="5332072"/>
              <a:ext cx="388050" cy="771522"/>
            </a:xfrm>
            <a:prstGeom prst="bentConnector3">
              <a:avLst>
                <a:gd name="adj1" fmla="val 50000"/>
              </a:avLst>
            </a:prstGeom>
            <a:noFill/>
            <a:ln w="10000" cap="flat" cmpd="sng" algn="ctr">
              <a:solidFill>
                <a:srgbClr val="F0AB00"/>
              </a:solidFill>
              <a:prstDash val="solid"/>
            </a:ln>
            <a:effectLst/>
          </p:spPr>
        </p:cxnSp>
        <p:cxnSp>
          <p:nvCxnSpPr>
            <p:cNvPr id="159" name="Elbow Connector 158"/>
            <p:cNvCxnSpPr>
              <a:stCxn id="146" idx="3"/>
              <a:endCxn id="156" idx="1"/>
            </p:cNvCxnSpPr>
            <p:nvPr/>
          </p:nvCxnSpPr>
          <p:spPr>
            <a:xfrm flipV="1">
              <a:off x="4286805" y="5874995"/>
              <a:ext cx="388050" cy="228599"/>
            </a:xfrm>
            <a:prstGeom prst="bentConnector3">
              <a:avLst>
                <a:gd name="adj1" fmla="val 50000"/>
              </a:avLst>
            </a:prstGeom>
            <a:noFill/>
            <a:ln w="10000" cap="flat" cmpd="sng" algn="ctr">
              <a:solidFill>
                <a:srgbClr val="F0AB00"/>
              </a:solidFill>
              <a:prstDash val="solid"/>
            </a:ln>
            <a:effectLst/>
          </p:spPr>
        </p:cxnSp>
        <p:cxnSp>
          <p:nvCxnSpPr>
            <p:cNvPr id="160" name="Elbow Connector 159"/>
            <p:cNvCxnSpPr>
              <a:stCxn id="146" idx="3"/>
              <a:endCxn id="157" idx="1"/>
            </p:cNvCxnSpPr>
            <p:nvPr/>
          </p:nvCxnSpPr>
          <p:spPr>
            <a:xfrm>
              <a:off x="4286805" y="6103594"/>
              <a:ext cx="388050" cy="228599"/>
            </a:xfrm>
            <a:prstGeom prst="bentConnector3">
              <a:avLst>
                <a:gd name="adj1" fmla="val 50000"/>
              </a:avLst>
            </a:prstGeom>
            <a:noFill/>
            <a:ln w="10000" cap="flat" cmpd="sng" algn="ctr">
              <a:solidFill>
                <a:srgbClr val="F0AB00"/>
              </a:solidFill>
              <a:prstDash val="solid"/>
            </a:ln>
            <a:effectLst/>
          </p:spPr>
        </p:cxnSp>
        <p:sp>
          <p:nvSpPr>
            <p:cNvPr id="161" name="Rectangle 160"/>
            <p:cNvSpPr/>
            <p:nvPr/>
          </p:nvSpPr>
          <p:spPr>
            <a:xfrm>
              <a:off x="1870704" y="4960599"/>
              <a:ext cx="914398" cy="457198"/>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SG&amp;A</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162" name="Rectangle 161"/>
            <p:cNvSpPr/>
            <p:nvPr/>
          </p:nvSpPr>
          <p:spPr>
            <a:xfrm>
              <a:off x="3242299" y="2553740"/>
              <a:ext cx="914398" cy="457198"/>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Variable Cost</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163" name="Rectangle 162"/>
            <p:cNvSpPr/>
            <p:nvPr/>
          </p:nvSpPr>
          <p:spPr>
            <a:xfrm>
              <a:off x="4674854" y="3284206"/>
              <a:ext cx="1005837" cy="228599"/>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Freight</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164" name="Rectangle 163"/>
            <p:cNvSpPr/>
            <p:nvPr/>
          </p:nvSpPr>
          <p:spPr>
            <a:xfrm>
              <a:off x="4674854" y="1684011"/>
              <a:ext cx="1005837" cy="549164"/>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Product Cost</a:t>
              </a:r>
            </a:p>
          </p:txBody>
        </p:sp>
        <p:sp>
          <p:nvSpPr>
            <p:cNvPr id="165" name="Rectangle 164"/>
            <p:cNvSpPr/>
            <p:nvPr/>
          </p:nvSpPr>
          <p:spPr>
            <a:xfrm>
              <a:off x="4674854" y="2903208"/>
              <a:ext cx="1005837" cy="228599"/>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Services</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166" name="Rectangle 165"/>
            <p:cNvSpPr/>
            <p:nvPr/>
          </p:nvSpPr>
          <p:spPr>
            <a:xfrm>
              <a:off x="6134080" y="2011670"/>
              <a:ext cx="914398" cy="304799"/>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Volumes</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167" name="Rectangle 166"/>
            <p:cNvSpPr/>
            <p:nvPr/>
          </p:nvSpPr>
          <p:spPr>
            <a:xfrm>
              <a:off x="6134080" y="2545068"/>
              <a:ext cx="914398" cy="457198"/>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Raw Materials</a:t>
              </a:r>
            </a:p>
          </p:txBody>
        </p:sp>
        <p:sp>
          <p:nvSpPr>
            <p:cNvPr id="168" name="Rectangle 167"/>
            <p:cNvSpPr/>
            <p:nvPr/>
          </p:nvSpPr>
          <p:spPr>
            <a:xfrm>
              <a:off x="6134080" y="1325873"/>
              <a:ext cx="914398" cy="457198"/>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Purchased Fin. Goods</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cxnSp>
          <p:nvCxnSpPr>
            <p:cNvPr id="169" name="Elbow Connector 168"/>
            <p:cNvCxnSpPr>
              <a:stCxn id="162" idx="3"/>
              <a:endCxn id="165" idx="1"/>
            </p:cNvCxnSpPr>
            <p:nvPr/>
          </p:nvCxnSpPr>
          <p:spPr>
            <a:xfrm>
              <a:off x="4156695" y="2782340"/>
              <a:ext cx="518159" cy="235167"/>
            </a:xfrm>
            <a:prstGeom prst="bentConnector3">
              <a:avLst>
                <a:gd name="adj1" fmla="val 50000"/>
              </a:avLst>
            </a:prstGeom>
            <a:noFill/>
            <a:ln w="10000" cap="flat" cmpd="sng" algn="ctr">
              <a:solidFill>
                <a:srgbClr val="F0AB00"/>
              </a:solidFill>
              <a:prstDash val="solid"/>
            </a:ln>
            <a:effectLst/>
          </p:spPr>
        </p:cxnSp>
        <p:cxnSp>
          <p:nvCxnSpPr>
            <p:cNvPr id="170" name="Elbow Connector 169"/>
            <p:cNvCxnSpPr>
              <a:stCxn id="162" idx="3"/>
              <a:endCxn id="163" idx="1"/>
            </p:cNvCxnSpPr>
            <p:nvPr/>
          </p:nvCxnSpPr>
          <p:spPr>
            <a:xfrm>
              <a:off x="4156695" y="2782340"/>
              <a:ext cx="518159" cy="616165"/>
            </a:xfrm>
            <a:prstGeom prst="bentConnector3">
              <a:avLst>
                <a:gd name="adj1" fmla="val 50000"/>
              </a:avLst>
            </a:prstGeom>
            <a:noFill/>
            <a:ln w="10000" cap="flat" cmpd="sng" algn="ctr">
              <a:solidFill>
                <a:srgbClr val="F0AB00"/>
              </a:solidFill>
              <a:prstDash val="solid"/>
            </a:ln>
            <a:effectLst/>
          </p:spPr>
        </p:cxnSp>
        <p:cxnSp>
          <p:nvCxnSpPr>
            <p:cNvPr id="171" name="Elbow Connector 170"/>
            <p:cNvCxnSpPr>
              <a:stCxn id="162" idx="3"/>
              <a:endCxn id="164" idx="1"/>
            </p:cNvCxnSpPr>
            <p:nvPr/>
          </p:nvCxnSpPr>
          <p:spPr>
            <a:xfrm flipV="1">
              <a:off x="4156695" y="1958593"/>
              <a:ext cx="518159" cy="823746"/>
            </a:xfrm>
            <a:prstGeom prst="bentConnector3">
              <a:avLst>
                <a:gd name="adj1" fmla="val 50000"/>
              </a:avLst>
            </a:prstGeom>
            <a:noFill/>
            <a:ln w="10000" cap="flat" cmpd="sng" algn="ctr">
              <a:solidFill>
                <a:srgbClr val="F0AB00"/>
              </a:solidFill>
              <a:prstDash val="solid"/>
            </a:ln>
            <a:effectLst/>
          </p:spPr>
        </p:cxnSp>
        <p:sp>
          <p:nvSpPr>
            <p:cNvPr id="172" name="Rectangle 171"/>
            <p:cNvSpPr/>
            <p:nvPr/>
          </p:nvSpPr>
          <p:spPr>
            <a:xfrm>
              <a:off x="7439981" y="1888173"/>
              <a:ext cx="914398" cy="457198"/>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002060"/>
                  </a:solidFill>
                  <a:effectLst/>
                  <a:uLnTx/>
                  <a:uFillTx/>
                  <a:latin typeface="Arial"/>
                  <a:ea typeface="+mn-ea"/>
                  <a:cs typeface="+mn-cs"/>
                </a:rPr>
                <a:t>Commodity Prices</a:t>
              </a:r>
              <a:endParaRPr kumimoji="0" lang="en-US" sz="1100" b="1" i="0" u="none" strike="noStrike" kern="0" cap="none" spc="0" normalizeH="0" baseline="0" noProof="0" dirty="0">
                <a:ln>
                  <a:noFill/>
                </a:ln>
                <a:solidFill>
                  <a:srgbClr val="002060"/>
                </a:solidFill>
                <a:effectLst/>
                <a:uLnTx/>
                <a:uFillTx/>
                <a:latin typeface="Arial"/>
                <a:ea typeface="+mn-ea"/>
                <a:cs typeface="+mn-cs"/>
              </a:endParaRPr>
            </a:p>
          </p:txBody>
        </p:sp>
        <p:sp>
          <p:nvSpPr>
            <p:cNvPr id="173" name="Rectangle 172"/>
            <p:cNvSpPr/>
            <p:nvPr/>
          </p:nvSpPr>
          <p:spPr>
            <a:xfrm>
              <a:off x="7439981" y="2551636"/>
              <a:ext cx="914398" cy="457198"/>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F/X</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174" name="Rectangle 173"/>
            <p:cNvSpPr/>
            <p:nvPr/>
          </p:nvSpPr>
          <p:spPr>
            <a:xfrm>
              <a:off x="7439981" y="3199334"/>
              <a:ext cx="914398" cy="457198"/>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Inflation</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cxnSp>
          <p:nvCxnSpPr>
            <p:cNvPr id="175" name="Elbow Connector 174"/>
            <p:cNvCxnSpPr>
              <a:stCxn id="164" idx="3"/>
              <a:endCxn id="166" idx="1"/>
            </p:cNvCxnSpPr>
            <p:nvPr/>
          </p:nvCxnSpPr>
          <p:spPr>
            <a:xfrm>
              <a:off x="5680691" y="1958594"/>
              <a:ext cx="453389" cy="205476"/>
            </a:xfrm>
            <a:prstGeom prst="bentConnector3">
              <a:avLst>
                <a:gd name="adj1" fmla="val 50000"/>
              </a:avLst>
            </a:prstGeom>
            <a:noFill/>
            <a:ln w="10000" cap="flat" cmpd="sng" algn="ctr">
              <a:solidFill>
                <a:srgbClr val="F0AB00"/>
              </a:solidFill>
              <a:prstDash val="solid"/>
            </a:ln>
            <a:effectLst/>
          </p:spPr>
        </p:cxnSp>
        <p:cxnSp>
          <p:nvCxnSpPr>
            <p:cNvPr id="176" name="Elbow Connector 175"/>
            <p:cNvCxnSpPr>
              <a:stCxn id="164" idx="3"/>
              <a:endCxn id="167" idx="1"/>
            </p:cNvCxnSpPr>
            <p:nvPr/>
          </p:nvCxnSpPr>
          <p:spPr>
            <a:xfrm>
              <a:off x="5680691" y="1958594"/>
              <a:ext cx="453389" cy="815074"/>
            </a:xfrm>
            <a:prstGeom prst="bentConnector3">
              <a:avLst>
                <a:gd name="adj1" fmla="val 50000"/>
              </a:avLst>
            </a:prstGeom>
            <a:noFill/>
            <a:ln w="10000" cap="flat" cmpd="sng" algn="ctr">
              <a:solidFill>
                <a:srgbClr val="F0AB00"/>
              </a:solidFill>
              <a:prstDash val="solid"/>
            </a:ln>
            <a:effectLst/>
          </p:spPr>
        </p:cxnSp>
        <p:cxnSp>
          <p:nvCxnSpPr>
            <p:cNvPr id="177" name="Elbow Connector 176"/>
            <p:cNvCxnSpPr>
              <a:stCxn id="164" idx="3"/>
              <a:endCxn id="168" idx="1"/>
            </p:cNvCxnSpPr>
            <p:nvPr/>
          </p:nvCxnSpPr>
          <p:spPr>
            <a:xfrm flipV="1">
              <a:off x="5680691" y="1554472"/>
              <a:ext cx="453389" cy="404121"/>
            </a:xfrm>
            <a:prstGeom prst="bentConnector3">
              <a:avLst>
                <a:gd name="adj1" fmla="val 50000"/>
              </a:avLst>
            </a:prstGeom>
            <a:noFill/>
            <a:ln w="10000" cap="flat" cmpd="sng" algn="ctr">
              <a:solidFill>
                <a:srgbClr val="F0AB00"/>
              </a:solidFill>
              <a:prstDash val="solid"/>
            </a:ln>
            <a:effectLst/>
          </p:spPr>
        </p:cxnSp>
        <p:cxnSp>
          <p:nvCxnSpPr>
            <p:cNvPr id="178" name="Elbow Connector 177"/>
            <p:cNvCxnSpPr>
              <a:stCxn id="167" idx="3"/>
              <a:endCxn id="174" idx="1"/>
            </p:cNvCxnSpPr>
            <p:nvPr/>
          </p:nvCxnSpPr>
          <p:spPr>
            <a:xfrm>
              <a:off x="7048477" y="2773667"/>
              <a:ext cx="391505" cy="654266"/>
            </a:xfrm>
            <a:prstGeom prst="bentConnector3">
              <a:avLst>
                <a:gd name="adj1" fmla="val 50000"/>
              </a:avLst>
            </a:prstGeom>
            <a:noFill/>
            <a:ln w="10000" cap="flat" cmpd="sng" algn="ctr">
              <a:solidFill>
                <a:srgbClr val="F0AB00"/>
              </a:solidFill>
              <a:prstDash val="solid"/>
            </a:ln>
            <a:effectLst/>
          </p:spPr>
        </p:cxnSp>
        <p:cxnSp>
          <p:nvCxnSpPr>
            <p:cNvPr id="179" name="Elbow Connector 178"/>
            <p:cNvCxnSpPr>
              <a:stCxn id="167" idx="3"/>
              <a:endCxn id="173" idx="1"/>
            </p:cNvCxnSpPr>
            <p:nvPr/>
          </p:nvCxnSpPr>
          <p:spPr>
            <a:xfrm>
              <a:off x="7048477" y="2773667"/>
              <a:ext cx="391505" cy="6568"/>
            </a:xfrm>
            <a:prstGeom prst="bentConnector3">
              <a:avLst>
                <a:gd name="adj1" fmla="val 50000"/>
              </a:avLst>
            </a:prstGeom>
            <a:noFill/>
            <a:ln w="10000" cap="flat" cmpd="sng" algn="ctr">
              <a:solidFill>
                <a:srgbClr val="F0AB00"/>
              </a:solidFill>
              <a:prstDash val="solid"/>
            </a:ln>
            <a:effectLst/>
          </p:spPr>
        </p:cxnSp>
        <p:cxnSp>
          <p:nvCxnSpPr>
            <p:cNvPr id="180" name="Elbow Connector 179"/>
            <p:cNvCxnSpPr>
              <a:stCxn id="167" idx="3"/>
              <a:endCxn id="172" idx="1"/>
            </p:cNvCxnSpPr>
            <p:nvPr/>
          </p:nvCxnSpPr>
          <p:spPr>
            <a:xfrm flipV="1">
              <a:off x="7048477" y="2116772"/>
              <a:ext cx="391505" cy="656895"/>
            </a:xfrm>
            <a:prstGeom prst="bentConnector3">
              <a:avLst>
                <a:gd name="adj1" fmla="val 50000"/>
              </a:avLst>
            </a:prstGeom>
            <a:noFill/>
            <a:ln w="10000" cap="flat" cmpd="sng" algn="ctr">
              <a:solidFill>
                <a:srgbClr val="F0AB00"/>
              </a:solidFill>
              <a:prstDash val="solid"/>
            </a:ln>
            <a:effectLst/>
          </p:spPr>
        </p:cxnSp>
        <p:sp>
          <p:nvSpPr>
            <p:cNvPr id="181" name="Rectangle 180"/>
            <p:cNvSpPr/>
            <p:nvPr/>
          </p:nvSpPr>
          <p:spPr>
            <a:xfrm>
              <a:off x="3246111" y="1300257"/>
              <a:ext cx="914398" cy="457198"/>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Net Sales</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cxnSp>
          <p:nvCxnSpPr>
            <p:cNvPr id="182" name="Straight Connector 181"/>
            <p:cNvCxnSpPr>
              <a:stCxn id="181" idx="3"/>
            </p:cNvCxnSpPr>
            <p:nvPr/>
          </p:nvCxnSpPr>
          <p:spPr>
            <a:xfrm flipV="1">
              <a:off x="4160515" y="1403160"/>
              <a:ext cx="323849" cy="125698"/>
            </a:xfrm>
            <a:prstGeom prst="line">
              <a:avLst/>
            </a:prstGeom>
            <a:noFill/>
            <a:ln w="10033" cap="flat" cmpd="sng" algn="ctr">
              <a:solidFill>
                <a:srgbClr val="F0AB00"/>
              </a:solidFill>
              <a:prstDash val="solid"/>
            </a:ln>
            <a:effectLst/>
          </p:spPr>
        </p:cxnSp>
        <p:cxnSp>
          <p:nvCxnSpPr>
            <p:cNvPr id="183" name="Straight Connector 182"/>
            <p:cNvCxnSpPr>
              <a:stCxn id="181" idx="3"/>
            </p:cNvCxnSpPr>
            <p:nvPr/>
          </p:nvCxnSpPr>
          <p:spPr>
            <a:xfrm>
              <a:off x="4160520" y="1528862"/>
              <a:ext cx="323849" cy="151348"/>
            </a:xfrm>
            <a:prstGeom prst="line">
              <a:avLst/>
            </a:prstGeom>
            <a:noFill/>
            <a:ln w="10033" cap="flat" cmpd="sng" algn="ctr">
              <a:solidFill>
                <a:srgbClr val="F0AB00"/>
              </a:solidFill>
              <a:prstDash val="solid"/>
            </a:ln>
            <a:effectLst/>
          </p:spPr>
        </p:cxnSp>
      </p:grpSp>
    </p:spTree>
    <p:extLst>
      <p:ext uri="{BB962C8B-B14F-4D97-AF65-F5344CB8AC3E}">
        <p14:creationId xmlns:p14="http://schemas.microsoft.com/office/powerpoint/2010/main" val="20582105"/>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776" y="108001"/>
            <a:ext cx="6877051" cy="927588"/>
          </a:xfrm>
        </p:spPr>
        <p:txBody>
          <a:bodyPr/>
          <a:lstStyle/>
          <a:p>
            <a:r>
              <a:rPr lang="de-DE" dirty="0" smtClean="0"/>
              <a:t>Planung und Simulation</a:t>
            </a:r>
            <a:r>
              <a:rPr lang="de-DE" smtClean="0"/>
              <a:t/>
            </a:r>
            <a:br>
              <a:rPr lang="de-DE" smtClean="0"/>
            </a:br>
            <a:r>
              <a:rPr lang="de-DE" sz="1600" smtClean="0"/>
              <a:t>Werttreiberbäume</a:t>
            </a:r>
            <a:endParaRPr lang="en-US" sz="1600" dirty="0"/>
          </a:p>
        </p:txBody>
      </p:sp>
      <p:grpSp>
        <p:nvGrpSpPr>
          <p:cNvPr id="75" name="Group 74"/>
          <p:cNvGrpSpPr/>
          <p:nvPr/>
        </p:nvGrpSpPr>
        <p:grpSpPr>
          <a:xfrm>
            <a:off x="647700" y="1239602"/>
            <a:ext cx="7092652" cy="3676650"/>
            <a:chOff x="647700" y="1519105"/>
            <a:chExt cx="7696200" cy="4751070"/>
          </a:xfrm>
        </p:grpSpPr>
        <p:sp>
          <p:nvSpPr>
            <p:cNvPr id="76" name="Rectangle 75"/>
            <p:cNvSpPr/>
            <p:nvPr/>
          </p:nvSpPr>
          <p:spPr>
            <a:xfrm>
              <a:off x="647700" y="3430083"/>
              <a:ext cx="1143000" cy="457200"/>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Net Sales</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77" name="Rectangle 76"/>
            <p:cNvSpPr/>
            <p:nvPr/>
          </p:nvSpPr>
          <p:spPr>
            <a:xfrm>
              <a:off x="2247900" y="2037791"/>
              <a:ext cx="1143000" cy="457200"/>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Volumes</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78" name="Rectangle 77"/>
            <p:cNvSpPr/>
            <p:nvPr/>
          </p:nvSpPr>
          <p:spPr>
            <a:xfrm>
              <a:off x="2247900" y="4822375"/>
              <a:ext cx="1143000" cy="457200"/>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Net Price</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cxnSp>
          <p:nvCxnSpPr>
            <p:cNvPr id="79" name="Elbow Connector 78"/>
            <p:cNvCxnSpPr>
              <a:stCxn id="76" idx="3"/>
              <a:endCxn id="77" idx="1"/>
            </p:cNvCxnSpPr>
            <p:nvPr/>
          </p:nvCxnSpPr>
          <p:spPr>
            <a:xfrm flipV="1">
              <a:off x="1790700" y="2266391"/>
              <a:ext cx="457200" cy="1392292"/>
            </a:xfrm>
            <a:prstGeom prst="bentConnector3">
              <a:avLst>
                <a:gd name="adj1" fmla="val 50000"/>
              </a:avLst>
            </a:prstGeom>
            <a:noFill/>
            <a:ln w="10000" cap="flat" cmpd="sng" algn="ctr">
              <a:solidFill>
                <a:srgbClr val="F0AB00"/>
              </a:solidFill>
              <a:prstDash val="solid"/>
            </a:ln>
            <a:effectLst/>
          </p:spPr>
        </p:cxnSp>
        <p:cxnSp>
          <p:nvCxnSpPr>
            <p:cNvPr id="80" name="Elbow Connector 79"/>
            <p:cNvCxnSpPr>
              <a:stCxn id="76" idx="3"/>
              <a:endCxn id="78" idx="1"/>
            </p:cNvCxnSpPr>
            <p:nvPr/>
          </p:nvCxnSpPr>
          <p:spPr>
            <a:xfrm>
              <a:off x="1790700" y="3658683"/>
              <a:ext cx="457200" cy="1392292"/>
            </a:xfrm>
            <a:prstGeom prst="bentConnector3">
              <a:avLst>
                <a:gd name="adj1" fmla="val 50000"/>
              </a:avLst>
            </a:prstGeom>
            <a:noFill/>
            <a:ln w="10000" cap="flat" cmpd="sng" algn="ctr">
              <a:solidFill>
                <a:srgbClr val="F0AB00"/>
              </a:solidFill>
              <a:prstDash val="solid"/>
            </a:ln>
            <a:effectLst/>
          </p:spPr>
        </p:cxnSp>
        <p:cxnSp>
          <p:nvCxnSpPr>
            <p:cNvPr id="81" name="Elbow Connector 80"/>
            <p:cNvCxnSpPr>
              <a:stCxn id="78" idx="3"/>
              <a:endCxn id="87" idx="1"/>
            </p:cNvCxnSpPr>
            <p:nvPr/>
          </p:nvCxnSpPr>
          <p:spPr>
            <a:xfrm flipV="1">
              <a:off x="3390900" y="4288975"/>
              <a:ext cx="1066800" cy="762000"/>
            </a:xfrm>
            <a:prstGeom prst="bentConnector3">
              <a:avLst>
                <a:gd name="adj1" fmla="val 50000"/>
              </a:avLst>
            </a:prstGeom>
            <a:noFill/>
            <a:ln w="10000" cap="flat" cmpd="sng" algn="ctr">
              <a:solidFill>
                <a:srgbClr val="F0AB00"/>
              </a:solidFill>
              <a:prstDash val="solid"/>
            </a:ln>
            <a:effectLst/>
          </p:spPr>
        </p:cxnSp>
        <p:cxnSp>
          <p:nvCxnSpPr>
            <p:cNvPr id="82" name="Elbow Connector 81"/>
            <p:cNvCxnSpPr>
              <a:stCxn id="78" idx="3"/>
              <a:endCxn id="88" idx="1"/>
            </p:cNvCxnSpPr>
            <p:nvPr/>
          </p:nvCxnSpPr>
          <p:spPr>
            <a:xfrm>
              <a:off x="3390900" y="5050975"/>
              <a:ext cx="1066800" cy="533400"/>
            </a:xfrm>
            <a:prstGeom prst="bentConnector3">
              <a:avLst>
                <a:gd name="adj1" fmla="val 50000"/>
              </a:avLst>
            </a:prstGeom>
            <a:noFill/>
            <a:ln w="10000" cap="flat" cmpd="sng" algn="ctr">
              <a:solidFill>
                <a:srgbClr val="F0AB00"/>
              </a:solidFill>
              <a:prstDash val="solid"/>
            </a:ln>
            <a:effectLst/>
          </p:spPr>
        </p:cxnSp>
        <p:cxnSp>
          <p:nvCxnSpPr>
            <p:cNvPr id="83" name="Elbow Connector 82"/>
            <p:cNvCxnSpPr>
              <a:stCxn id="88" idx="3"/>
              <a:endCxn id="94" idx="1"/>
            </p:cNvCxnSpPr>
            <p:nvPr/>
          </p:nvCxnSpPr>
          <p:spPr>
            <a:xfrm>
              <a:off x="5688280" y="5584375"/>
              <a:ext cx="1512620" cy="457200"/>
            </a:xfrm>
            <a:prstGeom prst="bentConnector3">
              <a:avLst>
                <a:gd name="adj1" fmla="val 50000"/>
              </a:avLst>
            </a:prstGeom>
            <a:noFill/>
            <a:ln w="10000" cap="flat" cmpd="sng" algn="ctr">
              <a:solidFill>
                <a:srgbClr val="F0AB00"/>
              </a:solidFill>
              <a:prstDash val="solid"/>
            </a:ln>
            <a:effectLst/>
          </p:spPr>
        </p:cxnSp>
        <p:cxnSp>
          <p:nvCxnSpPr>
            <p:cNvPr id="84" name="Elbow Connector 83"/>
            <p:cNvCxnSpPr>
              <a:stCxn id="88" idx="3"/>
              <a:endCxn id="93" idx="1"/>
            </p:cNvCxnSpPr>
            <p:nvPr/>
          </p:nvCxnSpPr>
          <p:spPr>
            <a:xfrm flipV="1">
              <a:off x="5688280" y="5279575"/>
              <a:ext cx="1512620" cy="304800"/>
            </a:xfrm>
            <a:prstGeom prst="bentConnector3">
              <a:avLst>
                <a:gd name="adj1" fmla="val 50000"/>
              </a:avLst>
            </a:prstGeom>
            <a:noFill/>
            <a:ln w="10000" cap="flat" cmpd="sng" algn="ctr">
              <a:solidFill>
                <a:srgbClr val="F0AB00"/>
              </a:solidFill>
              <a:prstDash val="solid"/>
            </a:ln>
            <a:effectLst/>
          </p:spPr>
        </p:cxnSp>
        <p:cxnSp>
          <p:nvCxnSpPr>
            <p:cNvPr id="85" name="Elbow Connector 84"/>
            <p:cNvCxnSpPr>
              <a:stCxn id="77" idx="3"/>
              <a:endCxn id="89" idx="1"/>
            </p:cNvCxnSpPr>
            <p:nvPr/>
          </p:nvCxnSpPr>
          <p:spPr>
            <a:xfrm flipV="1">
              <a:off x="3390900" y="1747705"/>
              <a:ext cx="1066800" cy="518686"/>
            </a:xfrm>
            <a:prstGeom prst="bentConnector3">
              <a:avLst>
                <a:gd name="adj1" fmla="val 50000"/>
              </a:avLst>
            </a:prstGeom>
            <a:noFill/>
            <a:ln w="10000" cap="flat" cmpd="sng" algn="ctr">
              <a:solidFill>
                <a:srgbClr val="F0AB00"/>
              </a:solidFill>
              <a:prstDash val="solid"/>
            </a:ln>
            <a:effectLst/>
          </p:spPr>
        </p:cxnSp>
        <p:cxnSp>
          <p:nvCxnSpPr>
            <p:cNvPr id="86" name="Elbow Connector 85"/>
            <p:cNvCxnSpPr>
              <a:stCxn id="77" idx="3"/>
              <a:endCxn id="90" idx="1"/>
            </p:cNvCxnSpPr>
            <p:nvPr/>
          </p:nvCxnSpPr>
          <p:spPr>
            <a:xfrm>
              <a:off x="3390900" y="2266391"/>
              <a:ext cx="1066799" cy="479534"/>
            </a:xfrm>
            <a:prstGeom prst="bentConnector3">
              <a:avLst>
                <a:gd name="adj1" fmla="val 50000"/>
              </a:avLst>
            </a:prstGeom>
            <a:noFill/>
            <a:ln w="10000" cap="flat" cmpd="sng" algn="ctr">
              <a:solidFill>
                <a:srgbClr val="F0AB00"/>
              </a:solidFill>
              <a:prstDash val="solid"/>
            </a:ln>
            <a:effectLst/>
          </p:spPr>
        </p:cxnSp>
        <p:sp>
          <p:nvSpPr>
            <p:cNvPr id="87" name="Rectangle 86"/>
            <p:cNvSpPr/>
            <p:nvPr/>
          </p:nvSpPr>
          <p:spPr>
            <a:xfrm>
              <a:off x="4457700" y="4060375"/>
              <a:ext cx="1230580" cy="457200"/>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List Price</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88" name="Rectangle 87"/>
            <p:cNvSpPr/>
            <p:nvPr/>
          </p:nvSpPr>
          <p:spPr>
            <a:xfrm>
              <a:off x="4457700" y="5355775"/>
              <a:ext cx="1230580" cy="457200"/>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Deductions</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89" name="Rectangle 88"/>
            <p:cNvSpPr/>
            <p:nvPr/>
          </p:nvSpPr>
          <p:spPr>
            <a:xfrm>
              <a:off x="4457700" y="1519105"/>
              <a:ext cx="1230580" cy="457200"/>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Market Size</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90" name="Rectangle 89"/>
            <p:cNvSpPr/>
            <p:nvPr/>
          </p:nvSpPr>
          <p:spPr>
            <a:xfrm>
              <a:off x="4457699" y="2517325"/>
              <a:ext cx="1230581" cy="457200"/>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Volume/Value Share</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cxnSp>
          <p:nvCxnSpPr>
            <p:cNvPr id="91" name="Elbow Connector 90"/>
            <p:cNvCxnSpPr>
              <a:stCxn id="90" idx="3"/>
              <a:endCxn id="95" idx="1"/>
            </p:cNvCxnSpPr>
            <p:nvPr/>
          </p:nvCxnSpPr>
          <p:spPr>
            <a:xfrm flipV="1">
              <a:off x="5688280" y="2364925"/>
              <a:ext cx="1512620" cy="381000"/>
            </a:xfrm>
            <a:prstGeom prst="bentConnector3">
              <a:avLst>
                <a:gd name="adj1" fmla="val 50000"/>
              </a:avLst>
            </a:prstGeom>
            <a:noFill/>
            <a:ln w="10000" cap="flat" cmpd="sng" algn="ctr">
              <a:solidFill>
                <a:srgbClr val="F0AB00"/>
              </a:solidFill>
              <a:prstDash val="solid"/>
            </a:ln>
            <a:effectLst/>
          </p:spPr>
        </p:cxnSp>
        <p:cxnSp>
          <p:nvCxnSpPr>
            <p:cNvPr id="92" name="Elbow Connector 91"/>
            <p:cNvCxnSpPr>
              <a:stCxn id="90" idx="3"/>
              <a:endCxn id="96" idx="1"/>
            </p:cNvCxnSpPr>
            <p:nvPr/>
          </p:nvCxnSpPr>
          <p:spPr>
            <a:xfrm>
              <a:off x="5688280" y="2745925"/>
              <a:ext cx="1512620" cy="381000"/>
            </a:xfrm>
            <a:prstGeom prst="bentConnector3">
              <a:avLst>
                <a:gd name="adj1" fmla="val 50000"/>
              </a:avLst>
            </a:prstGeom>
            <a:noFill/>
            <a:ln w="10000" cap="flat" cmpd="sng" algn="ctr">
              <a:solidFill>
                <a:srgbClr val="F0AB00"/>
              </a:solidFill>
              <a:prstDash val="solid"/>
            </a:ln>
            <a:effectLst/>
          </p:spPr>
        </p:cxnSp>
        <p:sp>
          <p:nvSpPr>
            <p:cNvPr id="93" name="Rectangle 92"/>
            <p:cNvSpPr/>
            <p:nvPr/>
          </p:nvSpPr>
          <p:spPr>
            <a:xfrm>
              <a:off x="7200900" y="5050975"/>
              <a:ext cx="1143000" cy="457200"/>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Consumer</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94" name="Rectangle 93"/>
            <p:cNvSpPr/>
            <p:nvPr/>
          </p:nvSpPr>
          <p:spPr>
            <a:xfrm>
              <a:off x="7200900" y="5812975"/>
              <a:ext cx="1143000" cy="457200"/>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Customer</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95" name="Rectangle 94"/>
            <p:cNvSpPr/>
            <p:nvPr/>
          </p:nvSpPr>
          <p:spPr>
            <a:xfrm>
              <a:off x="7200900" y="2136325"/>
              <a:ext cx="1143000" cy="457200"/>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Portfolio Segmentation</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96" name="Rectangle 95"/>
            <p:cNvSpPr/>
            <p:nvPr/>
          </p:nvSpPr>
          <p:spPr>
            <a:xfrm>
              <a:off x="7200900" y="2898325"/>
              <a:ext cx="1143000" cy="457200"/>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Adv. Spend</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97" name="Rectangle 96"/>
            <p:cNvSpPr/>
            <p:nvPr/>
          </p:nvSpPr>
          <p:spPr>
            <a:xfrm>
              <a:off x="7200900" y="3603175"/>
              <a:ext cx="1143000" cy="457200"/>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Market Price</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sp>
          <p:nvSpPr>
            <p:cNvPr id="98" name="Rectangle 97"/>
            <p:cNvSpPr/>
            <p:nvPr/>
          </p:nvSpPr>
          <p:spPr>
            <a:xfrm>
              <a:off x="7200900" y="4403275"/>
              <a:ext cx="1143000" cy="457200"/>
            </a:xfrm>
            <a:prstGeom prst="rect">
              <a:avLst/>
            </a:prstGeom>
            <a:solidFill>
              <a:srgbClr val="FFFFFF">
                <a:lumMod val="95000"/>
              </a:srgbClr>
            </a:solidFill>
            <a:ln w="19050" cap="flat" cmpd="sng" algn="ctr">
              <a:solidFill>
                <a:srgbClr val="F0AB00">
                  <a:shade val="50000"/>
                </a:srgbClr>
              </a:solidFill>
              <a:prstDash val="solid"/>
            </a:ln>
            <a:effectLst/>
          </p:spPr>
          <p:txBody>
            <a:bodyPr lIns="9144" tIns="9144" rIns="9144" bIns="914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a:ea typeface="+mn-ea"/>
                  <a:cs typeface="+mn-cs"/>
                </a:rPr>
                <a:t>Price Index</a:t>
              </a:r>
              <a:endParaRPr kumimoji="0" lang="en-US" sz="1200" b="1" i="0" u="none" strike="noStrike" kern="0" cap="none" spc="0" normalizeH="0" baseline="0" noProof="0" dirty="0">
                <a:ln>
                  <a:noFill/>
                </a:ln>
                <a:solidFill>
                  <a:srgbClr val="002060"/>
                </a:solidFill>
                <a:effectLst/>
                <a:uLnTx/>
                <a:uFillTx/>
                <a:latin typeface="Arial"/>
                <a:ea typeface="+mn-ea"/>
                <a:cs typeface="+mn-cs"/>
              </a:endParaRPr>
            </a:p>
          </p:txBody>
        </p:sp>
        <p:cxnSp>
          <p:nvCxnSpPr>
            <p:cNvPr id="99" name="Elbow Connector 98"/>
            <p:cNvCxnSpPr>
              <a:stCxn id="87" idx="3"/>
              <a:endCxn id="98" idx="1"/>
            </p:cNvCxnSpPr>
            <p:nvPr/>
          </p:nvCxnSpPr>
          <p:spPr>
            <a:xfrm>
              <a:off x="5688280" y="4288975"/>
              <a:ext cx="1512620" cy="342900"/>
            </a:xfrm>
            <a:prstGeom prst="bentConnector3">
              <a:avLst>
                <a:gd name="adj1" fmla="val 50000"/>
              </a:avLst>
            </a:prstGeom>
            <a:noFill/>
            <a:ln w="10000" cap="flat" cmpd="sng" algn="ctr">
              <a:solidFill>
                <a:srgbClr val="F0AB00"/>
              </a:solidFill>
              <a:prstDash val="solid"/>
            </a:ln>
            <a:effectLst/>
          </p:spPr>
        </p:cxnSp>
        <p:cxnSp>
          <p:nvCxnSpPr>
            <p:cNvPr id="100" name="Elbow Connector 99"/>
            <p:cNvCxnSpPr>
              <a:stCxn id="87" idx="3"/>
              <a:endCxn id="97" idx="1"/>
            </p:cNvCxnSpPr>
            <p:nvPr/>
          </p:nvCxnSpPr>
          <p:spPr>
            <a:xfrm flipV="1">
              <a:off x="5688280" y="3831775"/>
              <a:ext cx="1512620" cy="457200"/>
            </a:xfrm>
            <a:prstGeom prst="bentConnector3">
              <a:avLst>
                <a:gd name="adj1" fmla="val 50000"/>
              </a:avLst>
            </a:prstGeom>
            <a:noFill/>
            <a:ln w="10000" cap="flat" cmpd="sng" algn="ctr">
              <a:solidFill>
                <a:srgbClr val="F0AB00"/>
              </a:solidFill>
              <a:prstDash val="solid"/>
            </a:ln>
            <a:effectLst/>
          </p:spPr>
        </p:cxnSp>
      </p:grpSp>
    </p:spTree>
    <p:extLst>
      <p:ext uri="{BB962C8B-B14F-4D97-AF65-F5344CB8AC3E}">
        <p14:creationId xmlns:p14="http://schemas.microsoft.com/office/powerpoint/2010/main" val="1888093429"/>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ildplatzhalter 5"/>
          <p:cNvSpPr>
            <a:spLocks noGrp="1"/>
          </p:cNvSpPr>
          <p:nvPr>
            <p:ph type="pic" sz="quarter" idx="10"/>
          </p:nvPr>
        </p:nvSpPr>
        <p:spPr/>
      </p:sp>
      <p:sp>
        <p:nvSpPr>
          <p:cNvPr id="7" name="Textplatzhalter 6"/>
          <p:cNvSpPr>
            <a:spLocks noGrp="1"/>
          </p:cNvSpPr>
          <p:nvPr>
            <p:ph type="body" sz="quarter" idx="11"/>
          </p:nvPr>
        </p:nvSpPr>
        <p:spPr/>
        <p:txBody>
          <a:bodyPr/>
          <a:lstStyle/>
          <a:p>
            <a:endParaRPr lang="de-DE" dirty="0"/>
          </a:p>
        </p:txBody>
      </p:sp>
      <p:sp>
        <p:nvSpPr>
          <p:cNvPr id="21" name="Title 20"/>
          <p:cNvSpPr>
            <a:spLocks noGrp="1"/>
          </p:cNvSpPr>
          <p:nvPr>
            <p:ph type="ctrTitle"/>
          </p:nvPr>
        </p:nvSpPr>
        <p:spPr/>
        <p:txBody>
          <a:bodyPr/>
          <a:lstStyle/>
          <a:p>
            <a:r>
              <a:rPr lang="de-DE" dirty="0" err="1" smtClean="0"/>
              <a:t>Thank</a:t>
            </a:r>
            <a:r>
              <a:rPr lang="de-DE" dirty="0" smtClean="0"/>
              <a:t> </a:t>
            </a:r>
            <a:r>
              <a:rPr lang="de-DE" dirty="0" err="1" smtClean="0"/>
              <a:t>you</a:t>
            </a:r>
            <a:r>
              <a:rPr lang="de-DE" dirty="0" smtClean="0"/>
              <a:t> </a:t>
            </a:r>
            <a:br>
              <a:rPr lang="de-DE" dirty="0" smtClean="0"/>
            </a:br>
            <a:r>
              <a:rPr lang="de-DE" dirty="0" err="1" smtClean="0"/>
              <a:t>for</a:t>
            </a:r>
            <a:r>
              <a:rPr lang="de-DE" dirty="0" smtClean="0"/>
              <a:t> </a:t>
            </a:r>
            <a:r>
              <a:rPr lang="de-DE" dirty="0" err="1" smtClean="0"/>
              <a:t>your</a:t>
            </a:r>
            <a:r>
              <a:rPr lang="de-DE" dirty="0" smtClean="0"/>
              <a:t> </a:t>
            </a:r>
            <a:r>
              <a:rPr lang="de-DE" dirty="0" err="1" smtClean="0"/>
              <a:t>attention</a:t>
            </a:r>
            <a:r>
              <a:rPr lang="de-DE" dirty="0" smtClean="0"/>
              <a:t>!</a:t>
            </a:r>
            <a:endParaRPr lang="en-US" dirty="0"/>
          </a:p>
        </p:txBody>
      </p:sp>
      <p:sp>
        <p:nvSpPr>
          <p:cNvPr id="22" name="Subtitle 21"/>
          <p:cNvSpPr>
            <a:spLocks noGrp="1"/>
          </p:cNvSpPr>
          <p:nvPr>
            <p:ph type="subTitle" idx="1"/>
          </p:nvPr>
        </p:nvSpPr>
        <p:spPr/>
        <p:txBody>
          <a:bodyPr/>
          <a:lstStyle/>
          <a:p>
            <a:r>
              <a:rPr lang="en-US" smtClean="0"/>
              <a:t>Speaker</a:t>
            </a:r>
          </a:p>
          <a:p>
            <a:r>
              <a:rPr lang="en-US" smtClean="0"/>
              <a:t>Job Description</a:t>
            </a:r>
          </a:p>
          <a:p>
            <a:r>
              <a:rPr lang="en-US" smtClean="0"/>
              <a:t>Institute</a:t>
            </a:r>
            <a:endParaRPr lang="en-US" dirty="0"/>
          </a:p>
        </p:txBody>
      </p:sp>
    </p:spTree>
    <p:extLst>
      <p:ext uri="{BB962C8B-B14F-4D97-AF65-F5344CB8AC3E}">
        <p14:creationId xmlns:p14="http://schemas.microsoft.com/office/powerpoint/2010/main" val="8073573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descr="P:\Projekte\Hasso Plattner Institut\TEMPLATE_HPI_01_EXP\ppt\media\image2.jpg"/>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t="80" b="80"/>
          <a:stretch>
            <a:fillRect/>
          </a:stretch>
        </p:blipFill>
        <p:spPr/>
      </p:pic>
      <p:sp>
        <p:nvSpPr>
          <p:cNvPr id="5" name="Textplatzhalter 4"/>
          <p:cNvSpPr>
            <a:spLocks noGrp="1"/>
          </p:cNvSpPr>
          <p:nvPr>
            <p:ph type="body" sz="quarter" idx="11"/>
          </p:nvPr>
        </p:nvSpPr>
        <p:spPr/>
        <p:txBody>
          <a:bodyPr/>
          <a:lstStyle/>
          <a:p>
            <a:endParaRPr lang="de-DE"/>
          </a:p>
        </p:txBody>
      </p:sp>
      <p:sp>
        <p:nvSpPr>
          <p:cNvPr id="3" name="Titel 2"/>
          <p:cNvSpPr>
            <a:spLocks noGrp="1"/>
          </p:cNvSpPr>
          <p:nvPr>
            <p:ph type="ctrTitle"/>
          </p:nvPr>
        </p:nvSpPr>
        <p:spPr/>
        <p:txBody>
          <a:bodyPr/>
          <a:lstStyle/>
          <a:p>
            <a:endParaRPr lang="de-DE" dirty="0"/>
          </a:p>
        </p:txBody>
      </p:sp>
      <p:sp>
        <p:nvSpPr>
          <p:cNvPr id="4" name="Untertitel 3"/>
          <p:cNvSpPr>
            <a:spLocks noGrp="1"/>
          </p:cNvSpPr>
          <p:nvPr>
            <p:ph type="subTitle" idx="1"/>
          </p:nvPr>
        </p:nvSpPr>
        <p:spPr/>
        <p:txBody>
          <a:bodyPr/>
          <a:lstStyle/>
          <a:p>
            <a:endParaRPr lang="de-DE"/>
          </a:p>
        </p:txBody>
      </p:sp>
    </p:spTree>
    <p:extLst>
      <p:ext uri="{BB962C8B-B14F-4D97-AF65-F5344CB8AC3E}">
        <p14:creationId xmlns:p14="http://schemas.microsoft.com/office/powerpoint/2010/main" val="17347044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8776" y="1131994"/>
            <a:ext cx="3203848" cy="539825"/>
          </a:xfrm>
        </p:spPr>
        <p:txBody>
          <a:bodyPr/>
          <a:lstStyle/>
          <a:p>
            <a:pPr marL="341313" lvl="2" indent="-341313">
              <a:buFont typeface="Wingdings" charset="2"/>
              <a:buChar char="u"/>
            </a:pPr>
            <a:r>
              <a:rPr lang="en-US" dirty="0" err="1" smtClean="0"/>
              <a:t>Ablauforganisation</a:t>
            </a:r>
            <a:endParaRPr lang="en-US" dirty="0" smtClean="0"/>
          </a:p>
          <a:p>
            <a:pPr marL="569913" lvl="3" indent="-228600">
              <a:buFont typeface="Wingdings" charset="2"/>
              <a:buChar char="§"/>
            </a:pPr>
            <a:r>
              <a:rPr lang="en-US" dirty="0" err="1" smtClean="0"/>
              <a:t>Übersicht</a:t>
            </a:r>
            <a:r>
              <a:rPr lang="en-US" dirty="0" smtClean="0"/>
              <a:t> </a:t>
            </a:r>
            <a:r>
              <a:rPr lang="en-US" dirty="0" err="1" smtClean="0"/>
              <a:t>über</a:t>
            </a:r>
            <a:r>
              <a:rPr lang="en-US" dirty="0" smtClean="0"/>
              <a:t> </a:t>
            </a:r>
            <a:r>
              <a:rPr lang="en-US" dirty="0" err="1" smtClean="0"/>
              <a:t>Prozesse</a:t>
            </a:r>
            <a:endParaRPr lang="en-US" dirty="0"/>
          </a:p>
          <a:p>
            <a:pPr marL="795338" lvl="3" indent="-454025">
              <a:buFont typeface="Wingdings" charset="2"/>
              <a:buChar char="§"/>
            </a:pPr>
            <a:endParaRPr lang="en-US" dirty="0" smtClean="0"/>
          </a:p>
          <a:p>
            <a:pPr marL="795338" lvl="3" indent="-454025">
              <a:buFont typeface="Wingdings" charset="2"/>
              <a:buChar char="§"/>
            </a:pPr>
            <a:endParaRPr lang="en-US" dirty="0"/>
          </a:p>
          <a:p>
            <a:pPr marL="795338" lvl="3" indent="-454025">
              <a:buFont typeface="Wingdings" charset="2"/>
              <a:buChar char="§"/>
            </a:pPr>
            <a:endParaRPr lang="en-US" dirty="0" smtClean="0"/>
          </a:p>
          <a:p>
            <a:pPr marL="795338" lvl="3" indent="-454025">
              <a:buFont typeface="Wingdings" charset="2"/>
              <a:buChar char="§"/>
            </a:pPr>
            <a:endParaRPr lang="en-US" dirty="0"/>
          </a:p>
          <a:p>
            <a:pPr marL="795338" lvl="3" indent="-454025">
              <a:buFont typeface="Wingdings" charset="2"/>
              <a:buChar char="§"/>
            </a:pPr>
            <a:endParaRPr lang="en-US" dirty="0"/>
          </a:p>
        </p:txBody>
      </p:sp>
      <p:sp>
        <p:nvSpPr>
          <p:cNvPr id="3" name="Title 2"/>
          <p:cNvSpPr>
            <a:spLocks noGrp="1"/>
          </p:cNvSpPr>
          <p:nvPr>
            <p:ph type="title"/>
          </p:nvPr>
        </p:nvSpPr>
        <p:spPr/>
        <p:txBody>
          <a:bodyPr/>
          <a:lstStyle/>
          <a:p>
            <a:r>
              <a:rPr lang="en-US" dirty="0"/>
              <a:t>Der </a:t>
            </a:r>
            <a:r>
              <a:rPr lang="en-US" dirty="0" err="1"/>
              <a:t>Aufbau</a:t>
            </a:r>
            <a:r>
              <a:rPr lang="en-US" dirty="0"/>
              <a:t> des </a:t>
            </a:r>
            <a:r>
              <a:rPr lang="en-US" dirty="0" err="1" smtClean="0"/>
              <a:t>Betriebs</a:t>
            </a:r>
            <a:r>
              <a:rPr lang="en-US" dirty="0" smtClean="0"/>
              <a:t/>
            </a:r>
            <a:br>
              <a:rPr lang="en-US" dirty="0" smtClean="0"/>
            </a:br>
            <a:r>
              <a:rPr lang="en-US" sz="1600" dirty="0" err="1" smtClean="0"/>
              <a:t>Organisation</a:t>
            </a:r>
            <a:endParaRPr lang="en-US" sz="1600" dirty="0"/>
          </a:p>
        </p:txBody>
      </p:sp>
      <p:sp>
        <p:nvSpPr>
          <p:cNvPr id="7" name="Text Box 3"/>
          <p:cNvSpPr txBox="1">
            <a:spLocks noChangeArrowheads="1"/>
          </p:cNvSpPr>
          <p:nvPr/>
        </p:nvSpPr>
        <p:spPr bwMode="auto">
          <a:xfrm rot="16200000">
            <a:off x="2709561" y="2330285"/>
            <a:ext cx="14724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b="1">
                <a:solidFill>
                  <a:schemeClr val="bg1"/>
                </a:solidFill>
                <a:latin typeface="Arial" charset="0"/>
                <a:cs typeface="Arial" charset="0"/>
              </a:defRPr>
            </a:lvl1pPr>
            <a:lvl2pPr marL="742950" indent="-285750" eaLnBrk="0" hangingPunct="0">
              <a:defRPr sz="1200" b="1">
                <a:solidFill>
                  <a:schemeClr val="bg1"/>
                </a:solidFill>
                <a:latin typeface="Arial" charset="0"/>
                <a:cs typeface="Arial" charset="0"/>
              </a:defRPr>
            </a:lvl2pPr>
            <a:lvl3pPr marL="1143000" indent="-228600" eaLnBrk="0" hangingPunct="0">
              <a:defRPr sz="1200" b="1">
                <a:solidFill>
                  <a:schemeClr val="bg1"/>
                </a:solidFill>
                <a:latin typeface="Arial" charset="0"/>
                <a:cs typeface="Arial" charset="0"/>
              </a:defRPr>
            </a:lvl3pPr>
            <a:lvl4pPr marL="1600200" indent="-228600" eaLnBrk="0" hangingPunct="0">
              <a:defRPr sz="1200" b="1">
                <a:solidFill>
                  <a:schemeClr val="bg1"/>
                </a:solidFill>
                <a:latin typeface="Arial" charset="0"/>
                <a:cs typeface="Arial" charset="0"/>
              </a:defRPr>
            </a:lvl4pPr>
            <a:lvl5pPr marL="2057400" indent="-228600" eaLnBrk="0" hangingPunct="0">
              <a:defRPr sz="1200" b="1">
                <a:solidFill>
                  <a:schemeClr val="bg1"/>
                </a:solidFill>
                <a:latin typeface="Arial" charset="0"/>
                <a:cs typeface="Arial" charset="0"/>
              </a:defRPr>
            </a:lvl5pPr>
            <a:lvl6pPr marL="2514600" indent="-228600" eaLnBrk="0" fontAlgn="base" hangingPunct="0">
              <a:spcBef>
                <a:spcPct val="0"/>
              </a:spcBef>
              <a:spcAft>
                <a:spcPct val="0"/>
              </a:spcAft>
              <a:defRPr sz="1200" b="1">
                <a:solidFill>
                  <a:schemeClr val="bg1"/>
                </a:solidFill>
                <a:latin typeface="Arial" charset="0"/>
                <a:cs typeface="Arial" charset="0"/>
              </a:defRPr>
            </a:lvl6pPr>
            <a:lvl7pPr marL="2971800" indent="-228600" eaLnBrk="0" fontAlgn="base" hangingPunct="0">
              <a:spcBef>
                <a:spcPct val="0"/>
              </a:spcBef>
              <a:spcAft>
                <a:spcPct val="0"/>
              </a:spcAft>
              <a:defRPr sz="1200" b="1">
                <a:solidFill>
                  <a:schemeClr val="bg1"/>
                </a:solidFill>
                <a:latin typeface="Arial" charset="0"/>
                <a:cs typeface="Arial" charset="0"/>
              </a:defRPr>
            </a:lvl7pPr>
            <a:lvl8pPr marL="3429000" indent="-228600" eaLnBrk="0" fontAlgn="base" hangingPunct="0">
              <a:spcBef>
                <a:spcPct val="0"/>
              </a:spcBef>
              <a:spcAft>
                <a:spcPct val="0"/>
              </a:spcAft>
              <a:defRPr sz="1200" b="1">
                <a:solidFill>
                  <a:schemeClr val="bg1"/>
                </a:solidFill>
                <a:latin typeface="Arial" charset="0"/>
                <a:cs typeface="Arial" charset="0"/>
              </a:defRPr>
            </a:lvl8pPr>
            <a:lvl9pPr marL="3886200" indent="-228600" eaLnBrk="0" fontAlgn="base" hangingPunct="0">
              <a:spcBef>
                <a:spcPct val="0"/>
              </a:spcBef>
              <a:spcAft>
                <a:spcPct val="0"/>
              </a:spcAft>
              <a:defRPr sz="1200" b="1">
                <a:solidFill>
                  <a:schemeClr val="bg1"/>
                </a:solidFill>
                <a:latin typeface="Arial" charset="0"/>
                <a:cs typeface="Arial" charset="0"/>
              </a:defRPr>
            </a:lvl9pPr>
          </a:lstStyle>
          <a:p>
            <a:pPr algn="ctr">
              <a:spcBef>
                <a:spcPct val="50000"/>
              </a:spcBef>
            </a:pPr>
            <a:r>
              <a:rPr lang="de-DE" sz="1400" dirty="0">
                <a:solidFill>
                  <a:srgbClr val="0066FF"/>
                </a:solidFill>
              </a:rPr>
              <a:t>unter-stützende Prozesse</a:t>
            </a:r>
          </a:p>
        </p:txBody>
      </p:sp>
      <p:sp>
        <p:nvSpPr>
          <p:cNvPr id="8" name="Text Box 74"/>
          <p:cNvSpPr txBox="1">
            <a:spLocks noChangeArrowheads="1"/>
          </p:cNvSpPr>
          <p:nvPr/>
        </p:nvSpPr>
        <p:spPr bwMode="auto">
          <a:xfrm rot="16200000">
            <a:off x="2394828" y="3686222"/>
            <a:ext cx="21035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b="1">
                <a:solidFill>
                  <a:schemeClr val="bg1"/>
                </a:solidFill>
                <a:latin typeface="Arial" charset="0"/>
                <a:cs typeface="Arial" charset="0"/>
              </a:defRPr>
            </a:lvl1pPr>
            <a:lvl2pPr marL="742950" indent="-285750" eaLnBrk="0" hangingPunct="0">
              <a:defRPr sz="1200" b="1">
                <a:solidFill>
                  <a:schemeClr val="bg1"/>
                </a:solidFill>
                <a:latin typeface="Arial" charset="0"/>
                <a:cs typeface="Arial" charset="0"/>
              </a:defRPr>
            </a:lvl2pPr>
            <a:lvl3pPr marL="1143000" indent="-228600" eaLnBrk="0" hangingPunct="0">
              <a:defRPr sz="1200" b="1">
                <a:solidFill>
                  <a:schemeClr val="bg1"/>
                </a:solidFill>
                <a:latin typeface="Arial" charset="0"/>
                <a:cs typeface="Arial" charset="0"/>
              </a:defRPr>
            </a:lvl3pPr>
            <a:lvl4pPr marL="1600200" indent="-228600" eaLnBrk="0" hangingPunct="0">
              <a:defRPr sz="1200" b="1">
                <a:solidFill>
                  <a:schemeClr val="bg1"/>
                </a:solidFill>
                <a:latin typeface="Arial" charset="0"/>
                <a:cs typeface="Arial" charset="0"/>
              </a:defRPr>
            </a:lvl4pPr>
            <a:lvl5pPr marL="2057400" indent="-228600" eaLnBrk="0" hangingPunct="0">
              <a:defRPr sz="1200" b="1">
                <a:solidFill>
                  <a:schemeClr val="bg1"/>
                </a:solidFill>
                <a:latin typeface="Arial" charset="0"/>
                <a:cs typeface="Arial" charset="0"/>
              </a:defRPr>
            </a:lvl5pPr>
            <a:lvl6pPr marL="2514600" indent="-228600" eaLnBrk="0" fontAlgn="base" hangingPunct="0">
              <a:spcBef>
                <a:spcPct val="0"/>
              </a:spcBef>
              <a:spcAft>
                <a:spcPct val="0"/>
              </a:spcAft>
              <a:defRPr sz="1200" b="1">
                <a:solidFill>
                  <a:schemeClr val="bg1"/>
                </a:solidFill>
                <a:latin typeface="Arial" charset="0"/>
                <a:cs typeface="Arial" charset="0"/>
              </a:defRPr>
            </a:lvl6pPr>
            <a:lvl7pPr marL="2971800" indent="-228600" eaLnBrk="0" fontAlgn="base" hangingPunct="0">
              <a:spcBef>
                <a:spcPct val="0"/>
              </a:spcBef>
              <a:spcAft>
                <a:spcPct val="0"/>
              </a:spcAft>
              <a:defRPr sz="1200" b="1">
                <a:solidFill>
                  <a:schemeClr val="bg1"/>
                </a:solidFill>
                <a:latin typeface="Arial" charset="0"/>
                <a:cs typeface="Arial" charset="0"/>
              </a:defRPr>
            </a:lvl7pPr>
            <a:lvl8pPr marL="3429000" indent="-228600" eaLnBrk="0" fontAlgn="base" hangingPunct="0">
              <a:spcBef>
                <a:spcPct val="0"/>
              </a:spcBef>
              <a:spcAft>
                <a:spcPct val="0"/>
              </a:spcAft>
              <a:defRPr sz="1200" b="1">
                <a:solidFill>
                  <a:schemeClr val="bg1"/>
                </a:solidFill>
                <a:latin typeface="Arial" charset="0"/>
                <a:cs typeface="Arial" charset="0"/>
              </a:defRPr>
            </a:lvl8pPr>
            <a:lvl9pPr marL="3886200" indent="-228600" eaLnBrk="0" fontAlgn="base" hangingPunct="0">
              <a:spcBef>
                <a:spcPct val="0"/>
              </a:spcBef>
              <a:spcAft>
                <a:spcPct val="0"/>
              </a:spcAft>
              <a:defRPr sz="1200" b="1">
                <a:solidFill>
                  <a:schemeClr val="bg1"/>
                </a:solidFill>
                <a:latin typeface="Arial" charset="0"/>
                <a:cs typeface="Arial" charset="0"/>
              </a:defRPr>
            </a:lvl9pPr>
          </a:lstStyle>
          <a:p>
            <a:pPr algn="ctr">
              <a:spcBef>
                <a:spcPct val="50000"/>
              </a:spcBef>
            </a:pPr>
            <a:r>
              <a:rPr lang="de-DE" sz="1400" dirty="0">
                <a:solidFill>
                  <a:srgbClr val="0066FF"/>
                </a:solidFill>
              </a:rPr>
              <a:t>kunden-</a:t>
            </a:r>
            <a:br>
              <a:rPr lang="de-DE" sz="1400" dirty="0">
                <a:solidFill>
                  <a:srgbClr val="0066FF"/>
                </a:solidFill>
              </a:rPr>
            </a:br>
            <a:r>
              <a:rPr lang="de-DE" sz="1400" dirty="0">
                <a:solidFill>
                  <a:srgbClr val="0066FF"/>
                </a:solidFill>
              </a:rPr>
              <a:t>bezogene </a:t>
            </a:r>
            <a:br>
              <a:rPr lang="de-DE" sz="1400" dirty="0">
                <a:solidFill>
                  <a:srgbClr val="0066FF"/>
                </a:solidFill>
              </a:rPr>
            </a:br>
            <a:r>
              <a:rPr lang="de-DE" sz="1400" dirty="0">
                <a:solidFill>
                  <a:srgbClr val="0066FF"/>
                </a:solidFill>
              </a:rPr>
              <a:t>Prozesse</a:t>
            </a:r>
          </a:p>
        </p:txBody>
      </p:sp>
      <p:sp>
        <p:nvSpPr>
          <p:cNvPr id="9" name="Text Box 75"/>
          <p:cNvSpPr txBox="1">
            <a:spLocks noChangeArrowheads="1"/>
          </p:cNvSpPr>
          <p:nvPr/>
        </p:nvSpPr>
        <p:spPr bwMode="auto">
          <a:xfrm>
            <a:off x="6027040" y="1410209"/>
            <a:ext cx="24175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bg1"/>
                </a:solidFill>
                <a:latin typeface="Arial" charset="0"/>
                <a:cs typeface="Arial" charset="0"/>
              </a:defRPr>
            </a:lvl1pPr>
            <a:lvl2pPr marL="742950" indent="-285750" eaLnBrk="0" hangingPunct="0">
              <a:defRPr sz="1200" b="1">
                <a:solidFill>
                  <a:schemeClr val="bg1"/>
                </a:solidFill>
                <a:latin typeface="Arial" charset="0"/>
                <a:cs typeface="Arial" charset="0"/>
              </a:defRPr>
            </a:lvl2pPr>
            <a:lvl3pPr marL="1143000" indent="-228600" eaLnBrk="0" hangingPunct="0">
              <a:defRPr sz="1200" b="1">
                <a:solidFill>
                  <a:schemeClr val="bg1"/>
                </a:solidFill>
                <a:latin typeface="Arial" charset="0"/>
                <a:cs typeface="Arial" charset="0"/>
              </a:defRPr>
            </a:lvl3pPr>
            <a:lvl4pPr marL="1600200" indent="-228600" eaLnBrk="0" hangingPunct="0">
              <a:defRPr sz="1200" b="1">
                <a:solidFill>
                  <a:schemeClr val="bg1"/>
                </a:solidFill>
                <a:latin typeface="Arial" charset="0"/>
                <a:cs typeface="Arial" charset="0"/>
              </a:defRPr>
            </a:lvl4pPr>
            <a:lvl5pPr marL="2057400" indent="-228600" eaLnBrk="0" hangingPunct="0">
              <a:defRPr sz="1200" b="1">
                <a:solidFill>
                  <a:schemeClr val="bg1"/>
                </a:solidFill>
                <a:latin typeface="Arial" charset="0"/>
                <a:cs typeface="Arial" charset="0"/>
              </a:defRPr>
            </a:lvl5pPr>
            <a:lvl6pPr marL="2514600" indent="-228600" eaLnBrk="0" fontAlgn="base" hangingPunct="0">
              <a:spcBef>
                <a:spcPct val="0"/>
              </a:spcBef>
              <a:spcAft>
                <a:spcPct val="0"/>
              </a:spcAft>
              <a:defRPr sz="1200" b="1">
                <a:solidFill>
                  <a:schemeClr val="bg1"/>
                </a:solidFill>
                <a:latin typeface="Arial" charset="0"/>
                <a:cs typeface="Arial" charset="0"/>
              </a:defRPr>
            </a:lvl6pPr>
            <a:lvl7pPr marL="2971800" indent="-228600" eaLnBrk="0" fontAlgn="base" hangingPunct="0">
              <a:spcBef>
                <a:spcPct val="0"/>
              </a:spcBef>
              <a:spcAft>
                <a:spcPct val="0"/>
              </a:spcAft>
              <a:defRPr sz="1200" b="1">
                <a:solidFill>
                  <a:schemeClr val="bg1"/>
                </a:solidFill>
                <a:latin typeface="Arial" charset="0"/>
                <a:cs typeface="Arial" charset="0"/>
              </a:defRPr>
            </a:lvl7pPr>
            <a:lvl8pPr marL="3429000" indent="-228600" eaLnBrk="0" fontAlgn="base" hangingPunct="0">
              <a:spcBef>
                <a:spcPct val="0"/>
              </a:spcBef>
              <a:spcAft>
                <a:spcPct val="0"/>
              </a:spcAft>
              <a:defRPr sz="1200" b="1">
                <a:solidFill>
                  <a:schemeClr val="bg1"/>
                </a:solidFill>
                <a:latin typeface="Arial" charset="0"/>
                <a:cs typeface="Arial" charset="0"/>
              </a:defRPr>
            </a:lvl8pPr>
            <a:lvl9pPr marL="3886200" indent="-228600" eaLnBrk="0" fontAlgn="base" hangingPunct="0">
              <a:spcBef>
                <a:spcPct val="0"/>
              </a:spcBef>
              <a:spcAft>
                <a:spcPct val="0"/>
              </a:spcAft>
              <a:defRPr sz="1200" b="1">
                <a:solidFill>
                  <a:schemeClr val="bg1"/>
                </a:solidFill>
                <a:latin typeface="Arial" charset="0"/>
                <a:cs typeface="Arial" charset="0"/>
              </a:defRPr>
            </a:lvl9pPr>
          </a:lstStyle>
          <a:p>
            <a:pPr algn="ctr" eaLnBrk="1" hangingPunct="1"/>
            <a:r>
              <a:rPr lang="de-DE" sz="1400" dirty="0">
                <a:solidFill>
                  <a:srgbClr val="0066FF"/>
                </a:solidFill>
              </a:rPr>
              <a:t>Steuernde Prozesse (Management Prozesse)</a:t>
            </a:r>
            <a:endParaRPr lang="en-GB" sz="1400" dirty="0">
              <a:solidFill>
                <a:srgbClr val="0066FF"/>
              </a:solidFill>
            </a:endParaRPr>
          </a:p>
        </p:txBody>
      </p:sp>
      <p:grpSp>
        <p:nvGrpSpPr>
          <p:cNvPr id="10" name="Group 9"/>
          <p:cNvGrpSpPr/>
          <p:nvPr/>
        </p:nvGrpSpPr>
        <p:grpSpPr>
          <a:xfrm>
            <a:off x="3882846" y="1059582"/>
            <a:ext cx="3569474" cy="3996040"/>
            <a:chOff x="2730249" y="1113021"/>
            <a:chExt cx="5016750" cy="5500503"/>
          </a:xfrm>
        </p:grpSpPr>
        <p:sp>
          <p:nvSpPr>
            <p:cNvPr id="11" name="Freeform 4"/>
            <p:cNvSpPr>
              <a:spLocks/>
            </p:cNvSpPr>
            <p:nvPr/>
          </p:nvSpPr>
          <p:spPr bwMode="auto">
            <a:xfrm>
              <a:off x="5081752" y="1196753"/>
              <a:ext cx="486463" cy="5391841"/>
            </a:xfrm>
            <a:custGeom>
              <a:avLst/>
              <a:gdLst/>
              <a:ahLst/>
              <a:cxnLst>
                <a:cxn ang="0">
                  <a:pos x="239" y="0"/>
                </a:cxn>
                <a:cxn ang="0">
                  <a:pos x="0" y="0"/>
                </a:cxn>
                <a:cxn ang="0">
                  <a:pos x="0" y="2768"/>
                </a:cxn>
                <a:cxn ang="0">
                  <a:pos x="120" y="2928"/>
                </a:cxn>
                <a:cxn ang="0">
                  <a:pos x="240" y="2768"/>
                </a:cxn>
                <a:cxn ang="0">
                  <a:pos x="239" y="0"/>
                </a:cxn>
              </a:cxnLst>
              <a:rect l="0" t="0" r="r" b="b"/>
              <a:pathLst>
                <a:path w="240" h="2928">
                  <a:moveTo>
                    <a:pt x="239" y="0"/>
                  </a:moveTo>
                  <a:lnTo>
                    <a:pt x="0" y="0"/>
                  </a:lnTo>
                  <a:lnTo>
                    <a:pt x="0" y="2768"/>
                  </a:lnTo>
                  <a:lnTo>
                    <a:pt x="120" y="2928"/>
                  </a:lnTo>
                  <a:lnTo>
                    <a:pt x="240" y="2768"/>
                  </a:lnTo>
                  <a:lnTo>
                    <a:pt x="239" y="0"/>
                  </a:lnTo>
                </a:path>
              </a:pathLst>
            </a:custGeom>
            <a:gradFill rotWithShape="0">
              <a:gsLst>
                <a:gs pos="0">
                  <a:schemeClr val="tx1"/>
                </a:gs>
                <a:gs pos="50000">
                  <a:schemeClr val="bg1"/>
                </a:gs>
                <a:gs pos="100000">
                  <a:schemeClr val="tx1"/>
                </a:gs>
              </a:gsLst>
              <a:lin ang="0" scaled="1"/>
            </a:gradFill>
            <a:ln w="12700" cap="rnd">
              <a:noFill/>
              <a:round/>
              <a:headEnd/>
              <a:tailEnd/>
            </a:ln>
            <a:effectLst/>
          </p:spPr>
          <p:txBody>
            <a:bodyPr/>
            <a:lstStyle/>
            <a:p>
              <a:pPr eaLnBrk="0" hangingPunct="0">
                <a:defRPr/>
              </a:pPr>
              <a:endParaRPr lang="de-DE">
                <a:cs typeface="+mn-cs"/>
              </a:endParaRPr>
            </a:p>
          </p:txBody>
        </p:sp>
        <p:sp>
          <p:nvSpPr>
            <p:cNvPr id="12" name="Text Box 5"/>
            <p:cNvSpPr txBox="1">
              <a:spLocks noChangeArrowheads="1"/>
            </p:cNvSpPr>
            <p:nvPr/>
          </p:nvSpPr>
          <p:spPr bwMode="auto">
            <a:xfrm rot="16200000">
              <a:off x="4690194" y="1981177"/>
              <a:ext cx="1185597" cy="3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bg1"/>
                  </a:solidFill>
                  <a:latin typeface="Arial" charset="0"/>
                  <a:cs typeface="Arial" charset="0"/>
                </a:defRPr>
              </a:lvl1pPr>
              <a:lvl2pPr marL="742950" indent="-285750" eaLnBrk="0" hangingPunct="0">
                <a:defRPr sz="1200" b="1">
                  <a:solidFill>
                    <a:schemeClr val="bg1"/>
                  </a:solidFill>
                  <a:latin typeface="Arial" charset="0"/>
                  <a:cs typeface="Arial" charset="0"/>
                </a:defRPr>
              </a:lvl2pPr>
              <a:lvl3pPr marL="1143000" indent="-228600" eaLnBrk="0" hangingPunct="0">
                <a:defRPr sz="1200" b="1">
                  <a:solidFill>
                    <a:schemeClr val="bg1"/>
                  </a:solidFill>
                  <a:latin typeface="Arial" charset="0"/>
                  <a:cs typeface="Arial" charset="0"/>
                </a:defRPr>
              </a:lvl3pPr>
              <a:lvl4pPr marL="1600200" indent="-228600" eaLnBrk="0" hangingPunct="0">
                <a:defRPr sz="1200" b="1">
                  <a:solidFill>
                    <a:schemeClr val="bg1"/>
                  </a:solidFill>
                  <a:latin typeface="Arial" charset="0"/>
                  <a:cs typeface="Arial" charset="0"/>
                </a:defRPr>
              </a:lvl4pPr>
              <a:lvl5pPr marL="2057400" indent="-228600" eaLnBrk="0" hangingPunct="0">
                <a:defRPr sz="1200" b="1">
                  <a:solidFill>
                    <a:schemeClr val="bg1"/>
                  </a:solidFill>
                  <a:latin typeface="Arial" charset="0"/>
                  <a:cs typeface="Arial" charset="0"/>
                </a:defRPr>
              </a:lvl5pPr>
              <a:lvl6pPr marL="2514600" indent="-228600" eaLnBrk="0" fontAlgn="base" hangingPunct="0">
                <a:spcBef>
                  <a:spcPct val="0"/>
                </a:spcBef>
                <a:spcAft>
                  <a:spcPct val="0"/>
                </a:spcAft>
                <a:defRPr sz="1200" b="1">
                  <a:solidFill>
                    <a:schemeClr val="bg1"/>
                  </a:solidFill>
                  <a:latin typeface="Arial" charset="0"/>
                  <a:cs typeface="Arial" charset="0"/>
                </a:defRPr>
              </a:lvl6pPr>
              <a:lvl7pPr marL="2971800" indent="-228600" eaLnBrk="0" fontAlgn="base" hangingPunct="0">
                <a:spcBef>
                  <a:spcPct val="0"/>
                </a:spcBef>
                <a:spcAft>
                  <a:spcPct val="0"/>
                </a:spcAft>
                <a:defRPr sz="1200" b="1">
                  <a:solidFill>
                    <a:schemeClr val="bg1"/>
                  </a:solidFill>
                  <a:latin typeface="Arial" charset="0"/>
                  <a:cs typeface="Arial" charset="0"/>
                </a:defRPr>
              </a:lvl7pPr>
              <a:lvl8pPr marL="3429000" indent="-228600" eaLnBrk="0" fontAlgn="base" hangingPunct="0">
                <a:spcBef>
                  <a:spcPct val="0"/>
                </a:spcBef>
                <a:spcAft>
                  <a:spcPct val="0"/>
                </a:spcAft>
                <a:defRPr sz="1200" b="1">
                  <a:solidFill>
                    <a:schemeClr val="bg1"/>
                  </a:solidFill>
                  <a:latin typeface="Arial" charset="0"/>
                  <a:cs typeface="Arial" charset="0"/>
                </a:defRPr>
              </a:lvl8pPr>
              <a:lvl9pPr marL="3886200" indent="-228600" eaLnBrk="0" fontAlgn="base" hangingPunct="0">
                <a:spcBef>
                  <a:spcPct val="0"/>
                </a:spcBef>
                <a:spcAft>
                  <a:spcPct val="0"/>
                </a:spcAft>
                <a:defRPr sz="1200" b="1">
                  <a:solidFill>
                    <a:schemeClr val="bg1"/>
                  </a:solidFill>
                  <a:latin typeface="Arial" charset="0"/>
                  <a:cs typeface="Arial" charset="0"/>
                </a:defRPr>
              </a:lvl9pPr>
            </a:lstStyle>
            <a:p>
              <a:r>
                <a:rPr lang="en-US" sz="1400" dirty="0">
                  <a:solidFill>
                    <a:schemeClr val="tx1"/>
                  </a:solidFill>
                </a:rPr>
                <a:t>Reporting</a:t>
              </a:r>
            </a:p>
          </p:txBody>
        </p:sp>
        <p:sp>
          <p:nvSpPr>
            <p:cNvPr id="13" name="Oval 6"/>
            <p:cNvSpPr>
              <a:spLocks noChangeArrowheads="1"/>
            </p:cNvSpPr>
            <p:nvPr/>
          </p:nvSpPr>
          <p:spPr bwMode="auto">
            <a:xfrm rot="16200000">
              <a:off x="5278682" y="997123"/>
              <a:ext cx="90373" cy="489632"/>
            </a:xfrm>
            <a:prstGeom prst="ellipse">
              <a:avLst/>
            </a:prstGeom>
            <a:gradFill rotWithShape="0">
              <a:gsLst>
                <a:gs pos="0">
                  <a:schemeClr val="tx1"/>
                </a:gs>
                <a:gs pos="50000">
                  <a:schemeClr val="bg1"/>
                </a:gs>
                <a:gs pos="100000">
                  <a:schemeClr val="tx1"/>
                </a:gs>
              </a:gsLst>
              <a:lin ang="0" scaled="1"/>
            </a:gradFill>
            <a:ln w="12700" cap="rnd">
              <a:noFill/>
              <a:round/>
              <a:headEnd/>
              <a:tailEnd/>
            </a:ln>
            <a:effectLst/>
          </p:spPr>
          <p:txBody>
            <a:bodyPr/>
            <a:lstStyle/>
            <a:p>
              <a:pPr eaLnBrk="0" hangingPunct="0">
                <a:defRPr/>
              </a:pPr>
              <a:endParaRPr lang="de-DE">
                <a:cs typeface="+mn-cs"/>
              </a:endParaRPr>
            </a:p>
          </p:txBody>
        </p:sp>
        <p:sp>
          <p:nvSpPr>
            <p:cNvPr id="14" name="Freeform 7"/>
            <p:cNvSpPr>
              <a:spLocks/>
            </p:cNvSpPr>
            <p:nvPr/>
          </p:nvSpPr>
          <p:spPr bwMode="auto">
            <a:xfrm>
              <a:off x="3964629" y="1196752"/>
              <a:ext cx="484879" cy="5416772"/>
            </a:xfrm>
            <a:custGeom>
              <a:avLst/>
              <a:gdLst/>
              <a:ahLst/>
              <a:cxnLst>
                <a:cxn ang="0">
                  <a:pos x="239" y="0"/>
                </a:cxn>
                <a:cxn ang="0">
                  <a:pos x="3" y="0"/>
                </a:cxn>
                <a:cxn ang="0">
                  <a:pos x="0" y="2768"/>
                </a:cxn>
                <a:cxn ang="0">
                  <a:pos x="120" y="2928"/>
                </a:cxn>
                <a:cxn ang="0">
                  <a:pos x="240" y="2768"/>
                </a:cxn>
                <a:cxn ang="0">
                  <a:pos x="239" y="0"/>
                </a:cxn>
              </a:cxnLst>
              <a:rect l="0" t="0" r="r" b="b"/>
              <a:pathLst>
                <a:path w="240" h="2928">
                  <a:moveTo>
                    <a:pt x="239" y="0"/>
                  </a:moveTo>
                  <a:lnTo>
                    <a:pt x="3" y="0"/>
                  </a:lnTo>
                  <a:lnTo>
                    <a:pt x="0" y="2768"/>
                  </a:lnTo>
                  <a:lnTo>
                    <a:pt x="120" y="2928"/>
                  </a:lnTo>
                  <a:lnTo>
                    <a:pt x="240" y="2768"/>
                  </a:lnTo>
                  <a:lnTo>
                    <a:pt x="239"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5" name="Freeform 8"/>
            <p:cNvSpPr>
              <a:spLocks/>
            </p:cNvSpPr>
            <p:nvPr/>
          </p:nvSpPr>
          <p:spPr bwMode="auto">
            <a:xfrm>
              <a:off x="4503383" y="1196753"/>
              <a:ext cx="438926" cy="5400599"/>
            </a:xfrm>
            <a:custGeom>
              <a:avLst/>
              <a:gdLst/>
              <a:ahLst/>
              <a:cxnLst>
                <a:cxn ang="0">
                  <a:pos x="239" y="0"/>
                </a:cxn>
                <a:cxn ang="0">
                  <a:pos x="1" y="0"/>
                </a:cxn>
                <a:cxn ang="0">
                  <a:pos x="0" y="2768"/>
                </a:cxn>
                <a:cxn ang="0">
                  <a:pos x="120" y="2928"/>
                </a:cxn>
                <a:cxn ang="0">
                  <a:pos x="240" y="2768"/>
                </a:cxn>
                <a:cxn ang="0">
                  <a:pos x="239" y="0"/>
                </a:cxn>
              </a:cxnLst>
              <a:rect l="0" t="0" r="r" b="b"/>
              <a:pathLst>
                <a:path w="240" h="2928">
                  <a:moveTo>
                    <a:pt x="239" y="0"/>
                  </a:moveTo>
                  <a:lnTo>
                    <a:pt x="1" y="0"/>
                  </a:lnTo>
                  <a:lnTo>
                    <a:pt x="0" y="2768"/>
                  </a:lnTo>
                  <a:lnTo>
                    <a:pt x="120" y="2928"/>
                  </a:lnTo>
                  <a:lnTo>
                    <a:pt x="240" y="2768"/>
                  </a:lnTo>
                  <a:lnTo>
                    <a:pt x="239"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6" name="Freeform 9"/>
            <p:cNvSpPr>
              <a:spLocks/>
            </p:cNvSpPr>
            <p:nvPr/>
          </p:nvSpPr>
          <p:spPr bwMode="auto">
            <a:xfrm>
              <a:off x="3421121" y="1196753"/>
              <a:ext cx="462695" cy="5373144"/>
            </a:xfrm>
            <a:custGeom>
              <a:avLst/>
              <a:gdLst/>
              <a:ahLst/>
              <a:cxnLst>
                <a:cxn ang="0">
                  <a:pos x="239" y="0"/>
                </a:cxn>
                <a:cxn ang="0">
                  <a:pos x="0" y="0"/>
                </a:cxn>
                <a:cxn ang="0">
                  <a:pos x="0" y="2768"/>
                </a:cxn>
                <a:cxn ang="0">
                  <a:pos x="120" y="2928"/>
                </a:cxn>
                <a:cxn ang="0">
                  <a:pos x="240" y="2768"/>
                </a:cxn>
                <a:cxn ang="0">
                  <a:pos x="239" y="0"/>
                </a:cxn>
              </a:cxnLst>
              <a:rect l="0" t="0" r="r" b="b"/>
              <a:pathLst>
                <a:path w="240" h="2928">
                  <a:moveTo>
                    <a:pt x="239" y="0"/>
                  </a:moveTo>
                  <a:lnTo>
                    <a:pt x="0" y="0"/>
                  </a:lnTo>
                  <a:lnTo>
                    <a:pt x="0" y="2768"/>
                  </a:lnTo>
                  <a:lnTo>
                    <a:pt x="120" y="2928"/>
                  </a:lnTo>
                  <a:lnTo>
                    <a:pt x="240" y="2768"/>
                  </a:lnTo>
                  <a:lnTo>
                    <a:pt x="239" y="0"/>
                  </a:lnTo>
                </a:path>
              </a:pathLst>
            </a:custGeom>
            <a:gradFill rotWithShape="0">
              <a:gsLst>
                <a:gs pos="0">
                  <a:schemeClr val="tx1"/>
                </a:gs>
                <a:gs pos="50000">
                  <a:schemeClr val="bg1"/>
                </a:gs>
                <a:gs pos="100000">
                  <a:schemeClr val="tx1"/>
                </a:gs>
              </a:gsLst>
              <a:lin ang="0" scaled="1"/>
            </a:gradFill>
            <a:ln w="12700" cap="rnd">
              <a:noFill/>
              <a:round/>
              <a:headEnd/>
              <a:tailEnd/>
            </a:ln>
            <a:effectLst/>
          </p:spPr>
          <p:txBody>
            <a:bodyPr/>
            <a:lstStyle/>
            <a:p>
              <a:pPr eaLnBrk="0" hangingPunct="0">
                <a:defRPr/>
              </a:pPr>
              <a:endParaRPr lang="de-DE">
                <a:cs typeface="+mn-cs"/>
              </a:endParaRPr>
            </a:p>
          </p:txBody>
        </p:sp>
        <p:sp>
          <p:nvSpPr>
            <p:cNvPr id="17" name="Freeform 10"/>
            <p:cNvSpPr>
              <a:spLocks/>
            </p:cNvSpPr>
            <p:nvPr/>
          </p:nvSpPr>
          <p:spPr bwMode="auto">
            <a:xfrm>
              <a:off x="3422706" y="5337395"/>
              <a:ext cx="461110" cy="205677"/>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8" name="Text Box 11"/>
            <p:cNvSpPr txBox="1">
              <a:spLocks noChangeArrowheads="1"/>
            </p:cNvSpPr>
            <p:nvPr/>
          </p:nvSpPr>
          <p:spPr bwMode="auto">
            <a:xfrm rot="16200000">
              <a:off x="3112717" y="2091064"/>
              <a:ext cx="1024981" cy="3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bg1"/>
                  </a:solidFill>
                  <a:latin typeface="Arial" charset="0"/>
                  <a:cs typeface="Arial" charset="0"/>
                </a:defRPr>
              </a:lvl1pPr>
              <a:lvl2pPr marL="742950" indent="-285750" eaLnBrk="0" hangingPunct="0">
                <a:defRPr sz="1200" b="1">
                  <a:solidFill>
                    <a:schemeClr val="bg1"/>
                  </a:solidFill>
                  <a:latin typeface="Arial" charset="0"/>
                  <a:cs typeface="Arial" charset="0"/>
                </a:defRPr>
              </a:lvl2pPr>
              <a:lvl3pPr marL="1143000" indent="-228600" eaLnBrk="0" hangingPunct="0">
                <a:defRPr sz="1200" b="1">
                  <a:solidFill>
                    <a:schemeClr val="bg1"/>
                  </a:solidFill>
                  <a:latin typeface="Arial" charset="0"/>
                  <a:cs typeface="Arial" charset="0"/>
                </a:defRPr>
              </a:lvl3pPr>
              <a:lvl4pPr marL="1600200" indent="-228600" eaLnBrk="0" hangingPunct="0">
                <a:defRPr sz="1200" b="1">
                  <a:solidFill>
                    <a:schemeClr val="bg1"/>
                  </a:solidFill>
                  <a:latin typeface="Arial" charset="0"/>
                  <a:cs typeface="Arial" charset="0"/>
                </a:defRPr>
              </a:lvl4pPr>
              <a:lvl5pPr marL="2057400" indent="-228600" eaLnBrk="0" hangingPunct="0">
                <a:defRPr sz="1200" b="1">
                  <a:solidFill>
                    <a:schemeClr val="bg1"/>
                  </a:solidFill>
                  <a:latin typeface="Arial" charset="0"/>
                  <a:cs typeface="Arial" charset="0"/>
                </a:defRPr>
              </a:lvl5pPr>
              <a:lvl6pPr marL="2514600" indent="-228600" eaLnBrk="0" fontAlgn="base" hangingPunct="0">
                <a:spcBef>
                  <a:spcPct val="0"/>
                </a:spcBef>
                <a:spcAft>
                  <a:spcPct val="0"/>
                </a:spcAft>
                <a:defRPr sz="1200" b="1">
                  <a:solidFill>
                    <a:schemeClr val="bg1"/>
                  </a:solidFill>
                  <a:latin typeface="Arial" charset="0"/>
                  <a:cs typeface="Arial" charset="0"/>
                </a:defRPr>
              </a:lvl6pPr>
              <a:lvl7pPr marL="2971800" indent="-228600" eaLnBrk="0" fontAlgn="base" hangingPunct="0">
                <a:spcBef>
                  <a:spcPct val="0"/>
                </a:spcBef>
                <a:spcAft>
                  <a:spcPct val="0"/>
                </a:spcAft>
                <a:defRPr sz="1200" b="1">
                  <a:solidFill>
                    <a:schemeClr val="bg1"/>
                  </a:solidFill>
                  <a:latin typeface="Arial" charset="0"/>
                  <a:cs typeface="Arial" charset="0"/>
                </a:defRPr>
              </a:lvl7pPr>
              <a:lvl8pPr marL="3429000" indent="-228600" eaLnBrk="0" fontAlgn="base" hangingPunct="0">
                <a:spcBef>
                  <a:spcPct val="0"/>
                </a:spcBef>
                <a:spcAft>
                  <a:spcPct val="0"/>
                </a:spcAft>
                <a:defRPr sz="1200" b="1">
                  <a:solidFill>
                    <a:schemeClr val="bg1"/>
                  </a:solidFill>
                  <a:latin typeface="Arial" charset="0"/>
                  <a:cs typeface="Arial" charset="0"/>
                </a:defRPr>
              </a:lvl8pPr>
              <a:lvl9pPr marL="3886200" indent="-228600" eaLnBrk="0" fontAlgn="base" hangingPunct="0">
                <a:spcBef>
                  <a:spcPct val="0"/>
                </a:spcBef>
                <a:spcAft>
                  <a:spcPct val="0"/>
                </a:spcAft>
                <a:defRPr sz="1200" b="1">
                  <a:solidFill>
                    <a:schemeClr val="bg1"/>
                  </a:solidFill>
                  <a:latin typeface="Arial" charset="0"/>
                  <a:cs typeface="Arial" charset="0"/>
                </a:defRPr>
              </a:lvl9pPr>
            </a:lstStyle>
            <a:p>
              <a:r>
                <a:rPr lang="en-US" sz="1400" dirty="0" err="1">
                  <a:solidFill>
                    <a:schemeClr val="tx1"/>
                  </a:solidFill>
                </a:rPr>
                <a:t>Planung</a:t>
              </a:r>
              <a:endParaRPr lang="en-US" sz="1400" dirty="0">
                <a:solidFill>
                  <a:schemeClr val="tx1"/>
                </a:solidFill>
              </a:endParaRPr>
            </a:p>
          </p:txBody>
        </p:sp>
        <p:sp>
          <p:nvSpPr>
            <p:cNvPr id="19" name="Oval 12"/>
            <p:cNvSpPr>
              <a:spLocks noChangeArrowheads="1"/>
            </p:cNvSpPr>
            <p:nvPr/>
          </p:nvSpPr>
          <p:spPr bwMode="auto">
            <a:xfrm rot="16200000">
              <a:off x="3604744" y="985400"/>
              <a:ext cx="90373" cy="489632"/>
            </a:xfrm>
            <a:prstGeom prst="ellipse">
              <a:avLst/>
            </a:prstGeom>
            <a:gradFill rotWithShape="0">
              <a:gsLst>
                <a:gs pos="0">
                  <a:schemeClr val="tx1"/>
                </a:gs>
                <a:gs pos="50000">
                  <a:schemeClr val="bg1"/>
                </a:gs>
                <a:gs pos="100000">
                  <a:schemeClr val="tx1"/>
                </a:gs>
              </a:gsLst>
              <a:lin ang="0" scaled="1"/>
            </a:gradFill>
            <a:ln w="12700" cap="rnd">
              <a:noFill/>
              <a:round/>
              <a:headEnd/>
              <a:tailEnd/>
            </a:ln>
            <a:effectLst/>
          </p:spPr>
          <p:txBody>
            <a:bodyPr/>
            <a:lstStyle/>
            <a:p>
              <a:pPr eaLnBrk="0" hangingPunct="0">
                <a:defRPr/>
              </a:pPr>
              <a:endParaRPr lang="de-DE">
                <a:cs typeface="+mn-cs"/>
              </a:endParaRPr>
            </a:p>
          </p:txBody>
        </p:sp>
        <p:sp>
          <p:nvSpPr>
            <p:cNvPr id="20" name="Freeform 13"/>
            <p:cNvSpPr>
              <a:spLocks/>
            </p:cNvSpPr>
            <p:nvPr/>
          </p:nvSpPr>
          <p:spPr bwMode="auto">
            <a:xfrm>
              <a:off x="6037248" y="3656747"/>
              <a:ext cx="266208" cy="2818704"/>
            </a:xfrm>
            <a:custGeom>
              <a:avLst/>
              <a:gdLst/>
              <a:ahLst/>
              <a:cxnLst>
                <a:cxn ang="0">
                  <a:pos x="140" y="0"/>
                </a:cxn>
                <a:cxn ang="0">
                  <a:pos x="0" y="132"/>
                </a:cxn>
                <a:cxn ang="0">
                  <a:pos x="1" y="1495"/>
                </a:cxn>
                <a:cxn ang="0">
                  <a:pos x="73" y="1581"/>
                </a:cxn>
                <a:cxn ang="0">
                  <a:pos x="145" y="1495"/>
                </a:cxn>
                <a:cxn ang="0">
                  <a:pos x="144" y="8"/>
                </a:cxn>
              </a:cxnLst>
              <a:rect l="0" t="0" r="r" b="b"/>
              <a:pathLst>
                <a:path w="145" h="1581">
                  <a:moveTo>
                    <a:pt x="140" y="0"/>
                  </a:moveTo>
                  <a:lnTo>
                    <a:pt x="0" y="132"/>
                  </a:lnTo>
                  <a:lnTo>
                    <a:pt x="1" y="1495"/>
                  </a:lnTo>
                  <a:lnTo>
                    <a:pt x="73" y="1581"/>
                  </a:lnTo>
                  <a:lnTo>
                    <a:pt x="145" y="1495"/>
                  </a:lnTo>
                  <a:lnTo>
                    <a:pt x="144" y="8"/>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21" name="Freeform 14"/>
            <p:cNvSpPr>
              <a:spLocks/>
            </p:cNvSpPr>
            <p:nvPr/>
          </p:nvSpPr>
          <p:spPr bwMode="auto">
            <a:xfrm>
              <a:off x="6449236" y="3284984"/>
              <a:ext cx="274131" cy="3205127"/>
            </a:xfrm>
            <a:custGeom>
              <a:avLst/>
              <a:gdLst/>
              <a:ahLst/>
              <a:cxnLst>
                <a:cxn ang="0">
                  <a:pos x="127" y="0"/>
                </a:cxn>
                <a:cxn ang="0">
                  <a:pos x="1" y="129"/>
                </a:cxn>
                <a:cxn ang="0">
                  <a:pos x="0" y="1691"/>
                </a:cxn>
                <a:cxn ang="0">
                  <a:pos x="64" y="1789"/>
                </a:cxn>
                <a:cxn ang="0">
                  <a:pos x="128" y="1691"/>
                </a:cxn>
                <a:cxn ang="0">
                  <a:pos x="127" y="3"/>
                </a:cxn>
              </a:cxnLst>
              <a:rect l="0" t="0" r="r" b="b"/>
              <a:pathLst>
                <a:path w="128" h="1789">
                  <a:moveTo>
                    <a:pt x="127" y="0"/>
                  </a:moveTo>
                  <a:lnTo>
                    <a:pt x="1" y="129"/>
                  </a:lnTo>
                  <a:lnTo>
                    <a:pt x="0" y="1691"/>
                  </a:lnTo>
                  <a:lnTo>
                    <a:pt x="64" y="1789"/>
                  </a:lnTo>
                  <a:lnTo>
                    <a:pt x="128" y="1691"/>
                  </a:lnTo>
                  <a:lnTo>
                    <a:pt x="127" y="3"/>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22" name="Freeform 15"/>
            <p:cNvSpPr>
              <a:spLocks/>
            </p:cNvSpPr>
            <p:nvPr/>
          </p:nvSpPr>
          <p:spPr bwMode="auto">
            <a:xfrm>
              <a:off x="6908762" y="2924944"/>
              <a:ext cx="269378" cy="3579084"/>
            </a:xfrm>
            <a:custGeom>
              <a:avLst/>
              <a:gdLst/>
              <a:ahLst/>
              <a:cxnLst>
                <a:cxn ang="0">
                  <a:pos x="144" y="6"/>
                </a:cxn>
                <a:cxn ang="0">
                  <a:pos x="0" y="123"/>
                </a:cxn>
                <a:cxn ang="0">
                  <a:pos x="2" y="1892"/>
                </a:cxn>
                <a:cxn ang="0">
                  <a:pos x="75" y="2002"/>
                </a:cxn>
                <a:cxn ang="0">
                  <a:pos x="147" y="1892"/>
                </a:cxn>
                <a:cxn ang="0">
                  <a:pos x="146" y="0"/>
                </a:cxn>
              </a:cxnLst>
              <a:rect l="0" t="0" r="r" b="b"/>
              <a:pathLst>
                <a:path w="147" h="2002">
                  <a:moveTo>
                    <a:pt x="144" y="6"/>
                  </a:moveTo>
                  <a:lnTo>
                    <a:pt x="0" y="123"/>
                  </a:lnTo>
                  <a:lnTo>
                    <a:pt x="2" y="1892"/>
                  </a:lnTo>
                  <a:lnTo>
                    <a:pt x="75" y="2002"/>
                  </a:lnTo>
                  <a:lnTo>
                    <a:pt x="147" y="1892"/>
                  </a:lnTo>
                  <a:lnTo>
                    <a:pt x="146" y="0"/>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23" name="Freeform 16"/>
            <p:cNvSpPr>
              <a:spLocks/>
            </p:cNvSpPr>
            <p:nvPr/>
          </p:nvSpPr>
          <p:spPr bwMode="auto">
            <a:xfrm>
              <a:off x="2771447" y="2917579"/>
              <a:ext cx="4401938" cy="288259"/>
            </a:xfrm>
            <a:custGeom>
              <a:avLst/>
              <a:gdLst/>
              <a:ahLst/>
              <a:cxnLst>
                <a:cxn ang="0">
                  <a:pos x="1" y="0"/>
                </a:cxn>
                <a:cxn ang="0">
                  <a:pos x="0" y="135"/>
                </a:cxn>
                <a:cxn ang="0">
                  <a:pos x="2271" y="138"/>
                </a:cxn>
                <a:cxn ang="0">
                  <a:pos x="2411" y="0"/>
                </a:cxn>
                <a:cxn ang="0">
                  <a:pos x="1" y="0"/>
                </a:cxn>
              </a:cxnLst>
              <a:rect l="0" t="0" r="r" b="b"/>
              <a:pathLst>
                <a:path w="2411" h="138">
                  <a:moveTo>
                    <a:pt x="1" y="0"/>
                  </a:moveTo>
                  <a:lnTo>
                    <a:pt x="0" y="135"/>
                  </a:lnTo>
                  <a:lnTo>
                    <a:pt x="2271" y="138"/>
                  </a:lnTo>
                  <a:lnTo>
                    <a:pt x="2411" y="0"/>
                  </a:lnTo>
                  <a:lnTo>
                    <a:pt x="1" y="0"/>
                  </a:lnTo>
                </a:path>
              </a:pathLst>
            </a:custGeom>
            <a:gradFill rotWithShape="0">
              <a:gsLst>
                <a:gs pos="0">
                  <a:schemeClr val="tx1"/>
                </a:gs>
                <a:gs pos="50000">
                  <a:schemeClr val="tx1">
                    <a:gamma/>
                    <a:tint val="20000"/>
                    <a:invGamma/>
                  </a:schemeClr>
                </a:gs>
                <a:gs pos="100000">
                  <a:schemeClr val="tx1"/>
                </a:gs>
              </a:gsLst>
              <a:lin ang="5400000" scaled="1"/>
            </a:gradFill>
            <a:ln w="12700" cap="rnd">
              <a:noFill/>
              <a:round/>
              <a:headEnd/>
              <a:tailEnd/>
            </a:ln>
            <a:effectLst/>
          </p:spPr>
          <p:txBody>
            <a:bodyPr/>
            <a:lstStyle/>
            <a:p>
              <a:pPr eaLnBrk="0" hangingPunct="0">
                <a:defRPr/>
              </a:pPr>
              <a:endParaRPr lang="de-DE">
                <a:cs typeface="+mn-cs"/>
              </a:endParaRPr>
            </a:p>
          </p:txBody>
        </p:sp>
        <p:sp>
          <p:nvSpPr>
            <p:cNvPr id="24" name="Freeform 17"/>
            <p:cNvSpPr>
              <a:spLocks/>
            </p:cNvSpPr>
            <p:nvPr/>
          </p:nvSpPr>
          <p:spPr bwMode="auto">
            <a:xfrm>
              <a:off x="2785709" y="3268164"/>
              <a:ext cx="3937659" cy="305399"/>
            </a:xfrm>
            <a:custGeom>
              <a:avLst/>
              <a:gdLst/>
              <a:ahLst/>
              <a:cxnLst>
                <a:cxn ang="0">
                  <a:pos x="1" y="0"/>
                </a:cxn>
                <a:cxn ang="0">
                  <a:pos x="0" y="139"/>
                </a:cxn>
                <a:cxn ang="0">
                  <a:pos x="2013" y="135"/>
                </a:cxn>
                <a:cxn ang="0">
                  <a:pos x="2157" y="0"/>
                </a:cxn>
                <a:cxn ang="0">
                  <a:pos x="1" y="0"/>
                </a:cxn>
              </a:cxnLst>
              <a:rect l="0" t="0" r="r" b="b"/>
              <a:pathLst>
                <a:path w="2157" h="139">
                  <a:moveTo>
                    <a:pt x="1" y="0"/>
                  </a:moveTo>
                  <a:lnTo>
                    <a:pt x="0" y="139"/>
                  </a:lnTo>
                  <a:lnTo>
                    <a:pt x="2013" y="135"/>
                  </a:lnTo>
                  <a:lnTo>
                    <a:pt x="2157" y="0"/>
                  </a:lnTo>
                  <a:lnTo>
                    <a:pt x="1" y="0"/>
                  </a:lnTo>
                </a:path>
              </a:pathLst>
            </a:custGeom>
            <a:gradFill rotWithShape="0">
              <a:gsLst>
                <a:gs pos="0">
                  <a:schemeClr val="tx1"/>
                </a:gs>
                <a:gs pos="50000">
                  <a:schemeClr val="tx1">
                    <a:gamma/>
                    <a:tint val="20000"/>
                    <a:invGamma/>
                  </a:schemeClr>
                </a:gs>
                <a:gs pos="100000">
                  <a:schemeClr val="tx1"/>
                </a:gs>
              </a:gsLst>
              <a:lin ang="5400000" scaled="1"/>
            </a:gradFill>
            <a:ln w="12700" cap="rnd">
              <a:noFill/>
              <a:round/>
              <a:headEnd/>
              <a:tailEnd/>
            </a:ln>
            <a:effectLst/>
          </p:spPr>
          <p:txBody>
            <a:bodyPr/>
            <a:lstStyle/>
            <a:p>
              <a:pPr eaLnBrk="0" hangingPunct="0">
                <a:defRPr/>
              </a:pPr>
              <a:endParaRPr lang="de-DE">
                <a:cs typeface="+mn-cs"/>
              </a:endParaRPr>
            </a:p>
          </p:txBody>
        </p:sp>
        <p:sp>
          <p:nvSpPr>
            <p:cNvPr id="25" name="Oval 18"/>
            <p:cNvSpPr>
              <a:spLocks noChangeArrowheads="1"/>
            </p:cNvSpPr>
            <p:nvPr/>
          </p:nvSpPr>
          <p:spPr bwMode="auto">
            <a:xfrm>
              <a:off x="2738171" y="3289089"/>
              <a:ext cx="115674" cy="247747"/>
            </a:xfrm>
            <a:prstGeom prst="ellipse">
              <a:avLst/>
            </a:prstGeom>
            <a:gradFill rotWithShape="0">
              <a:gsLst>
                <a:gs pos="0">
                  <a:schemeClr val="tx1"/>
                </a:gs>
                <a:gs pos="50000">
                  <a:schemeClr val="tx1">
                    <a:gamma/>
                    <a:tint val="20000"/>
                    <a:invGamma/>
                  </a:schemeClr>
                </a:gs>
                <a:gs pos="100000">
                  <a:schemeClr val="tx1"/>
                </a:gs>
              </a:gsLst>
              <a:lin ang="5400000" scaled="1"/>
            </a:gradFill>
            <a:ln w="12700" cap="rnd">
              <a:noFill/>
              <a:round/>
              <a:headEnd/>
              <a:tailEnd/>
            </a:ln>
            <a:effectLst/>
          </p:spPr>
          <p:txBody>
            <a:bodyPr/>
            <a:lstStyle/>
            <a:p>
              <a:pPr eaLnBrk="0" hangingPunct="0">
                <a:defRPr/>
              </a:pPr>
              <a:endParaRPr lang="de-DE">
                <a:cs typeface="+mn-cs"/>
              </a:endParaRPr>
            </a:p>
          </p:txBody>
        </p:sp>
        <p:sp>
          <p:nvSpPr>
            <p:cNvPr id="26" name="Oval 19"/>
            <p:cNvSpPr>
              <a:spLocks noChangeArrowheads="1"/>
            </p:cNvSpPr>
            <p:nvPr/>
          </p:nvSpPr>
          <p:spPr bwMode="auto">
            <a:xfrm>
              <a:off x="2730249" y="2928412"/>
              <a:ext cx="115674" cy="250863"/>
            </a:xfrm>
            <a:prstGeom prst="ellipse">
              <a:avLst/>
            </a:prstGeom>
            <a:gradFill rotWithShape="0">
              <a:gsLst>
                <a:gs pos="0">
                  <a:schemeClr val="tx1"/>
                </a:gs>
                <a:gs pos="50000">
                  <a:schemeClr val="tx1">
                    <a:gamma/>
                    <a:tint val="20000"/>
                    <a:invGamma/>
                  </a:schemeClr>
                </a:gs>
                <a:gs pos="100000">
                  <a:schemeClr val="tx1"/>
                </a:gs>
              </a:gsLst>
              <a:lin ang="5400000" scaled="1"/>
            </a:gradFill>
            <a:ln w="12700" cap="rnd">
              <a:noFill/>
              <a:round/>
              <a:headEnd/>
              <a:tailEnd/>
            </a:ln>
            <a:effectLst/>
          </p:spPr>
          <p:txBody>
            <a:bodyPr/>
            <a:lstStyle/>
            <a:p>
              <a:pPr eaLnBrk="0" hangingPunct="0">
                <a:defRPr/>
              </a:pPr>
              <a:endParaRPr lang="de-DE">
                <a:cs typeface="+mn-cs"/>
              </a:endParaRPr>
            </a:p>
          </p:txBody>
        </p:sp>
        <p:sp>
          <p:nvSpPr>
            <p:cNvPr id="27" name="Rectangle 20"/>
            <p:cNvSpPr>
              <a:spLocks noChangeArrowheads="1"/>
            </p:cNvSpPr>
            <p:nvPr/>
          </p:nvSpPr>
          <p:spPr bwMode="auto">
            <a:xfrm>
              <a:off x="2782539" y="4396269"/>
              <a:ext cx="4798081" cy="453423"/>
            </a:xfrm>
            <a:prstGeom prst="rect">
              <a:avLst/>
            </a:prstGeom>
            <a:gradFill rotWithShape="0">
              <a:gsLst>
                <a:gs pos="0">
                  <a:schemeClr val="tx2"/>
                </a:gs>
                <a:gs pos="50000">
                  <a:schemeClr val="tx2">
                    <a:gamma/>
                    <a:tint val="10196"/>
                    <a:invGamma/>
                  </a:schemeClr>
                </a:gs>
                <a:gs pos="100000">
                  <a:schemeClr val="tx2"/>
                </a:gs>
              </a:gsLst>
              <a:lin ang="5400000" scaled="1"/>
            </a:gradFill>
            <a:ln w="12700">
              <a:noFill/>
              <a:miter lim="800000"/>
              <a:headEnd/>
              <a:tailEnd/>
            </a:ln>
            <a:effectLst/>
          </p:spPr>
          <p:txBody>
            <a:bodyPr wrap="none" anchor="ctr"/>
            <a:lstStyle/>
            <a:p>
              <a:pPr eaLnBrk="0" hangingPunct="0">
                <a:defRPr/>
              </a:pPr>
              <a:endParaRPr lang="de-DE">
                <a:cs typeface="+mn-cs"/>
              </a:endParaRPr>
            </a:p>
          </p:txBody>
        </p:sp>
        <p:sp>
          <p:nvSpPr>
            <p:cNvPr id="28" name="Oval 21"/>
            <p:cNvSpPr>
              <a:spLocks noChangeArrowheads="1"/>
            </p:cNvSpPr>
            <p:nvPr/>
          </p:nvSpPr>
          <p:spPr bwMode="auto">
            <a:xfrm>
              <a:off x="2747679" y="4393153"/>
              <a:ext cx="80813" cy="454982"/>
            </a:xfrm>
            <a:prstGeom prst="ellipse">
              <a:avLst/>
            </a:prstGeom>
            <a:gradFill rotWithShape="0">
              <a:gsLst>
                <a:gs pos="0">
                  <a:schemeClr val="tx2"/>
                </a:gs>
                <a:gs pos="50000">
                  <a:schemeClr val="tx2">
                    <a:gamma/>
                    <a:tint val="10196"/>
                    <a:invGamma/>
                  </a:schemeClr>
                </a:gs>
                <a:gs pos="100000">
                  <a:schemeClr val="tx2"/>
                </a:gs>
              </a:gsLst>
              <a:lin ang="5400000" scaled="1"/>
            </a:gradFill>
            <a:ln w="12700">
              <a:noFill/>
              <a:round/>
              <a:headEnd/>
              <a:tailEnd/>
            </a:ln>
            <a:effectLst/>
          </p:spPr>
          <p:txBody>
            <a:bodyPr wrap="none" anchor="ctr"/>
            <a:lstStyle/>
            <a:p>
              <a:pPr eaLnBrk="0" hangingPunct="0">
                <a:defRPr/>
              </a:pPr>
              <a:endParaRPr lang="de-DE">
                <a:cs typeface="+mn-cs"/>
              </a:endParaRPr>
            </a:p>
          </p:txBody>
        </p:sp>
        <p:sp>
          <p:nvSpPr>
            <p:cNvPr id="29" name="AutoShape 22"/>
            <p:cNvSpPr>
              <a:spLocks noChangeArrowheads="1"/>
            </p:cNvSpPr>
            <p:nvPr/>
          </p:nvSpPr>
          <p:spPr bwMode="auto">
            <a:xfrm rot="5400000" flipH="1">
              <a:off x="7421319" y="4528897"/>
              <a:ext cx="461214" cy="164795"/>
            </a:xfrm>
            <a:prstGeom prst="triangle">
              <a:avLst>
                <a:gd name="adj" fmla="val 50000"/>
              </a:avLst>
            </a:prstGeom>
            <a:gradFill rotWithShape="0">
              <a:gsLst>
                <a:gs pos="0">
                  <a:schemeClr val="tx2"/>
                </a:gs>
                <a:gs pos="50000">
                  <a:schemeClr val="tx2">
                    <a:gamma/>
                    <a:tint val="10196"/>
                    <a:invGamma/>
                  </a:schemeClr>
                </a:gs>
                <a:gs pos="100000">
                  <a:schemeClr val="tx2"/>
                </a:gs>
              </a:gsLst>
              <a:lin ang="5400000" scaled="1"/>
            </a:gradFill>
            <a:ln w="12700">
              <a:noFill/>
              <a:miter lim="800000"/>
              <a:headEnd/>
              <a:tailEnd/>
            </a:ln>
            <a:effectLst/>
          </p:spPr>
          <p:txBody>
            <a:bodyPr wrap="none" anchor="ctr"/>
            <a:lstStyle/>
            <a:p>
              <a:pPr eaLnBrk="0" hangingPunct="0">
                <a:defRPr/>
              </a:pPr>
              <a:endParaRPr lang="de-DE">
                <a:cs typeface="+mn-cs"/>
              </a:endParaRPr>
            </a:p>
          </p:txBody>
        </p:sp>
        <p:sp>
          <p:nvSpPr>
            <p:cNvPr id="30" name="Rectangle 23"/>
            <p:cNvSpPr>
              <a:spLocks noChangeArrowheads="1"/>
            </p:cNvSpPr>
            <p:nvPr/>
          </p:nvSpPr>
          <p:spPr bwMode="auto">
            <a:xfrm>
              <a:off x="2793631" y="5011741"/>
              <a:ext cx="4798081" cy="451865"/>
            </a:xfrm>
            <a:prstGeom prst="rect">
              <a:avLst/>
            </a:prstGeom>
            <a:gradFill rotWithShape="0">
              <a:gsLst>
                <a:gs pos="0">
                  <a:schemeClr val="tx2"/>
                </a:gs>
                <a:gs pos="50000">
                  <a:schemeClr val="tx2">
                    <a:gamma/>
                    <a:tint val="10196"/>
                    <a:invGamma/>
                  </a:schemeClr>
                </a:gs>
                <a:gs pos="100000">
                  <a:schemeClr val="tx2"/>
                </a:gs>
              </a:gsLst>
              <a:lin ang="5400000" scaled="1"/>
            </a:gradFill>
            <a:ln w="12700">
              <a:noFill/>
              <a:miter lim="800000"/>
              <a:headEnd/>
              <a:tailEnd/>
            </a:ln>
            <a:effectLst/>
          </p:spPr>
          <p:txBody>
            <a:bodyPr wrap="none" anchor="ctr"/>
            <a:lstStyle/>
            <a:p>
              <a:pPr eaLnBrk="0" hangingPunct="0">
                <a:defRPr/>
              </a:pPr>
              <a:endParaRPr lang="de-DE">
                <a:cs typeface="+mn-cs"/>
              </a:endParaRPr>
            </a:p>
          </p:txBody>
        </p:sp>
        <p:sp>
          <p:nvSpPr>
            <p:cNvPr id="31" name="AutoShape 24"/>
            <p:cNvSpPr>
              <a:spLocks noChangeArrowheads="1"/>
            </p:cNvSpPr>
            <p:nvPr/>
          </p:nvSpPr>
          <p:spPr bwMode="auto">
            <a:xfrm rot="5400000" flipH="1">
              <a:off x="7433995" y="5152159"/>
              <a:ext cx="461214" cy="164795"/>
            </a:xfrm>
            <a:prstGeom prst="triangle">
              <a:avLst>
                <a:gd name="adj" fmla="val 50000"/>
              </a:avLst>
            </a:prstGeom>
            <a:gradFill rotWithShape="0">
              <a:gsLst>
                <a:gs pos="0">
                  <a:schemeClr val="tx2"/>
                </a:gs>
                <a:gs pos="50000">
                  <a:schemeClr val="tx2">
                    <a:gamma/>
                    <a:tint val="10196"/>
                    <a:invGamma/>
                  </a:schemeClr>
                </a:gs>
                <a:gs pos="100000">
                  <a:schemeClr val="tx2"/>
                </a:gs>
              </a:gsLst>
              <a:lin ang="5400000" scaled="1"/>
            </a:gradFill>
            <a:ln w="12700">
              <a:noFill/>
              <a:miter lim="800000"/>
              <a:headEnd/>
              <a:tailEnd/>
            </a:ln>
            <a:effectLst/>
          </p:spPr>
          <p:txBody>
            <a:bodyPr wrap="none" anchor="ctr"/>
            <a:lstStyle/>
            <a:p>
              <a:pPr eaLnBrk="0" hangingPunct="0">
                <a:defRPr/>
              </a:pPr>
              <a:endParaRPr lang="de-DE">
                <a:cs typeface="+mn-cs"/>
              </a:endParaRPr>
            </a:p>
          </p:txBody>
        </p:sp>
        <p:sp>
          <p:nvSpPr>
            <p:cNvPr id="32" name="AutoShape 25"/>
            <p:cNvSpPr>
              <a:spLocks noChangeArrowheads="1"/>
            </p:cNvSpPr>
            <p:nvPr/>
          </p:nvSpPr>
          <p:spPr bwMode="auto">
            <a:xfrm rot="5400000" flipH="1">
              <a:off x="7440215" y="5759840"/>
              <a:ext cx="447191" cy="164795"/>
            </a:xfrm>
            <a:prstGeom prst="triangle">
              <a:avLst>
                <a:gd name="adj" fmla="val 50000"/>
              </a:avLst>
            </a:prstGeom>
            <a:gradFill rotWithShape="0">
              <a:gsLst>
                <a:gs pos="0">
                  <a:schemeClr val="tx2"/>
                </a:gs>
                <a:gs pos="50000">
                  <a:schemeClr val="tx2">
                    <a:gamma/>
                    <a:tint val="10196"/>
                    <a:invGamma/>
                  </a:schemeClr>
                </a:gs>
                <a:gs pos="100000">
                  <a:schemeClr val="tx2"/>
                </a:gs>
              </a:gsLst>
              <a:lin ang="5400000" scaled="1"/>
            </a:gradFill>
            <a:ln w="12700">
              <a:noFill/>
              <a:miter lim="800000"/>
              <a:headEnd/>
              <a:tailEnd/>
            </a:ln>
            <a:effectLst/>
          </p:spPr>
          <p:txBody>
            <a:bodyPr wrap="none" anchor="ctr"/>
            <a:lstStyle/>
            <a:p>
              <a:pPr eaLnBrk="0" hangingPunct="0">
                <a:defRPr/>
              </a:pPr>
              <a:endParaRPr lang="de-DE">
                <a:cs typeface="+mn-cs"/>
              </a:endParaRPr>
            </a:p>
          </p:txBody>
        </p:sp>
        <p:sp>
          <p:nvSpPr>
            <p:cNvPr id="33" name="Freeform 26"/>
            <p:cNvSpPr>
              <a:spLocks/>
            </p:cNvSpPr>
            <p:nvPr/>
          </p:nvSpPr>
          <p:spPr bwMode="auto">
            <a:xfrm>
              <a:off x="2785709" y="3667052"/>
              <a:ext cx="3514578" cy="291375"/>
            </a:xfrm>
            <a:custGeom>
              <a:avLst/>
              <a:gdLst/>
              <a:ahLst/>
              <a:cxnLst>
                <a:cxn ang="0">
                  <a:pos x="1" y="0"/>
                </a:cxn>
                <a:cxn ang="0">
                  <a:pos x="0" y="161"/>
                </a:cxn>
                <a:cxn ang="0">
                  <a:pos x="2185" y="161"/>
                </a:cxn>
                <a:cxn ang="0">
                  <a:pos x="2356" y="1"/>
                </a:cxn>
                <a:cxn ang="0">
                  <a:pos x="1" y="0"/>
                </a:cxn>
              </a:cxnLst>
              <a:rect l="0" t="0" r="r" b="b"/>
              <a:pathLst>
                <a:path w="2356" h="161">
                  <a:moveTo>
                    <a:pt x="1" y="0"/>
                  </a:moveTo>
                  <a:lnTo>
                    <a:pt x="0" y="161"/>
                  </a:lnTo>
                  <a:lnTo>
                    <a:pt x="2185" y="161"/>
                  </a:lnTo>
                  <a:lnTo>
                    <a:pt x="2356" y="1"/>
                  </a:lnTo>
                  <a:lnTo>
                    <a:pt x="1" y="0"/>
                  </a:lnTo>
                </a:path>
              </a:pathLst>
            </a:custGeom>
            <a:gradFill rotWithShape="0">
              <a:gsLst>
                <a:gs pos="0">
                  <a:schemeClr val="tx1"/>
                </a:gs>
                <a:gs pos="50000">
                  <a:schemeClr val="tx1">
                    <a:gamma/>
                    <a:tint val="20000"/>
                    <a:invGamma/>
                  </a:schemeClr>
                </a:gs>
                <a:gs pos="100000">
                  <a:schemeClr val="tx1"/>
                </a:gs>
              </a:gsLst>
              <a:lin ang="5400000" scaled="1"/>
            </a:gradFill>
            <a:ln w="12700" cap="rnd">
              <a:noFill/>
              <a:round/>
              <a:headEnd/>
              <a:tailEnd/>
            </a:ln>
            <a:effectLst/>
          </p:spPr>
          <p:txBody>
            <a:bodyPr/>
            <a:lstStyle/>
            <a:p>
              <a:pPr eaLnBrk="0" hangingPunct="0">
                <a:defRPr/>
              </a:pPr>
              <a:endParaRPr lang="de-DE">
                <a:cs typeface="+mn-cs"/>
              </a:endParaRPr>
            </a:p>
          </p:txBody>
        </p:sp>
        <p:sp>
          <p:nvSpPr>
            <p:cNvPr id="34" name="Oval 27"/>
            <p:cNvSpPr>
              <a:spLocks noChangeArrowheads="1"/>
            </p:cNvSpPr>
            <p:nvPr/>
          </p:nvSpPr>
          <p:spPr bwMode="auto">
            <a:xfrm>
              <a:off x="2738171" y="3685676"/>
              <a:ext cx="83982" cy="249305"/>
            </a:xfrm>
            <a:prstGeom prst="ellipse">
              <a:avLst/>
            </a:prstGeom>
            <a:gradFill rotWithShape="0">
              <a:gsLst>
                <a:gs pos="0">
                  <a:schemeClr val="tx1"/>
                </a:gs>
                <a:gs pos="50000">
                  <a:schemeClr val="tx1">
                    <a:gamma/>
                    <a:tint val="20000"/>
                    <a:invGamma/>
                  </a:schemeClr>
                </a:gs>
                <a:gs pos="100000">
                  <a:schemeClr val="tx1"/>
                </a:gs>
              </a:gsLst>
              <a:lin ang="5400000" scaled="1"/>
            </a:gradFill>
            <a:ln w="12700" cap="rnd">
              <a:noFill/>
              <a:round/>
              <a:headEnd/>
              <a:tailEnd/>
            </a:ln>
            <a:effectLst/>
          </p:spPr>
          <p:txBody>
            <a:bodyPr/>
            <a:lstStyle/>
            <a:p>
              <a:pPr eaLnBrk="0" hangingPunct="0">
                <a:defRPr/>
              </a:pPr>
              <a:endParaRPr lang="de-DE">
                <a:cs typeface="+mn-cs"/>
              </a:endParaRPr>
            </a:p>
          </p:txBody>
        </p:sp>
        <p:sp>
          <p:nvSpPr>
            <p:cNvPr id="35" name="Freeform 28"/>
            <p:cNvSpPr>
              <a:spLocks/>
            </p:cNvSpPr>
            <p:nvPr/>
          </p:nvSpPr>
          <p:spPr bwMode="auto">
            <a:xfrm>
              <a:off x="3969383" y="4280965"/>
              <a:ext cx="424665" cy="182304"/>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36" name="Freeform 29"/>
            <p:cNvSpPr>
              <a:spLocks/>
            </p:cNvSpPr>
            <p:nvPr/>
          </p:nvSpPr>
          <p:spPr bwMode="auto">
            <a:xfrm>
              <a:off x="3964629" y="4756203"/>
              <a:ext cx="480125" cy="205677"/>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37" name="Freeform 30"/>
            <p:cNvSpPr>
              <a:spLocks/>
            </p:cNvSpPr>
            <p:nvPr/>
          </p:nvSpPr>
          <p:spPr bwMode="auto">
            <a:xfrm>
              <a:off x="3961460" y="4896437"/>
              <a:ext cx="480125" cy="19009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38" name="Freeform 31"/>
            <p:cNvSpPr>
              <a:spLocks/>
            </p:cNvSpPr>
            <p:nvPr/>
          </p:nvSpPr>
          <p:spPr bwMode="auto">
            <a:xfrm>
              <a:off x="3964629" y="5370116"/>
              <a:ext cx="480125" cy="188537"/>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39" name="Freeform 32"/>
            <p:cNvSpPr>
              <a:spLocks/>
            </p:cNvSpPr>
            <p:nvPr/>
          </p:nvSpPr>
          <p:spPr bwMode="auto">
            <a:xfrm>
              <a:off x="4512891" y="4280965"/>
              <a:ext cx="375543" cy="182304"/>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40" name="Freeform 33"/>
            <p:cNvSpPr>
              <a:spLocks/>
            </p:cNvSpPr>
            <p:nvPr/>
          </p:nvSpPr>
          <p:spPr bwMode="auto">
            <a:xfrm>
              <a:off x="4503383" y="4756203"/>
              <a:ext cx="434172" cy="205677"/>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41" name="Freeform 34"/>
            <p:cNvSpPr>
              <a:spLocks/>
            </p:cNvSpPr>
            <p:nvPr/>
          </p:nvSpPr>
          <p:spPr bwMode="auto">
            <a:xfrm>
              <a:off x="4506553" y="4896437"/>
              <a:ext cx="381882" cy="19009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42" name="Freeform 35"/>
            <p:cNvSpPr>
              <a:spLocks/>
            </p:cNvSpPr>
            <p:nvPr/>
          </p:nvSpPr>
          <p:spPr bwMode="auto">
            <a:xfrm>
              <a:off x="4503383" y="5370116"/>
              <a:ext cx="434172" cy="188537"/>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43" name="Oval 36"/>
            <p:cNvSpPr>
              <a:spLocks noChangeArrowheads="1"/>
            </p:cNvSpPr>
            <p:nvPr/>
          </p:nvSpPr>
          <p:spPr bwMode="auto">
            <a:xfrm>
              <a:off x="2747679" y="5011741"/>
              <a:ext cx="80813" cy="450307"/>
            </a:xfrm>
            <a:prstGeom prst="ellipse">
              <a:avLst/>
            </a:prstGeom>
            <a:gradFill rotWithShape="0">
              <a:gsLst>
                <a:gs pos="0">
                  <a:schemeClr val="tx2"/>
                </a:gs>
                <a:gs pos="50000">
                  <a:schemeClr val="tx2">
                    <a:gamma/>
                    <a:tint val="10196"/>
                    <a:invGamma/>
                  </a:schemeClr>
                </a:gs>
                <a:gs pos="100000">
                  <a:schemeClr val="tx2"/>
                </a:gs>
              </a:gsLst>
              <a:lin ang="5400000" scaled="1"/>
            </a:gradFill>
            <a:ln w="12700">
              <a:noFill/>
              <a:round/>
              <a:headEnd/>
              <a:tailEnd/>
            </a:ln>
            <a:effectLst/>
          </p:spPr>
          <p:txBody>
            <a:bodyPr wrap="none" anchor="ctr"/>
            <a:lstStyle/>
            <a:p>
              <a:pPr eaLnBrk="0" hangingPunct="0">
                <a:defRPr/>
              </a:pPr>
              <a:endParaRPr lang="de-DE">
                <a:cs typeface="+mn-cs"/>
              </a:endParaRPr>
            </a:p>
          </p:txBody>
        </p:sp>
        <p:sp>
          <p:nvSpPr>
            <p:cNvPr id="44" name="Oval 37"/>
            <p:cNvSpPr>
              <a:spLocks noChangeArrowheads="1"/>
            </p:cNvSpPr>
            <p:nvPr/>
          </p:nvSpPr>
          <p:spPr bwMode="auto">
            <a:xfrm>
              <a:off x="2747679" y="5625654"/>
              <a:ext cx="80813" cy="439400"/>
            </a:xfrm>
            <a:prstGeom prst="ellipse">
              <a:avLst/>
            </a:prstGeom>
            <a:gradFill rotWithShape="0">
              <a:gsLst>
                <a:gs pos="0">
                  <a:schemeClr val="tx2"/>
                </a:gs>
                <a:gs pos="50000">
                  <a:schemeClr val="tx2">
                    <a:gamma/>
                    <a:tint val="10196"/>
                    <a:invGamma/>
                  </a:schemeClr>
                </a:gs>
                <a:gs pos="100000">
                  <a:schemeClr val="tx2"/>
                </a:gs>
              </a:gsLst>
              <a:lin ang="5400000" scaled="1"/>
            </a:gradFill>
            <a:ln w="12700">
              <a:noFill/>
              <a:round/>
              <a:headEnd/>
              <a:tailEnd/>
            </a:ln>
            <a:effectLst/>
          </p:spPr>
          <p:txBody>
            <a:bodyPr wrap="none" anchor="ctr"/>
            <a:lstStyle/>
            <a:p>
              <a:pPr eaLnBrk="0" hangingPunct="0">
                <a:defRPr/>
              </a:pPr>
              <a:endParaRPr lang="de-DE">
                <a:cs typeface="+mn-cs"/>
              </a:endParaRPr>
            </a:p>
          </p:txBody>
        </p:sp>
        <p:sp>
          <p:nvSpPr>
            <p:cNvPr id="45" name="Oval 38"/>
            <p:cNvSpPr>
              <a:spLocks noChangeArrowheads="1"/>
            </p:cNvSpPr>
            <p:nvPr/>
          </p:nvSpPr>
          <p:spPr bwMode="auto">
            <a:xfrm rot="16200000">
              <a:off x="4145661" y="999552"/>
              <a:ext cx="84140" cy="478540"/>
            </a:xfrm>
            <a:prstGeom prst="ellipse">
              <a:avLst/>
            </a:prstGeom>
            <a:gradFill rotWithShape="0">
              <a:gsLst>
                <a:gs pos="0">
                  <a:schemeClr val="tx1"/>
                </a:gs>
                <a:gs pos="50000">
                  <a:schemeClr val="bg1"/>
                </a:gs>
                <a:gs pos="100000">
                  <a:schemeClr val="tx1"/>
                </a:gs>
              </a:gsLst>
              <a:lin ang="0" scaled="1"/>
            </a:gradFill>
            <a:ln w="12700" cap="rnd">
              <a:noFill/>
              <a:round/>
              <a:headEnd/>
              <a:tailEnd/>
            </a:ln>
            <a:effectLst/>
          </p:spPr>
          <p:txBody>
            <a:bodyPr/>
            <a:lstStyle/>
            <a:p>
              <a:pPr eaLnBrk="0" hangingPunct="0">
                <a:defRPr/>
              </a:pPr>
              <a:endParaRPr lang="de-DE">
                <a:cs typeface="+mn-cs"/>
              </a:endParaRPr>
            </a:p>
          </p:txBody>
        </p:sp>
        <p:sp>
          <p:nvSpPr>
            <p:cNvPr id="46" name="Oval 39"/>
            <p:cNvSpPr>
              <a:spLocks noChangeArrowheads="1"/>
            </p:cNvSpPr>
            <p:nvPr/>
          </p:nvSpPr>
          <p:spPr bwMode="auto">
            <a:xfrm rot="16200000">
              <a:off x="4672370" y="1022528"/>
              <a:ext cx="84140" cy="432588"/>
            </a:xfrm>
            <a:prstGeom prst="ellipse">
              <a:avLst/>
            </a:prstGeom>
            <a:gradFill rotWithShape="0">
              <a:gsLst>
                <a:gs pos="0">
                  <a:schemeClr val="tx1"/>
                </a:gs>
                <a:gs pos="50000">
                  <a:schemeClr val="bg1"/>
                </a:gs>
                <a:gs pos="100000">
                  <a:schemeClr val="tx1"/>
                </a:gs>
              </a:gsLst>
              <a:lin ang="0" scaled="1"/>
            </a:gradFill>
            <a:ln w="12700" cap="rnd">
              <a:noFill/>
              <a:round/>
              <a:headEnd/>
              <a:tailEnd/>
            </a:ln>
            <a:effectLst/>
          </p:spPr>
          <p:txBody>
            <a:bodyPr/>
            <a:lstStyle/>
            <a:p>
              <a:pPr eaLnBrk="0" hangingPunct="0">
                <a:defRPr/>
              </a:pPr>
              <a:endParaRPr lang="de-DE">
                <a:cs typeface="+mn-cs"/>
              </a:endParaRPr>
            </a:p>
          </p:txBody>
        </p:sp>
        <p:sp>
          <p:nvSpPr>
            <p:cNvPr id="47" name="Freeform 40"/>
            <p:cNvSpPr>
              <a:spLocks/>
            </p:cNvSpPr>
            <p:nvPr/>
          </p:nvSpPr>
          <p:spPr bwMode="auto">
            <a:xfrm>
              <a:off x="6040417" y="4280965"/>
              <a:ext cx="256700" cy="182304"/>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48" name="Freeform 41"/>
            <p:cNvSpPr>
              <a:spLocks/>
            </p:cNvSpPr>
            <p:nvPr/>
          </p:nvSpPr>
          <p:spPr bwMode="auto">
            <a:xfrm>
              <a:off x="6038833" y="4756203"/>
              <a:ext cx="258285" cy="205677"/>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49" name="Freeform 42"/>
            <p:cNvSpPr>
              <a:spLocks/>
            </p:cNvSpPr>
            <p:nvPr/>
          </p:nvSpPr>
          <p:spPr bwMode="auto">
            <a:xfrm>
              <a:off x="6040417" y="4896437"/>
              <a:ext cx="256700" cy="19009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50" name="Freeform 43"/>
            <p:cNvSpPr>
              <a:spLocks/>
            </p:cNvSpPr>
            <p:nvPr/>
          </p:nvSpPr>
          <p:spPr bwMode="auto">
            <a:xfrm>
              <a:off x="6040417" y="5371675"/>
              <a:ext cx="258285" cy="186979"/>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51" name="Freeform 44"/>
            <p:cNvSpPr>
              <a:spLocks/>
            </p:cNvSpPr>
            <p:nvPr/>
          </p:nvSpPr>
          <p:spPr bwMode="auto">
            <a:xfrm>
              <a:off x="6452406" y="4280964"/>
              <a:ext cx="270961" cy="18230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52" name="Freeform 45"/>
            <p:cNvSpPr>
              <a:spLocks/>
            </p:cNvSpPr>
            <p:nvPr/>
          </p:nvSpPr>
          <p:spPr bwMode="auto">
            <a:xfrm>
              <a:off x="6453990" y="4760877"/>
              <a:ext cx="269377" cy="201003"/>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53" name="Freeform 46"/>
            <p:cNvSpPr>
              <a:spLocks/>
            </p:cNvSpPr>
            <p:nvPr/>
          </p:nvSpPr>
          <p:spPr bwMode="auto">
            <a:xfrm>
              <a:off x="6455574" y="4896437"/>
              <a:ext cx="267793" cy="19009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54" name="Freeform 47"/>
            <p:cNvSpPr>
              <a:spLocks/>
            </p:cNvSpPr>
            <p:nvPr/>
          </p:nvSpPr>
          <p:spPr bwMode="auto">
            <a:xfrm>
              <a:off x="6453990" y="5370117"/>
              <a:ext cx="269378" cy="188538"/>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55" name="Freeform 48"/>
            <p:cNvSpPr>
              <a:spLocks/>
            </p:cNvSpPr>
            <p:nvPr/>
          </p:nvSpPr>
          <p:spPr bwMode="auto">
            <a:xfrm>
              <a:off x="6910347" y="4280965"/>
              <a:ext cx="267792" cy="182304"/>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56" name="Freeform 49"/>
            <p:cNvSpPr>
              <a:spLocks/>
            </p:cNvSpPr>
            <p:nvPr/>
          </p:nvSpPr>
          <p:spPr bwMode="auto">
            <a:xfrm>
              <a:off x="6907178" y="4756203"/>
              <a:ext cx="269377" cy="205677"/>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57" name="Freeform 50"/>
            <p:cNvSpPr>
              <a:spLocks/>
            </p:cNvSpPr>
            <p:nvPr/>
          </p:nvSpPr>
          <p:spPr bwMode="auto">
            <a:xfrm>
              <a:off x="6907178" y="4896437"/>
              <a:ext cx="270962" cy="19009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58" name="Freeform 51"/>
            <p:cNvSpPr>
              <a:spLocks/>
            </p:cNvSpPr>
            <p:nvPr/>
          </p:nvSpPr>
          <p:spPr bwMode="auto">
            <a:xfrm>
              <a:off x="6907178" y="5370116"/>
              <a:ext cx="263039" cy="188537"/>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59" name="Text Box 52"/>
            <p:cNvSpPr txBox="1">
              <a:spLocks noChangeArrowheads="1"/>
            </p:cNvSpPr>
            <p:nvPr/>
          </p:nvSpPr>
          <p:spPr bwMode="auto">
            <a:xfrm>
              <a:off x="3108961" y="4435223"/>
              <a:ext cx="1720971" cy="31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bg1"/>
                  </a:solidFill>
                  <a:latin typeface="Arial" charset="0"/>
                  <a:cs typeface="Arial" charset="0"/>
                </a:defRPr>
              </a:lvl1pPr>
              <a:lvl2pPr marL="742950" indent="-285750" eaLnBrk="0" hangingPunct="0">
                <a:defRPr sz="1200" b="1">
                  <a:solidFill>
                    <a:schemeClr val="bg1"/>
                  </a:solidFill>
                  <a:latin typeface="Arial" charset="0"/>
                  <a:cs typeface="Arial" charset="0"/>
                </a:defRPr>
              </a:lvl2pPr>
              <a:lvl3pPr marL="1143000" indent="-228600" eaLnBrk="0" hangingPunct="0">
                <a:defRPr sz="1200" b="1">
                  <a:solidFill>
                    <a:schemeClr val="bg1"/>
                  </a:solidFill>
                  <a:latin typeface="Arial" charset="0"/>
                  <a:cs typeface="Arial" charset="0"/>
                </a:defRPr>
              </a:lvl3pPr>
              <a:lvl4pPr marL="1600200" indent="-228600" eaLnBrk="0" hangingPunct="0">
                <a:defRPr sz="1200" b="1">
                  <a:solidFill>
                    <a:schemeClr val="bg1"/>
                  </a:solidFill>
                  <a:latin typeface="Arial" charset="0"/>
                  <a:cs typeface="Arial" charset="0"/>
                </a:defRPr>
              </a:lvl4pPr>
              <a:lvl5pPr marL="2057400" indent="-228600" eaLnBrk="0" hangingPunct="0">
                <a:defRPr sz="1200" b="1">
                  <a:solidFill>
                    <a:schemeClr val="bg1"/>
                  </a:solidFill>
                  <a:latin typeface="Arial" charset="0"/>
                  <a:cs typeface="Arial" charset="0"/>
                </a:defRPr>
              </a:lvl5pPr>
              <a:lvl6pPr marL="2514600" indent="-228600" eaLnBrk="0" fontAlgn="base" hangingPunct="0">
                <a:spcBef>
                  <a:spcPct val="0"/>
                </a:spcBef>
                <a:spcAft>
                  <a:spcPct val="0"/>
                </a:spcAft>
                <a:defRPr sz="1200" b="1">
                  <a:solidFill>
                    <a:schemeClr val="bg1"/>
                  </a:solidFill>
                  <a:latin typeface="Arial" charset="0"/>
                  <a:cs typeface="Arial" charset="0"/>
                </a:defRPr>
              </a:lvl6pPr>
              <a:lvl7pPr marL="2971800" indent="-228600" eaLnBrk="0" fontAlgn="base" hangingPunct="0">
                <a:spcBef>
                  <a:spcPct val="0"/>
                </a:spcBef>
                <a:spcAft>
                  <a:spcPct val="0"/>
                </a:spcAft>
                <a:defRPr sz="1200" b="1">
                  <a:solidFill>
                    <a:schemeClr val="bg1"/>
                  </a:solidFill>
                  <a:latin typeface="Arial" charset="0"/>
                  <a:cs typeface="Arial" charset="0"/>
                </a:defRPr>
              </a:lvl7pPr>
              <a:lvl8pPr marL="3429000" indent="-228600" eaLnBrk="0" fontAlgn="base" hangingPunct="0">
                <a:spcBef>
                  <a:spcPct val="0"/>
                </a:spcBef>
                <a:spcAft>
                  <a:spcPct val="0"/>
                </a:spcAft>
                <a:defRPr sz="1200" b="1">
                  <a:solidFill>
                    <a:schemeClr val="bg1"/>
                  </a:solidFill>
                  <a:latin typeface="Arial" charset="0"/>
                  <a:cs typeface="Arial" charset="0"/>
                </a:defRPr>
              </a:lvl8pPr>
              <a:lvl9pPr marL="3886200" indent="-228600" eaLnBrk="0" fontAlgn="base" hangingPunct="0">
                <a:spcBef>
                  <a:spcPct val="0"/>
                </a:spcBef>
                <a:spcAft>
                  <a:spcPct val="0"/>
                </a:spcAft>
                <a:defRPr sz="1200" b="1">
                  <a:solidFill>
                    <a:schemeClr val="bg1"/>
                  </a:solidFill>
                  <a:latin typeface="Arial" charset="0"/>
                  <a:cs typeface="Arial" charset="0"/>
                </a:defRPr>
              </a:lvl9pPr>
            </a:lstStyle>
            <a:p>
              <a:r>
                <a:rPr lang="en-US" dirty="0" err="1">
                  <a:solidFill>
                    <a:schemeClr val="tx1"/>
                  </a:solidFill>
                </a:rPr>
                <a:t>Produktgestaltung</a:t>
              </a:r>
              <a:endParaRPr lang="en-US" dirty="0">
                <a:solidFill>
                  <a:schemeClr val="tx1"/>
                </a:solidFill>
              </a:endParaRPr>
            </a:p>
          </p:txBody>
        </p:sp>
        <p:sp>
          <p:nvSpPr>
            <p:cNvPr id="60" name="Text Box 53"/>
            <p:cNvSpPr txBox="1">
              <a:spLocks noChangeArrowheads="1"/>
            </p:cNvSpPr>
            <p:nvPr/>
          </p:nvSpPr>
          <p:spPr bwMode="auto">
            <a:xfrm>
              <a:off x="3108961" y="5041346"/>
              <a:ext cx="1899458" cy="31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bg1"/>
                  </a:solidFill>
                  <a:latin typeface="Arial" charset="0"/>
                  <a:cs typeface="Arial" charset="0"/>
                </a:defRPr>
              </a:lvl1pPr>
              <a:lvl2pPr marL="742950" indent="-285750" eaLnBrk="0" hangingPunct="0">
                <a:defRPr sz="1200" b="1">
                  <a:solidFill>
                    <a:schemeClr val="bg1"/>
                  </a:solidFill>
                  <a:latin typeface="Arial" charset="0"/>
                  <a:cs typeface="Arial" charset="0"/>
                </a:defRPr>
              </a:lvl2pPr>
              <a:lvl3pPr marL="1143000" indent="-228600" eaLnBrk="0" hangingPunct="0">
                <a:defRPr sz="1200" b="1">
                  <a:solidFill>
                    <a:schemeClr val="bg1"/>
                  </a:solidFill>
                  <a:latin typeface="Arial" charset="0"/>
                  <a:cs typeface="Arial" charset="0"/>
                </a:defRPr>
              </a:lvl3pPr>
              <a:lvl4pPr marL="1600200" indent="-228600" eaLnBrk="0" hangingPunct="0">
                <a:defRPr sz="1200" b="1">
                  <a:solidFill>
                    <a:schemeClr val="bg1"/>
                  </a:solidFill>
                  <a:latin typeface="Arial" charset="0"/>
                  <a:cs typeface="Arial" charset="0"/>
                </a:defRPr>
              </a:lvl4pPr>
              <a:lvl5pPr marL="2057400" indent="-228600" eaLnBrk="0" hangingPunct="0">
                <a:defRPr sz="1200" b="1">
                  <a:solidFill>
                    <a:schemeClr val="bg1"/>
                  </a:solidFill>
                  <a:latin typeface="Arial" charset="0"/>
                  <a:cs typeface="Arial" charset="0"/>
                </a:defRPr>
              </a:lvl5pPr>
              <a:lvl6pPr marL="2514600" indent="-228600" eaLnBrk="0" fontAlgn="base" hangingPunct="0">
                <a:spcBef>
                  <a:spcPct val="0"/>
                </a:spcBef>
                <a:spcAft>
                  <a:spcPct val="0"/>
                </a:spcAft>
                <a:defRPr sz="1200" b="1">
                  <a:solidFill>
                    <a:schemeClr val="bg1"/>
                  </a:solidFill>
                  <a:latin typeface="Arial" charset="0"/>
                  <a:cs typeface="Arial" charset="0"/>
                </a:defRPr>
              </a:lvl6pPr>
              <a:lvl7pPr marL="2971800" indent="-228600" eaLnBrk="0" fontAlgn="base" hangingPunct="0">
                <a:spcBef>
                  <a:spcPct val="0"/>
                </a:spcBef>
                <a:spcAft>
                  <a:spcPct val="0"/>
                </a:spcAft>
                <a:defRPr sz="1200" b="1">
                  <a:solidFill>
                    <a:schemeClr val="bg1"/>
                  </a:solidFill>
                  <a:latin typeface="Arial" charset="0"/>
                  <a:cs typeface="Arial" charset="0"/>
                </a:defRPr>
              </a:lvl7pPr>
              <a:lvl8pPr marL="3429000" indent="-228600" eaLnBrk="0" fontAlgn="base" hangingPunct="0">
                <a:spcBef>
                  <a:spcPct val="0"/>
                </a:spcBef>
                <a:spcAft>
                  <a:spcPct val="0"/>
                </a:spcAft>
                <a:defRPr sz="1200" b="1">
                  <a:solidFill>
                    <a:schemeClr val="bg1"/>
                  </a:solidFill>
                  <a:latin typeface="Arial" charset="0"/>
                  <a:cs typeface="Arial" charset="0"/>
                </a:defRPr>
              </a:lvl8pPr>
              <a:lvl9pPr marL="3886200" indent="-228600" eaLnBrk="0" fontAlgn="base" hangingPunct="0">
                <a:spcBef>
                  <a:spcPct val="0"/>
                </a:spcBef>
                <a:spcAft>
                  <a:spcPct val="0"/>
                </a:spcAft>
                <a:defRPr sz="1200" b="1">
                  <a:solidFill>
                    <a:schemeClr val="bg1"/>
                  </a:solidFill>
                  <a:latin typeface="Arial" charset="0"/>
                  <a:cs typeface="Arial" charset="0"/>
                </a:defRPr>
              </a:lvl9pPr>
            </a:lstStyle>
            <a:p>
              <a:r>
                <a:rPr lang="en-US">
                  <a:solidFill>
                    <a:schemeClr val="tx1"/>
                  </a:solidFill>
                </a:rPr>
                <a:t>Kundenmanagement</a:t>
              </a:r>
            </a:p>
          </p:txBody>
        </p:sp>
        <p:sp>
          <p:nvSpPr>
            <p:cNvPr id="61" name="Text Box 54"/>
            <p:cNvSpPr txBox="1">
              <a:spLocks noChangeArrowheads="1"/>
            </p:cNvSpPr>
            <p:nvPr/>
          </p:nvSpPr>
          <p:spPr bwMode="auto">
            <a:xfrm rot="16200000">
              <a:off x="4081518" y="1940782"/>
              <a:ext cx="1277905" cy="3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bg1"/>
                  </a:solidFill>
                  <a:latin typeface="Arial" charset="0"/>
                  <a:cs typeface="Arial" charset="0"/>
                </a:defRPr>
              </a:lvl1pPr>
              <a:lvl2pPr marL="742950" indent="-285750" eaLnBrk="0" hangingPunct="0">
                <a:defRPr sz="1200" b="1">
                  <a:solidFill>
                    <a:schemeClr val="bg1"/>
                  </a:solidFill>
                  <a:latin typeface="Arial" charset="0"/>
                  <a:cs typeface="Arial" charset="0"/>
                </a:defRPr>
              </a:lvl2pPr>
              <a:lvl3pPr marL="1143000" indent="-228600" eaLnBrk="0" hangingPunct="0">
                <a:defRPr sz="1200" b="1">
                  <a:solidFill>
                    <a:schemeClr val="bg1"/>
                  </a:solidFill>
                  <a:latin typeface="Arial" charset="0"/>
                  <a:cs typeface="Arial" charset="0"/>
                </a:defRPr>
              </a:lvl3pPr>
              <a:lvl4pPr marL="1600200" indent="-228600" eaLnBrk="0" hangingPunct="0">
                <a:defRPr sz="1200" b="1">
                  <a:solidFill>
                    <a:schemeClr val="bg1"/>
                  </a:solidFill>
                  <a:latin typeface="Arial" charset="0"/>
                  <a:cs typeface="Arial" charset="0"/>
                </a:defRPr>
              </a:lvl4pPr>
              <a:lvl5pPr marL="2057400" indent="-228600" eaLnBrk="0" hangingPunct="0">
                <a:defRPr sz="1200" b="1">
                  <a:solidFill>
                    <a:schemeClr val="bg1"/>
                  </a:solidFill>
                  <a:latin typeface="Arial" charset="0"/>
                  <a:cs typeface="Arial" charset="0"/>
                </a:defRPr>
              </a:lvl5pPr>
              <a:lvl6pPr marL="2514600" indent="-228600" eaLnBrk="0" fontAlgn="base" hangingPunct="0">
                <a:spcBef>
                  <a:spcPct val="0"/>
                </a:spcBef>
                <a:spcAft>
                  <a:spcPct val="0"/>
                </a:spcAft>
                <a:defRPr sz="1200" b="1">
                  <a:solidFill>
                    <a:schemeClr val="bg1"/>
                  </a:solidFill>
                  <a:latin typeface="Arial" charset="0"/>
                  <a:cs typeface="Arial" charset="0"/>
                </a:defRPr>
              </a:lvl6pPr>
              <a:lvl7pPr marL="2971800" indent="-228600" eaLnBrk="0" fontAlgn="base" hangingPunct="0">
                <a:spcBef>
                  <a:spcPct val="0"/>
                </a:spcBef>
                <a:spcAft>
                  <a:spcPct val="0"/>
                </a:spcAft>
                <a:defRPr sz="1200" b="1">
                  <a:solidFill>
                    <a:schemeClr val="bg1"/>
                  </a:solidFill>
                  <a:latin typeface="Arial" charset="0"/>
                  <a:cs typeface="Arial" charset="0"/>
                </a:defRPr>
              </a:lvl7pPr>
              <a:lvl8pPr marL="3429000" indent="-228600" eaLnBrk="0" fontAlgn="base" hangingPunct="0">
                <a:spcBef>
                  <a:spcPct val="0"/>
                </a:spcBef>
                <a:spcAft>
                  <a:spcPct val="0"/>
                </a:spcAft>
                <a:defRPr sz="1200" b="1">
                  <a:solidFill>
                    <a:schemeClr val="bg1"/>
                  </a:solidFill>
                  <a:latin typeface="Arial" charset="0"/>
                  <a:cs typeface="Arial" charset="0"/>
                </a:defRPr>
              </a:lvl8pPr>
              <a:lvl9pPr marL="3886200" indent="-228600" eaLnBrk="0" fontAlgn="base" hangingPunct="0">
                <a:spcBef>
                  <a:spcPct val="0"/>
                </a:spcBef>
                <a:spcAft>
                  <a:spcPct val="0"/>
                </a:spcAft>
                <a:defRPr sz="1200" b="1">
                  <a:solidFill>
                    <a:schemeClr val="bg1"/>
                  </a:solidFill>
                  <a:latin typeface="Arial" charset="0"/>
                  <a:cs typeface="Arial" charset="0"/>
                </a:defRPr>
              </a:lvl9pPr>
            </a:lstStyle>
            <a:p>
              <a:r>
                <a:rPr lang="en-US" sz="1400" dirty="0" err="1">
                  <a:solidFill>
                    <a:schemeClr val="tx1"/>
                  </a:solidFill>
                </a:rPr>
                <a:t>Bewertung</a:t>
              </a:r>
              <a:endParaRPr lang="en-US" sz="1400" dirty="0">
                <a:solidFill>
                  <a:schemeClr val="tx1"/>
                </a:solidFill>
              </a:endParaRPr>
            </a:p>
          </p:txBody>
        </p:sp>
        <p:sp>
          <p:nvSpPr>
            <p:cNvPr id="62" name="Text Box 55"/>
            <p:cNvSpPr txBox="1">
              <a:spLocks noChangeArrowheads="1"/>
            </p:cNvSpPr>
            <p:nvPr/>
          </p:nvSpPr>
          <p:spPr bwMode="auto">
            <a:xfrm>
              <a:off x="3004379" y="2894540"/>
              <a:ext cx="1183725" cy="30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bg1"/>
                  </a:solidFill>
                  <a:latin typeface="Arial" charset="0"/>
                  <a:cs typeface="Arial" charset="0"/>
                </a:defRPr>
              </a:lvl1pPr>
              <a:lvl2pPr marL="742950" indent="-285750" eaLnBrk="0" hangingPunct="0">
                <a:defRPr sz="1200" b="1">
                  <a:solidFill>
                    <a:schemeClr val="bg1"/>
                  </a:solidFill>
                  <a:latin typeface="Arial" charset="0"/>
                  <a:cs typeface="Arial" charset="0"/>
                </a:defRPr>
              </a:lvl2pPr>
              <a:lvl3pPr marL="1143000" indent="-228600" eaLnBrk="0" hangingPunct="0">
                <a:defRPr sz="1200" b="1">
                  <a:solidFill>
                    <a:schemeClr val="bg1"/>
                  </a:solidFill>
                  <a:latin typeface="Arial" charset="0"/>
                  <a:cs typeface="Arial" charset="0"/>
                </a:defRPr>
              </a:lvl3pPr>
              <a:lvl4pPr marL="1600200" indent="-228600" eaLnBrk="0" hangingPunct="0">
                <a:defRPr sz="1200" b="1">
                  <a:solidFill>
                    <a:schemeClr val="bg1"/>
                  </a:solidFill>
                  <a:latin typeface="Arial" charset="0"/>
                  <a:cs typeface="Arial" charset="0"/>
                </a:defRPr>
              </a:lvl4pPr>
              <a:lvl5pPr marL="2057400" indent="-228600" eaLnBrk="0" hangingPunct="0">
                <a:defRPr sz="1200" b="1">
                  <a:solidFill>
                    <a:schemeClr val="bg1"/>
                  </a:solidFill>
                  <a:latin typeface="Arial" charset="0"/>
                  <a:cs typeface="Arial" charset="0"/>
                </a:defRPr>
              </a:lvl5pPr>
              <a:lvl6pPr marL="2514600" indent="-228600" eaLnBrk="0" fontAlgn="base" hangingPunct="0">
                <a:spcBef>
                  <a:spcPct val="0"/>
                </a:spcBef>
                <a:spcAft>
                  <a:spcPct val="0"/>
                </a:spcAft>
                <a:defRPr sz="1200" b="1">
                  <a:solidFill>
                    <a:schemeClr val="bg1"/>
                  </a:solidFill>
                  <a:latin typeface="Arial" charset="0"/>
                  <a:cs typeface="Arial" charset="0"/>
                </a:defRPr>
              </a:lvl6pPr>
              <a:lvl7pPr marL="2971800" indent="-228600" eaLnBrk="0" fontAlgn="base" hangingPunct="0">
                <a:spcBef>
                  <a:spcPct val="0"/>
                </a:spcBef>
                <a:spcAft>
                  <a:spcPct val="0"/>
                </a:spcAft>
                <a:defRPr sz="1200" b="1">
                  <a:solidFill>
                    <a:schemeClr val="bg1"/>
                  </a:solidFill>
                  <a:latin typeface="Arial" charset="0"/>
                  <a:cs typeface="Arial" charset="0"/>
                </a:defRPr>
              </a:lvl7pPr>
              <a:lvl8pPr marL="3429000" indent="-228600" eaLnBrk="0" fontAlgn="base" hangingPunct="0">
                <a:spcBef>
                  <a:spcPct val="0"/>
                </a:spcBef>
                <a:spcAft>
                  <a:spcPct val="0"/>
                </a:spcAft>
                <a:defRPr sz="1200" b="1">
                  <a:solidFill>
                    <a:schemeClr val="bg1"/>
                  </a:solidFill>
                  <a:latin typeface="Arial" charset="0"/>
                  <a:cs typeface="Arial" charset="0"/>
                </a:defRPr>
              </a:lvl8pPr>
              <a:lvl9pPr marL="3886200" indent="-228600" eaLnBrk="0" fontAlgn="base" hangingPunct="0">
                <a:spcBef>
                  <a:spcPct val="0"/>
                </a:spcBef>
                <a:spcAft>
                  <a:spcPct val="0"/>
                </a:spcAft>
                <a:defRPr sz="1200" b="1">
                  <a:solidFill>
                    <a:schemeClr val="bg1"/>
                  </a:solidFill>
                  <a:latin typeface="Arial" charset="0"/>
                  <a:cs typeface="Arial" charset="0"/>
                </a:defRPr>
              </a:lvl9pPr>
            </a:lstStyle>
            <a:p>
              <a:r>
                <a:rPr lang="en-US" sz="1100" dirty="0" err="1">
                  <a:solidFill>
                    <a:schemeClr val="tx1"/>
                  </a:solidFill>
                </a:rPr>
                <a:t>Finanzierung</a:t>
              </a:r>
              <a:endParaRPr lang="en-US" sz="1100" dirty="0">
                <a:solidFill>
                  <a:schemeClr val="tx1"/>
                </a:solidFill>
              </a:endParaRPr>
            </a:p>
          </p:txBody>
        </p:sp>
        <p:sp>
          <p:nvSpPr>
            <p:cNvPr id="63" name="Text Box 56"/>
            <p:cNvSpPr txBox="1">
              <a:spLocks noChangeArrowheads="1"/>
            </p:cNvSpPr>
            <p:nvPr/>
          </p:nvSpPr>
          <p:spPr bwMode="auto">
            <a:xfrm>
              <a:off x="3004379" y="3248145"/>
              <a:ext cx="1795935" cy="30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bg1"/>
                  </a:solidFill>
                  <a:latin typeface="Arial" charset="0"/>
                  <a:cs typeface="Arial" charset="0"/>
                </a:defRPr>
              </a:lvl1pPr>
              <a:lvl2pPr marL="742950" indent="-285750" eaLnBrk="0" hangingPunct="0">
                <a:defRPr sz="1200" b="1">
                  <a:solidFill>
                    <a:schemeClr val="bg1"/>
                  </a:solidFill>
                  <a:latin typeface="Arial" charset="0"/>
                  <a:cs typeface="Arial" charset="0"/>
                </a:defRPr>
              </a:lvl2pPr>
              <a:lvl3pPr marL="1143000" indent="-228600" eaLnBrk="0" hangingPunct="0">
                <a:defRPr sz="1200" b="1">
                  <a:solidFill>
                    <a:schemeClr val="bg1"/>
                  </a:solidFill>
                  <a:latin typeface="Arial" charset="0"/>
                  <a:cs typeface="Arial" charset="0"/>
                </a:defRPr>
              </a:lvl3pPr>
              <a:lvl4pPr marL="1600200" indent="-228600" eaLnBrk="0" hangingPunct="0">
                <a:defRPr sz="1200" b="1">
                  <a:solidFill>
                    <a:schemeClr val="bg1"/>
                  </a:solidFill>
                  <a:latin typeface="Arial" charset="0"/>
                  <a:cs typeface="Arial" charset="0"/>
                </a:defRPr>
              </a:lvl4pPr>
              <a:lvl5pPr marL="2057400" indent="-228600" eaLnBrk="0" hangingPunct="0">
                <a:defRPr sz="1200" b="1">
                  <a:solidFill>
                    <a:schemeClr val="bg1"/>
                  </a:solidFill>
                  <a:latin typeface="Arial" charset="0"/>
                  <a:cs typeface="Arial" charset="0"/>
                </a:defRPr>
              </a:lvl5pPr>
              <a:lvl6pPr marL="2514600" indent="-228600" eaLnBrk="0" fontAlgn="base" hangingPunct="0">
                <a:spcBef>
                  <a:spcPct val="0"/>
                </a:spcBef>
                <a:spcAft>
                  <a:spcPct val="0"/>
                </a:spcAft>
                <a:defRPr sz="1200" b="1">
                  <a:solidFill>
                    <a:schemeClr val="bg1"/>
                  </a:solidFill>
                  <a:latin typeface="Arial" charset="0"/>
                  <a:cs typeface="Arial" charset="0"/>
                </a:defRPr>
              </a:lvl6pPr>
              <a:lvl7pPr marL="2971800" indent="-228600" eaLnBrk="0" fontAlgn="base" hangingPunct="0">
                <a:spcBef>
                  <a:spcPct val="0"/>
                </a:spcBef>
                <a:spcAft>
                  <a:spcPct val="0"/>
                </a:spcAft>
                <a:defRPr sz="1200" b="1">
                  <a:solidFill>
                    <a:schemeClr val="bg1"/>
                  </a:solidFill>
                  <a:latin typeface="Arial" charset="0"/>
                  <a:cs typeface="Arial" charset="0"/>
                </a:defRPr>
              </a:lvl7pPr>
              <a:lvl8pPr marL="3429000" indent="-228600" eaLnBrk="0" fontAlgn="base" hangingPunct="0">
                <a:spcBef>
                  <a:spcPct val="0"/>
                </a:spcBef>
                <a:spcAft>
                  <a:spcPct val="0"/>
                </a:spcAft>
                <a:defRPr sz="1200" b="1">
                  <a:solidFill>
                    <a:schemeClr val="bg1"/>
                  </a:solidFill>
                  <a:latin typeface="Arial" charset="0"/>
                  <a:cs typeface="Arial" charset="0"/>
                </a:defRPr>
              </a:lvl8pPr>
              <a:lvl9pPr marL="3886200" indent="-228600" eaLnBrk="0" fontAlgn="base" hangingPunct="0">
                <a:spcBef>
                  <a:spcPct val="0"/>
                </a:spcBef>
                <a:spcAft>
                  <a:spcPct val="0"/>
                </a:spcAft>
                <a:defRPr sz="1200" b="1">
                  <a:solidFill>
                    <a:schemeClr val="bg1"/>
                  </a:solidFill>
                  <a:latin typeface="Arial" charset="0"/>
                  <a:cs typeface="Arial" charset="0"/>
                </a:defRPr>
              </a:lvl9pPr>
            </a:lstStyle>
            <a:p>
              <a:r>
                <a:rPr lang="en-US" sz="1100" dirty="0" err="1">
                  <a:solidFill>
                    <a:schemeClr val="tx1"/>
                  </a:solidFill>
                </a:rPr>
                <a:t>Anlagenmanagement</a:t>
              </a:r>
              <a:endParaRPr lang="en-US" sz="1100" dirty="0">
                <a:solidFill>
                  <a:schemeClr val="tx1"/>
                </a:solidFill>
              </a:endParaRPr>
            </a:p>
          </p:txBody>
        </p:sp>
        <p:sp>
          <p:nvSpPr>
            <p:cNvPr id="64" name="Freeform 57"/>
            <p:cNvSpPr>
              <a:spLocks/>
            </p:cNvSpPr>
            <p:nvPr/>
          </p:nvSpPr>
          <p:spPr bwMode="auto">
            <a:xfrm>
              <a:off x="3440136" y="3227652"/>
              <a:ext cx="443680" cy="141792"/>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65" name="Freeform 58"/>
            <p:cNvSpPr>
              <a:spLocks/>
            </p:cNvSpPr>
            <p:nvPr/>
          </p:nvSpPr>
          <p:spPr bwMode="auto">
            <a:xfrm>
              <a:off x="3969383" y="3227652"/>
              <a:ext cx="427834" cy="141792"/>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66" name="Freeform 59"/>
            <p:cNvSpPr>
              <a:spLocks/>
            </p:cNvSpPr>
            <p:nvPr/>
          </p:nvSpPr>
          <p:spPr bwMode="auto">
            <a:xfrm>
              <a:off x="4506553" y="3227652"/>
              <a:ext cx="432588" cy="141792"/>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grpSp>
          <p:nvGrpSpPr>
            <p:cNvPr id="67" name="Group 60"/>
            <p:cNvGrpSpPr>
              <a:grpSpLocks/>
            </p:cNvGrpSpPr>
            <p:nvPr/>
          </p:nvGrpSpPr>
          <p:grpSpPr bwMode="auto">
            <a:xfrm flipV="1">
              <a:off x="3440136" y="3163768"/>
              <a:ext cx="1499004" cy="138676"/>
              <a:chOff x="1636" y="1606"/>
              <a:chExt cx="1005" cy="94"/>
            </a:xfrm>
          </p:grpSpPr>
          <p:sp>
            <p:nvSpPr>
              <p:cNvPr id="112" name="Freeform 61"/>
              <p:cNvSpPr>
                <a:spLocks/>
              </p:cNvSpPr>
              <p:nvPr/>
            </p:nvSpPr>
            <p:spPr bwMode="auto">
              <a:xfrm>
                <a:off x="1636" y="1606"/>
                <a:ext cx="288" cy="94"/>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13" name="Freeform 62"/>
              <p:cNvSpPr>
                <a:spLocks/>
              </p:cNvSpPr>
              <p:nvPr/>
            </p:nvSpPr>
            <p:spPr bwMode="auto">
              <a:xfrm>
                <a:off x="1990" y="1606"/>
                <a:ext cx="280" cy="94"/>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14" name="Freeform 63"/>
              <p:cNvSpPr>
                <a:spLocks/>
              </p:cNvSpPr>
              <p:nvPr/>
            </p:nvSpPr>
            <p:spPr bwMode="auto">
              <a:xfrm>
                <a:off x="2351" y="1606"/>
                <a:ext cx="281" cy="94"/>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grpSp>
        <p:sp>
          <p:nvSpPr>
            <p:cNvPr id="68" name="Freeform 64"/>
            <p:cNvSpPr>
              <a:spLocks/>
            </p:cNvSpPr>
            <p:nvPr/>
          </p:nvSpPr>
          <p:spPr bwMode="auto">
            <a:xfrm>
              <a:off x="3440136" y="3615633"/>
              <a:ext cx="443680" cy="137118"/>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69" name="Freeform 65"/>
            <p:cNvSpPr>
              <a:spLocks/>
            </p:cNvSpPr>
            <p:nvPr/>
          </p:nvSpPr>
          <p:spPr bwMode="auto">
            <a:xfrm>
              <a:off x="3969383" y="3615633"/>
              <a:ext cx="427834" cy="137118"/>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70" name="Freeform 66"/>
            <p:cNvSpPr>
              <a:spLocks/>
            </p:cNvSpPr>
            <p:nvPr/>
          </p:nvSpPr>
          <p:spPr bwMode="auto">
            <a:xfrm>
              <a:off x="4506553" y="3615633"/>
              <a:ext cx="432588" cy="137118"/>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71" name="Freeform 67"/>
            <p:cNvSpPr>
              <a:spLocks/>
            </p:cNvSpPr>
            <p:nvPr/>
          </p:nvSpPr>
          <p:spPr bwMode="auto">
            <a:xfrm flipV="1">
              <a:off x="3440136" y="3529934"/>
              <a:ext cx="443680" cy="137118"/>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72" name="Freeform 68"/>
            <p:cNvSpPr>
              <a:spLocks/>
            </p:cNvSpPr>
            <p:nvPr/>
          </p:nvSpPr>
          <p:spPr bwMode="auto">
            <a:xfrm flipV="1">
              <a:off x="3969383" y="3529934"/>
              <a:ext cx="427834" cy="137118"/>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73" name="Freeform 69"/>
            <p:cNvSpPr>
              <a:spLocks/>
            </p:cNvSpPr>
            <p:nvPr/>
          </p:nvSpPr>
          <p:spPr bwMode="auto">
            <a:xfrm flipV="1">
              <a:off x="4506553" y="3529934"/>
              <a:ext cx="432588" cy="137118"/>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74" name="Freeform 70"/>
            <p:cNvSpPr>
              <a:spLocks/>
            </p:cNvSpPr>
            <p:nvPr/>
          </p:nvSpPr>
          <p:spPr bwMode="auto">
            <a:xfrm flipV="1">
              <a:off x="3969383" y="3907008"/>
              <a:ext cx="427834" cy="138676"/>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75" name="Freeform 71"/>
            <p:cNvSpPr>
              <a:spLocks/>
            </p:cNvSpPr>
            <p:nvPr/>
          </p:nvSpPr>
          <p:spPr bwMode="auto">
            <a:xfrm flipV="1">
              <a:off x="4506553" y="3907008"/>
              <a:ext cx="432588" cy="138676"/>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76" name="Rectangle 72"/>
            <p:cNvSpPr>
              <a:spLocks noChangeArrowheads="1"/>
            </p:cNvSpPr>
            <p:nvPr/>
          </p:nvSpPr>
          <p:spPr bwMode="auto">
            <a:xfrm>
              <a:off x="2793631" y="5625654"/>
              <a:ext cx="4798081" cy="439400"/>
            </a:xfrm>
            <a:prstGeom prst="rect">
              <a:avLst/>
            </a:prstGeom>
            <a:gradFill rotWithShape="0">
              <a:gsLst>
                <a:gs pos="0">
                  <a:schemeClr val="tx2"/>
                </a:gs>
                <a:gs pos="50000">
                  <a:schemeClr val="tx2">
                    <a:gamma/>
                    <a:tint val="10196"/>
                    <a:invGamma/>
                  </a:schemeClr>
                </a:gs>
                <a:gs pos="100000">
                  <a:schemeClr val="tx2"/>
                </a:gs>
              </a:gsLst>
              <a:lin ang="5400000" scaled="1"/>
            </a:gradFill>
            <a:ln w="12700">
              <a:noFill/>
              <a:miter lim="800000"/>
              <a:headEnd/>
              <a:tailEnd/>
            </a:ln>
            <a:effectLst/>
          </p:spPr>
          <p:txBody>
            <a:bodyPr wrap="none" anchor="ctr"/>
            <a:lstStyle/>
            <a:p>
              <a:pPr eaLnBrk="0" hangingPunct="0">
                <a:defRPr/>
              </a:pPr>
              <a:endParaRPr lang="de-DE">
                <a:cs typeface="+mn-cs"/>
              </a:endParaRPr>
            </a:p>
          </p:txBody>
        </p:sp>
        <p:sp>
          <p:nvSpPr>
            <p:cNvPr id="77" name="Text Box 73"/>
            <p:cNvSpPr txBox="1">
              <a:spLocks noChangeArrowheads="1"/>
            </p:cNvSpPr>
            <p:nvPr/>
          </p:nvSpPr>
          <p:spPr bwMode="auto">
            <a:xfrm>
              <a:off x="3085192" y="5669282"/>
              <a:ext cx="1844127" cy="31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bg1"/>
                  </a:solidFill>
                  <a:latin typeface="Arial" charset="0"/>
                  <a:cs typeface="Arial" charset="0"/>
                </a:defRPr>
              </a:lvl1pPr>
              <a:lvl2pPr marL="742950" indent="-285750" eaLnBrk="0" hangingPunct="0">
                <a:defRPr sz="1200" b="1">
                  <a:solidFill>
                    <a:schemeClr val="bg1"/>
                  </a:solidFill>
                  <a:latin typeface="Arial" charset="0"/>
                  <a:cs typeface="Arial" charset="0"/>
                </a:defRPr>
              </a:lvl2pPr>
              <a:lvl3pPr marL="1143000" indent="-228600" eaLnBrk="0" hangingPunct="0">
                <a:defRPr sz="1200" b="1">
                  <a:solidFill>
                    <a:schemeClr val="bg1"/>
                  </a:solidFill>
                  <a:latin typeface="Arial" charset="0"/>
                  <a:cs typeface="Arial" charset="0"/>
                </a:defRPr>
              </a:lvl3pPr>
              <a:lvl4pPr marL="1600200" indent="-228600" eaLnBrk="0" hangingPunct="0">
                <a:defRPr sz="1200" b="1">
                  <a:solidFill>
                    <a:schemeClr val="bg1"/>
                  </a:solidFill>
                  <a:latin typeface="Arial" charset="0"/>
                  <a:cs typeface="Arial" charset="0"/>
                </a:defRPr>
              </a:lvl4pPr>
              <a:lvl5pPr marL="2057400" indent="-228600" eaLnBrk="0" hangingPunct="0">
                <a:defRPr sz="1200" b="1">
                  <a:solidFill>
                    <a:schemeClr val="bg1"/>
                  </a:solidFill>
                  <a:latin typeface="Arial" charset="0"/>
                  <a:cs typeface="Arial" charset="0"/>
                </a:defRPr>
              </a:lvl5pPr>
              <a:lvl6pPr marL="2514600" indent="-228600" eaLnBrk="0" fontAlgn="base" hangingPunct="0">
                <a:spcBef>
                  <a:spcPct val="0"/>
                </a:spcBef>
                <a:spcAft>
                  <a:spcPct val="0"/>
                </a:spcAft>
                <a:defRPr sz="1200" b="1">
                  <a:solidFill>
                    <a:schemeClr val="bg1"/>
                  </a:solidFill>
                  <a:latin typeface="Arial" charset="0"/>
                  <a:cs typeface="Arial" charset="0"/>
                </a:defRPr>
              </a:lvl6pPr>
              <a:lvl7pPr marL="2971800" indent="-228600" eaLnBrk="0" fontAlgn="base" hangingPunct="0">
                <a:spcBef>
                  <a:spcPct val="0"/>
                </a:spcBef>
                <a:spcAft>
                  <a:spcPct val="0"/>
                </a:spcAft>
                <a:defRPr sz="1200" b="1">
                  <a:solidFill>
                    <a:schemeClr val="bg1"/>
                  </a:solidFill>
                  <a:latin typeface="Arial" charset="0"/>
                  <a:cs typeface="Arial" charset="0"/>
                </a:defRPr>
              </a:lvl7pPr>
              <a:lvl8pPr marL="3429000" indent="-228600" eaLnBrk="0" fontAlgn="base" hangingPunct="0">
                <a:spcBef>
                  <a:spcPct val="0"/>
                </a:spcBef>
                <a:spcAft>
                  <a:spcPct val="0"/>
                </a:spcAft>
                <a:defRPr sz="1200" b="1">
                  <a:solidFill>
                    <a:schemeClr val="bg1"/>
                  </a:solidFill>
                  <a:latin typeface="Arial" charset="0"/>
                  <a:cs typeface="Arial" charset="0"/>
                </a:defRPr>
              </a:lvl8pPr>
              <a:lvl9pPr marL="3886200" indent="-228600" eaLnBrk="0" fontAlgn="base" hangingPunct="0">
                <a:spcBef>
                  <a:spcPct val="0"/>
                </a:spcBef>
                <a:spcAft>
                  <a:spcPct val="0"/>
                </a:spcAft>
                <a:defRPr sz="1200" b="1">
                  <a:solidFill>
                    <a:schemeClr val="bg1"/>
                  </a:solidFill>
                  <a:latin typeface="Arial" charset="0"/>
                  <a:cs typeface="Arial" charset="0"/>
                </a:defRPr>
              </a:lvl9pPr>
            </a:lstStyle>
            <a:p>
              <a:r>
                <a:rPr lang="en-US">
                  <a:solidFill>
                    <a:schemeClr val="tx1"/>
                  </a:solidFill>
                </a:rPr>
                <a:t>Auftragsabwicklung</a:t>
              </a:r>
            </a:p>
          </p:txBody>
        </p:sp>
        <p:sp>
          <p:nvSpPr>
            <p:cNvPr id="78" name="Freeform 76"/>
            <p:cNvSpPr>
              <a:spLocks/>
            </p:cNvSpPr>
            <p:nvPr/>
          </p:nvSpPr>
          <p:spPr bwMode="auto">
            <a:xfrm>
              <a:off x="3421121" y="2847462"/>
              <a:ext cx="462695" cy="137118"/>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79" name="Freeform 77"/>
            <p:cNvSpPr>
              <a:spLocks/>
            </p:cNvSpPr>
            <p:nvPr/>
          </p:nvSpPr>
          <p:spPr bwMode="auto">
            <a:xfrm>
              <a:off x="4503383" y="2847462"/>
              <a:ext cx="432588" cy="137118"/>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80" name="Freeform 78"/>
            <p:cNvSpPr>
              <a:spLocks/>
            </p:cNvSpPr>
            <p:nvPr/>
          </p:nvSpPr>
          <p:spPr bwMode="auto">
            <a:xfrm>
              <a:off x="5088090" y="2847462"/>
              <a:ext cx="480125" cy="137118"/>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81" name="Freeform 79"/>
            <p:cNvSpPr>
              <a:spLocks/>
            </p:cNvSpPr>
            <p:nvPr/>
          </p:nvSpPr>
          <p:spPr bwMode="auto">
            <a:xfrm>
              <a:off x="3964629" y="2839671"/>
              <a:ext cx="480125" cy="138676"/>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82" name="Text Box 80"/>
            <p:cNvSpPr txBox="1">
              <a:spLocks noChangeArrowheads="1"/>
            </p:cNvSpPr>
            <p:nvPr/>
          </p:nvSpPr>
          <p:spPr bwMode="auto">
            <a:xfrm rot="16200000">
              <a:off x="3267543" y="1841773"/>
              <a:ext cx="1800200" cy="3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b="1">
                  <a:solidFill>
                    <a:schemeClr val="bg1"/>
                  </a:solidFill>
                  <a:latin typeface="Arial" charset="0"/>
                  <a:cs typeface="Arial" charset="0"/>
                </a:defRPr>
              </a:lvl1pPr>
              <a:lvl2pPr marL="742950" indent="-285750" eaLnBrk="0" hangingPunct="0">
                <a:defRPr sz="1200" b="1">
                  <a:solidFill>
                    <a:schemeClr val="bg1"/>
                  </a:solidFill>
                  <a:latin typeface="Arial" charset="0"/>
                  <a:cs typeface="Arial" charset="0"/>
                </a:defRPr>
              </a:lvl2pPr>
              <a:lvl3pPr marL="1143000" indent="-228600" eaLnBrk="0" hangingPunct="0">
                <a:defRPr sz="1200" b="1">
                  <a:solidFill>
                    <a:schemeClr val="bg1"/>
                  </a:solidFill>
                  <a:latin typeface="Arial" charset="0"/>
                  <a:cs typeface="Arial" charset="0"/>
                </a:defRPr>
              </a:lvl3pPr>
              <a:lvl4pPr marL="1600200" indent="-228600" eaLnBrk="0" hangingPunct="0">
                <a:defRPr sz="1200" b="1">
                  <a:solidFill>
                    <a:schemeClr val="bg1"/>
                  </a:solidFill>
                  <a:latin typeface="Arial" charset="0"/>
                  <a:cs typeface="Arial" charset="0"/>
                </a:defRPr>
              </a:lvl4pPr>
              <a:lvl5pPr marL="2057400" indent="-228600" eaLnBrk="0" hangingPunct="0">
                <a:defRPr sz="1200" b="1">
                  <a:solidFill>
                    <a:schemeClr val="bg1"/>
                  </a:solidFill>
                  <a:latin typeface="Arial" charset="0"/>
                  <a:cs typeface="Arial" charset="0"/>
                </a:defRPr>
              </a:lvl5pPr>
              <a:lvl6pPr marL="2514600" indent="-228600" eaLnBrk="0" fontAlgn="base" hangingPunct="0">
                <a:spcBef>
                  <a:spcPct val="0"/>
                </a:spcBef>
                <a:spcAft>
                  <a:spcPct val="0"/>
                </a:spcAft>
                <a:defRPr sz="1200" b="1">
                  <a:solidFill>
                    <a:schemeClr val="bg1"/>
                  </a:solidFill>
                  <a:latin typeface="Arial" charset="0"/>
                  <a:cs typeface="Arial" charset="0"/>
                </a:defRPr>
              </a:lvl6pPr>
              <a:lvl7pPr marL="2971800" indent="-228600" eaLnBrk="0" fontAlgn="base" hangingPunct="0">
                <a:spcBef>
                  <a:spcPct val="0"/>
                </a:spcBef>
                <a:spcAft>
                  <a:spcPct val="0"/>
                </a:spcAft>
                <a:defRPr sz="1200" b="1">
                  <a:solidFill>
                    <a:schemeClr val="bg1"/>
                  </a:solidFill>
                  <a:latin typeface="Arial" charset="0"/>
                  <a:cs typeface="Arial" charset="0"/>
                </a:defRPr>
              </a:lvl7pPr>
              <a:lvl8pPr marL="3429000" indent="-228600" eaLnBrk="0" fontAlgn="base" hangingPunct="0">
                <a:spcBef>
                  <a:spcPct val="0"/>
                </a:spcBef>
                <a:spcAft>
                  <a:spcPct val="0"/>
                </a:spcAft>
                <a:defRPr sz="1200" b="1">
                  <a:solidFill>
                    <a:schemeClr val="bg1"/>
                  </a:solidFill>
                  <a:latin typeface="Arial" charset="0"/>
                  <a:cs typeface="Arial" charset="0"/>
                </a:defRPr>
              </a:lvl8pPr>
              <a:lvl9pPr marL="3886200" indent="-228600" eaLnBrk="0" fontAlgn="base" hangingPunct="0">
                <a:spcBef>
                  <a:spcPct val="0"/>
                </a:spcBef>
                <a:spcAft>
                  <a:spcPct val="0"/>
                </a:spcAft>
                <a:defRPr sz="1200" b="1">
                  <a:solidFill>
                    <a:schemeClr val="bg1"/>
                  </a:solidFill>
                  <a:latin typeface="Arial" charset="0"/>
                  <a:cs typeface="Arial" charset="0"/>
                </a:defRPr>
              </a:lvl9pPr>
            </a:lstStyle>
            <a:p>
              <a:r>
                <a:rPr lang="en-US" sz="1400" dirty="0" err="1">
                  <a:solidFill>
                    <a:schemeClr val="tx1"/>
                  </a:solidFill>
                </a:rPr>
                <a:t>Koordination</a:t>
              </a:r>
              <a:endParaRPr lang="en-US" sz="1400" dirty="0">
                <a:solidFill>
                  <a:schemeClr val="tx1"/>
                </a:solidFill>
              </a:endParaRPr>
            </a:p>
          </p:txBody>
        </p:sp>
        <p:sp>
          <p:nvSpPr>
            <p:cNvPr id="83" name="Freeform 81"/>
            <p:cNvSpPr>
              <a:spLocks/>
            </p:cNvSpPr>
            <p:nvPr/>
          </p:nvSpPr>
          <p:spPr bwMode="auto">
            <a:xfrm flipV="1">
              <a:off x="5088090" y="3529934"/>
              <a:ext cx="480125" cy="137118"/>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84" name="Freeform 82"/>
            <p:cNvSpPr>
              <a:spLocks/>
            </p:cNvSpPr>
            <p:nvPr/>
          </p:nvSpPr>
          <p:spPr bwMode="auto">
            <a:xfrm flipV="1">
              <a:off x="5088090" y="3930380"/>
              <a:ext cx="480125" cy="135560"/>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85" name="Freeform 83"/>
            <p:cNvSpPr>
              <a:spLocks/>
            </p:cNvSpPr>
            <p:nvPr/>
          </p:nvSpPr>
          <p:spPr bwMode="auto">
            <a:xfrm flipV="1">
              <a:off x="5088090" y="3165326"/>
              <a:ext cx="480125" cy="137118"/>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86" name="Freeform 84"/>
            <p:cNvSpPr>
              <a:spLocks/>
            </p:cNvSpPr>
            <p:nvPr/>
          </p:nvSpPr>
          <p:spPr bwMode="auto">
            <a:xfrm>
              <a:off x="5088090" y="4287198"/>
              <a:ext cx="480125" cy="176072"/>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87" name="Freeform 85"/>
            <p:cNvSpPr>
              <a:spLocks/>
            </p:cNvSpPr>
            <p:nvPr/>
          </p:nvSpPr>
          <p:spPr bwMode="auto">
            <a:xfrm>
              <a:off x="5081752" y="5965332"/>
              <a:ext cx="481710" cy="183862"/>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88" name="Freeform 86"/>
            <p:cNvSpPr>
              <a:spLocks/>
            </p:cNvSpPr>
            <p:nvPr/>
          </p:nvSpPr>
          <p:spPr bwMode="auto">
            <a:xfrm>
              <a:off x="5083336" y="5518141"/>
              <a:ext cx="480125" cy="19009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89" name="Freeform 87"/>
            <p:cNvSpPr>
              <a:spLocks/>
            </p:cNvSpPr>
            <p:nvPr/>
          </p:nvSpPr>
          <p:spPr bwMode="auto">
            <a:xfrm>
              <a:off x="3422706" y="5955983"/>
              <a:ext cx="461110" cy="193211"/>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90" name="Freeform 88"/>
            <p:cNvSpPr>
              <a:spLocks/>
            </p:cNvSpPr>
            <p:nvPr/>
          </p:nvSpPr>
          <p:spPr bwMode="auto">
            <a:xfrm>
              <a:off x="3421121" y="5479187"/>
              <a:ext cx="462695" cy="19009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91" name="Freeform 89"/>
            <p:cNvSpPr>
              <a:spLocks/>
            </p:cNvSpPr>
            <p:nvPr/>
          </p:nvSpPr>
          <p:spPr bwMode="auto">
            <a:xfrm>
              <a:off x="3421121" y="4863716"/>
              <a:ext cx="462695" cy="19009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92" name="Freeform 90"/>
            <p:cNvSpPr>
              <a:spLocks/>
            </p:cNvSpPr>
            <p:nvPr/>
          </p:nvSpPr>
          <p:spPr bwMode="auto">
            <a:xfrm>
              <a:off x="3421121" y="4248244"/>
              <a:ext cx="462695" cy="19009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93" name="Freeform 91"/>
            <p:cNvSpPr>
              <a:spLocks/>
            </p:cNvSpPr>
            <p:nvPr/>
          </p:nvSpPr>
          <p:spPr bwMode="auto">
            <a:xfrm>
              <a:off x="6040417" y="5990263"/>
              <a:ext cx="258285" cy="205677"/>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94" name="Freeform 92"/>
            <p:cNvSpPr>
              <a:spLocks/>
            </p:cNvSpPr>
            <p:nvPr/>
          </p:nvSpPr>
          <p:spPr bwMode="auto">
            <a:xfrm>
              <a:off x="6453990" y="5990263"/>
              <a:ext cx="269378" cy="205677"/>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95" name="Freeform 93"/>
            <p:cNvSpPr>
              <a:spLocks/>
            </p:cNvSpPr>
            <p:nvPr/>
          </p:nvSpPr>
          <p:spPr bwMode="auto">
            <a:xfrm>
              <a:off x="6913516" y="5990263"/>
              <a:ext cx="263039" cy="205677"/>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96" name="Freeform 94"/>
            <p:cNvSpPr>
              <a:spLocks/>
            </p:cNvSpPr>
            <p:nvPr/>
          </p:nvSpPr>
          <p:spPr bwMode="auto">
            <a:xfrm>
              <a:off x="6907178" y="5511909"/>
              <a:ext cx="267792" cy="19009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97" name="Freeform 95"/>
            <p:cNvSpPr>
              <a:spLocks/>
            </p:cNvSpPr>
            <p:nvPr/>
          </p:nvSpPr>
          <p:spPr bwMode="auto">
            <a:xfrm>
              <a:off x="6452406" y="5471153"/>
              <a:ext cx="270961" cy="19009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98" name="Freeform 96"/>
            <p:cNvSpPr>
              <a:spLocks/>
            </p:cNvSpPr>
            <p:nvPr/>
          </p:nvSpPr>
          <p:spPr bwMode="auto">
            <a:xfrm>
              <a:off x="6040417" y="5511909"/>
              <a:ext cx="256700" cy="19009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tx1">
                    <a:gamma/>
                    <a:tint val="20000"/>
                    <a:invGamma/>
                  </a:schemeClr>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99" name="Freeform 97"/>
            <p:cNvSpPr>
              <a:spLocks/>
            </p:cNvSpPr>
            <p:nvPr/>
          </p:nvSpPr>
          <p:spPr bwMode="auto">
            <a:xfrm>
              <a:off x="3964629" y="5990263"/>
              <a:ext cx="480125" cy="205677"/>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00" name="Freeform 98"/>
            <p:cNvSpPr>
              <a:spLocks/>
            </p:cNvSpPr>
            <p:nvPr/>
          </p:nvSpPr>
          <p:spPr bwMode="auto">
            <a:xfrm>
              <a:off x="4503383" y="5990263"/>
              <a:ext cx="434172" cy="205677"/>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01" name="Freeform 99"/>
            <p:cNvSpPr>
              <a:spLocks/>
            </p:cNvSpPr>
            <p:nvPr/>
          </p:nvSpPr>
          <p:spPr bwMode="auto">
            <a:xfrm>
              <a:off x="3961460" y="5511909"/>
              <a:ext cx="480125" cy="19009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02" name="Freeform 100"/>
            <p:cNvSpPr>
              <a:spLocks/>
            </p:cNvSpPr>
            <p:nvPr/>
          </p:nvSpPr>
          <p:spPr bwMode="auto">
            <a:xfrm>
              <a:off x="4506553" y="5511909"/>
              <a:ext cx="381882" cy="19009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03" name="Freeform 101"/>
            <p:cNvSpPr>
              <a:spLocks/>
            </p:cNvSpPr>
            <p:nvPr/>
          </p:nvSpPr>
          <p:spPr bwMode="auto">
            <a:xfrm flipV="1">
              <a:off x="3421121" y="3864938"/>
              <a:ext cx="462695" cy="138676"/>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04" name="Text Box 102"/>
            <p:cNvSpPr txBox="1">
              <a:spLocks noChangeArrowheads="1"/>
            </p:cNvSpPr>
            <p:nvPr/>
          </p:nvSpPr>
          <p:spPr bwMode="auto">
            <a:xfrm>
              <a:off x="3004379" y="3645024"/>
              <a:ext cx="1838772" cy="30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bg1"/>
                  </a:solidFill>
                  <a:latin typeface="Arial" charset="0"/>
                  <a:cs typeface="Arial" charset="0"/>
                </a:defRPr>
              </a:lvl1pPr>
              <a:lvl2pPr marL="742950" indent="-285750" eaLnBrk="0" hangingPunct="0">
                <a:defRPr sz="1200" b="1">
                  <a:solidFill>
                    <a:schemeClr val="bg1"/>
                  </a:solidFill>
                  <a:latin typeface="Arial" charset="0"/>
                  <a:cs typeface="Arial" charset="0"/>
                </a:defRPr>
              </a:lvl2pPr>
              <a:lvl3pPr marL="1143000" indent="-228600" eaLnBrk="0" hangingPunct="0">
                <a:defRPr sz="1200" b="1">
                  <a:solidFill>
                    <a:schemeClr val="bg1"/>
                  </a:solidFill>
                  <a:latin typeface="Arial" charset="0"/>
                  <a:cs typeface="Arial" charset="0"/>
                </a:defRPr>
              </a:lvl3pPr>
              <a:lvl4pPr marL="1600200" indent="-228600" eaLnBrk="0" hangingPunct="0">
                <a:defRPr sz="1200" b="1">
                  <a:solidFill>
                    <a:schemeClr val="bg1"/>
                  </a:solidFill>
                  <a:latin typeface="Arial" charset="0"/>
                  <a:cs typeface="Arial" charset="0"/>
                </a:defRPr>
              </a:lvl4pPr>
              <a:lvl5pPr marL="2057400" indent="-228600" eaLnBrk="0" hangingPunct="0">
                <a:defRPr sz="1200" b="1">
                  <a:solidFill>
                    <a:schemeClr val="bg1"/>
                  </a:solidFill>
                  <a:latin typeface="Arial" charset="0"/>
                  <a:cs typeface="Arial" charset="0"/>
                </a:defRPr>
              </a:lvl5pPr>
              <a:lvl6pPr marL="2514600" indent="-228600" eaLnBrk="0" fontAlgn="base" hangingPunct="0">
                <a:spcBef>
                  <a:spcPct val="0"/>
                </a:spcBef>
                <a:spcAft>
                  <a:spcPct val="0"/>
                </a:spcAft>
                <a:defRPr sz="1200" b="1">
                  <a:solidFill>
                    <a:schemeClr val="bg1"/>
                  </a:solidFill>
                  <a:latin typeface="Arial" charset="0"/>
                  <a:cs typeface="Arial" charset="0"/>
                </a:defRPr>
              </a:lvl6pPr>
              <a:lvl7pPr marL="2971800" indent="-228600" eaLnBrk="0" fontAlgn="base" hangingPunct="0">
                <a:spcBef>
                  <a:spcPct val="0"/>
                </a:spcBef>
                <a:spcAft>
                  <a:spcPct val="0"/>
                </a:spcAft>
                <a:defRPr sz="1200" b="1">
                  <a:solidFill>
                    <a:schemeClr val="bg1"/>
                  </a:solidFill>
                  <a:latin typeface="Arial" charset="0"/>
                  <a:cs typeface="Arial" charset="0"/>
                </a:defRPr>
              </a:lvl7pPr>
              <a:lvl8pPr marL="3429000" indent="-228600" eaLnBrk="0" fontAlgn="base" hangingPunct="0">
                <a:spcBef>
                  <a:spcPct val="0"/>
                </a:spcBef>
                <a:spcAft>
                  <a:spcPct val="0"/>
                </a:spcAft>
                <a:defRPr sz="1200" b="1">
                  <a:solidFill>
                    <a:schemeClr val="bg1"/>
                  </a:solidFill>
                  <a:latin typeface="Arial" charset="0"/>
                  <a:cs typeface="Arial" charset="0"/>
                </a:defRPr>
              </a:lvl8pPr>
              <a:lvl9pPr marL="3886200" indent="-228600" eaLnBrk="0" fontAlgn="base" hangingPunct="0">
                <a:spcBef>
                  <a:spcPct val="0"/>
                </a:spcBef>
                <a:spcAft>
                  <a:spcPct val="0"/>
                </a:spcAft>
                <a:defRPr sz="1200" b="1">
                  <a:solidFill>
                    <a:schemeClr val="bg1"/>
                  </a:solidFill>
                  <a:latin typeface="Arial" charset="0"/>
                  <a:cs typeface="Arial" charset="0"/>
                </a:defRPr>
              </a:lvl9pPr>
            </a:lstStyle>
            <a:p>
              <a:r>
                <a:rPr lang="en-US" sz="1100" dirty="0" err="1">
                  <a:solidFill>
                    <a:schemeClr val="tx1"/>
                  </a:solidFill>
                </a:rPr>
                <a:t>Personalmanagement</a:t>
              </a:r>
              <a:endParaRPr lang="en-US" sz="1100" dirty="0">
                <a:solidFill>
                  <a:schemeClr val="tx1"/>
                </a:solidFill>
              </a:endParaRPr>
            </a:p>
          </p:txBody>
        </p:sp>
        <p:sp>
          <p:nvSpPr>
            <p:cNvPr id="105" name="Freeform 103"/>
            <p:cNvSpPr>
              <a:spLocks/>
            </p:cNvSpPr>
            <p:nvPr/>
          </p:nvSpPr>
          <p:spPr bwMode="auto">
            <a:xfrm>
              <a:off x="3419537" y="4721924"/>
              <a:ext cx="464279" cy="205677"/>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06" name="Freeform 104"/>
            <p:cNvSpPr>
              <a:spLocks/>
            </p:cNvSpPr>
            <p:nvPr/>
          </p:nvSpPr>
          <p:spPr bwMode="auto">
            <a:xfrm>
              <a:off x="3421121" y="5323372"/>
              <a:ext cx="462695" cy="205677"/>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07" name="Freeform 105"/>
            <p:cNvSpPr>
              <a:spLocks/>
            </p:cNvSpPr>
            <p:nvPr/>
          </p:nvSpPr>
          <p:spPr bwMode="auto">
            <a:xfrm>
              <a:off x="5083336" y="4902670"/>
              <a:ext cx="480125" cy="190095"/>
            </a:xfrm>
            <a:custGeom>
              <a:avLst/>
              <a:gdLst/>
              <a:ahLst/>
              <a:cxnLst>
                <a:cxn ang="0">
                  <a:pos x="237" y="0"/>
                </a:cxn>
                <a:cxn ang="0">
                  <a:pos x="0" y="1"/>
                </a:cxn>
                <a:cxn ang="0">
                  <a:pos x="0" y="66"/>
                </a:cxn>
                <a:cxn ang="0">
                  <a:pos x="121" y="106"/>
                </a:cxn>
                <a:cxn ang="0">
                  <a:pos x="237" y="65"/>
                </a:cxn>
                <a:cxn ang="0">
                  <a:pos x="237" y="0"/>
                </a:cxn>
              </a:cxnLst>
              <a:rect l="0" t="0" r="r" b="b"/>
              <a:pathLst>
                <a:path w="237" h="106">
                  <a:moveTo>
                    <a:pt x="237" y="0"/>
                  </a:moveTo>
                  <a:lnTo>
                    <a:pt x="0" y="1"/>
                  </a:lnTo>
                  <a:lnTo>
                    <a:pt x="0" y="66"/>
                  </a:lnTo>
                  <a:lnTo>
                    <a:pt x="121" y="106"/>
                  </a:lnTo>
                  <a:lnTo>
                    <a:pt x="237" y="65"/>
                  </a:lnTo>
                  <a:lnTo>
                    <a:pt x="237"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08" name="Freeform 106"/>
            <p:cNvSpPr>
              <a:spLocks/>
            </p:cNvSpPr>
            <p:nvPr/>
          </p:nvSpPr>
          <p:spPr bwMode="auto">
            <a:xfrm>
              <a:off x="5081752" y="5376349"/>
              <a:ext cx="481710" cy="182304"/>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09" name="Freeform 107"/>
            <p:cNvSpPr>
              <a:spLocks/>
            </p:cNvSpPr>
            <p:nvPr/>
          </p:nvSpPr>
          <p:spPr bwMode="auto">
            <a:xfrm>
              <a:off x="5081752" y="4760877"/>
              <a:ext cx="480125" cy="207235"/>
            </a:xfrm>
            <a:custGeom>
              <a:avLst/>
              <a:gdLst/>
              <a:ahLst/>
              <a:cxnLst>
                <a:cxn ang="0">
                  <a:pos x="237" y="115"/>
                </a:cxn>
                <a:cxn ang="0">
                  <a:pos x="0" y="114"/>
                </a:cxn>
                <a:cxn ang="0">
                  <a:pos x="0" y="47"/>
                </a:cxn>
                <a:cxn ang="0">
                  <a:pos x="119" y="0"/>
                </a:cxn>
                <a:cxn ang="0">
                  <a:pos x="237" y="48"/>
                </a:cxn>
                <a:cxn ang="0">
                  <a:pos x="237" y="115"/>
                </a:cxn>
              </a:cxnLst>
              <a:rect l="0" t="0" r="r" b="b"/>
              <a:pathLst>
                <a:path w="237" h="115">
                  <a:moveTo>
                    <a:pt x="237" y="115"/>
                  </a:moveTo>
                  <a:lnTo>
                    <a:pt x="0" y="114"/>
                  </a:lnTo>
                  <a:lnTo>
                    <a:pt x="0" y="47"/>
                  </a:lnTo>
                  <a:lnTo>
                    <a:pt x="119" y="0"/>
                  </a:lnTo>
                  <a:lnTo>
                    <a:pt x="237" y="48"/>
                  </a:lnTo>
                  <a:lnTo>
                    <a:pt x="237" y="115"/>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10" name="Freeform 108"/>
            <p:cNvSpPr>
              <a:spLocks/>
            </p:cNvSpPr>
            <p:nvPr/>
          </p:nvSpPr>
          <p:spPr bwMode="auto">
            <a:xfrm>
              <a:off x="5088090" y="3227652"/>
              <a:ext cx="480125" cy="141792"/>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sp>
          <p:nvSpPr>
            <p:cNvPr id="111" name="Freeform 109"/>
            <p:cNvSpPr>
              <a:spLocks/>
            </p:cNvSpPr>
            <p:nvPr/>
          </p:nvSpPr>
          <p:spPr bwMode="auto">
            <a:xfrm>
              <a:off x="5088090" y="3615633"/>
              <a:ext cx="480125" cy="137118"/>
            </a:xfrm>
            <a:custGeom>
              <a:avLst/>
              <a:gdLst/>
              <a:ahLst/>
              <a:cxnLst>
                <a:cxn ang="0">
                  <a:pos x="290" y="0"/>
                </a:cxn>
                <a:cxn ang="0">
                  <a:pos x="0" y="1"/>
                </a:cxn>
                <a:cxn ang="0">
                  <a:pos x="0" y="68"/>
                </a:cxn>
                <a:cxn ang="0">
                  <a:pos x="148" y="94"/>
                </a:cxn>
                <a:cxn ang="0">
                  <a:pos x="290" y="67"/>
                </a:cxn>
                <a:cxn ang="0">
                  <a:pos x="290" y="0"/>
                </a:cxn>
              </a:cxnLst>
              <a:rect l="0" t="0" r="r" b="b"/>
              <a:pathLst>
                <a:path w="290" h="94">
                  <a:moveTo>
                    <a:pt x="290" y="0"/>
                  </a:moveTo>
                  <a:lnTo>
                    <a:pt x="0" y="1"/>
                  </a:lnTo>
                  <a:lnTo>
                    <a:pt x="0" y="68"/>
                  </a:lnTo>
                  <a:lnTo>
                    <a:pt x="148" y="94"/>
                  </a:lnTo>
                  <a:lnTo>
                    <a:pt x="290" y="67"/>
                  </a:lnTo>
                  <a:lnTo>
                    <a:pt x="290" y="0"/>
                  </a:lnTo>
                </a:path>
              </a:pathLst>
            </a:custGeom>
            <a:gradFill rotWithShape="0">
              <a:gsLst>
                <a:gs pos="0">
                  <a:schemeClr val="tx1"/>
                </a:gs>
                <a:gs pos="50000">
                  <a:schemeClr val="bg1"/>
                </a:gs>
                <a:gs pos="100000">
                  <a:schemeClr val="tx1"/>
                </a:gs>
              </a:gsLst>
              <a:lin ang="0" scaled="1"/>
            </a:gradFill>
            <a:ln w="12700" cap="rnd" cmpd="sng">
              <a:noFill/>
              <a:prstDash val="solid"/>
              <a:round/>
              <a:headEnd type="none" w="med" len="med"/>
              <a:tailEnd type="none" w="med" len="med"/>
            </a:ln>
            <a:effectLst/>
          </p:spPr>
          <p:txBody>
            <a:bodyPr/>
            <a:lstStyle/>
            <a:p>
              <a:pPr eaLnBrk="0" hangingPunct="0">
                <a:defRPr/>
              </a:pPr>
              <a:endParaRPr lang="de-DE">
                <a:cs typeface="+mn-cs"/>
              </a:endParaRPr>
            </a:p>
          </p:txBody>
        </p:sp>
      </p:grpSp>
      <p:sp>
        <p:nvSpPr>
          <p:cNvPr id="115" name="Text Box 75"/>
          <p:cNvSpPr txBox="1">
            <a:spLocks noChangeArrowheads="1"/>
          </p:cNvSpPr>
          <p:nvPr/>
        </p:nvSpPr>
        <p:spPr bwMode="auto">
          <a:xfrm rot="16200000">
            <a:off x="1244223" y="3324441"/>
            <a:ext cx="2248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bg1"/>
                </a:solidFill>
                <a:latin typeface="Arial" charset="0"/>
                <a:cs typeface="Arial" charset="0"/>
              </a:defRPr>
            </a:lvl1pPr>
            <a:lvl2pPr marL="742950" indent="-285750" eaLnBrk="0" hangingPunct="0">
              <a:defRPr sz="1200" b="1">
                <a:solidFill>
                  <a:schemeClr val="bg1"/>
                </a:solidFill>
                <a:latin typeface="Arial" charset="0"/>
                <a:cs typeface="Arial" charset="0"/>
              </a:defRPr>
            </a:lvl2pPr>
            <a:lvl3pPr marL="1143000" indent="-228600" eaLnBrk="0" hangingPunct="0">
              <a:defRPr sz="1200" b="1">
                <a:solidFill>
                  <a:schemeClr val="bg1"/>
                </a:solidFill>
                <a:latin typeface="Arial" charset="0"/>
                <a:cs typeface="Arial" charset="0"/>
              </a:defRPr>
            </a:lvl3pPr>
            <a:lvl4pPr marL="1600200" indent="-228600" eaLnBrk="0" hangingPunct="0">
              <a:defRPr sz="1200" b="1">
                <a:solidFill>
                  <a:schemeClr val="bg1"/>
                </a:solidFill>
                <a:latin typeface="Arial" charset="0"/>
                <a:cs typeface="Arial" charset="0"/>
              </a:defRPr>
            </a:lvl4pPr>
            <a:lvl5pPr marL="2057400" indent="-228600" eaLnBrk="0" hangingPunct="0">
              <a:defRPr sz="1200" b="1">
                <a:solidFill>
                  <a:schemeClr val="bg1"/>
                </a:solidFill>
                <a:latin typeface="Arial" charset="0"/>
                <a:cs typeface="Arial" charset="0"/>
              </a:defRPr>
            </a:lvl5pPr>
            <a:lvl6pPr marL="2514600" indent="-228600" eaLnBrk="0" fontAlgn="base" hangingPunct="0">
              <a:spcBef>
                <a:spcPct val="0"/>
              </a:spcBef>
              <a:spcAft>
                <a:spcPct val="0"/>
              </a:spcAft>
              <a:defRPr sz="1200" b="1">
                <a:solidFill>
                  <a:schemeClr val="bg1"/>
                </a:solidFill>
                <a:latin typeface="Arial" charset="0"/>
                <a:cs typeface="Arial" charset="0"/>
              </a:defRPr>
            </a:lvl6pPr>
            <a:lvl7pPr marL="2971800" indent="-228600" eaLnBrk="0" fontAlgn="base" hangingPunct="0">
              <a:spcBef>
                <a:spcPct val="0"/>
              </a:spcBef>
              <a:spcAft>
                <a:spcPct val="0"/>
              </a:spcAft>
              <a:defRPr sz="1200" b="1">
                <a:solidFill>
                  <a:schemeClr val="bg1"/>
                </a:solidFill>
                <a:latin typeface="Arial" charset="0"/>
                <a:cs typeface="Arial" charset="0"/>
              </a:defRPr>
            </a:lvl7pPr>
            <a:lvl8pPr marL="3429000" indent="-228600" eaLnBrk="0" fontAlgn="base" hangingPunct="0">
              <a:spcBef>
                <a:spcPct val="0"/>
              </a:spcBef>
              <a:spcAft>
                <a:spcPct val="0"/>
              </a:spcAft>
              <a:defRPr sz="1200" b="1">
                <a:solidFill>
                  <a:schemeClr val="bg1"/>
                </a:solidFill>
                <a:latin typeface="Arial" charset="0"/>
                <a:cs typeface="Arial" charset="0"/>
              </a:defRPr>
            </a:lvl8pPr>
            <a:lvl9pPr marL="3886200" indent="-228600" eaLnBrk="0" fontAlgn="base" hangingPunct="0">
              <a:spcBef>
                <a:spcPct val="0"/>
              </a:spcBef>
              <a:spcAft>
                <a:spcPct val="0"/>
              </a:spcAft>
              <a:defRPr sz="1200" b="1">
                <a:solidFill>
                  <a:schemeClr val="bg1"/>
                </a:solidFill>
                <a:latin typeface="Arial" charset="0"/>
                <a:cs typeface="Arial" charset="0"/>
              </a:defRPr>
            </a:lvl9pPr>
          </a:lstStyle>
          <a:p>
            <a:pPr algn="ctr" eaLnBrk="1" hangingPunct="1"/>
            <a:r>
              <a:rPr lang="de-DE" sz="1400" dirty="0">
                <a:solidFill>
                  <a:srgbClr val="0066FF"/>
                </a:solidFill>
              </a:rPr>
              <a:t>Abwickelnde Prozesse</a:t>
            </a:r>
            <a:endParaRPr lang="en-GB" sz="1400" dirty="0">
              <a:solidFill>
                <a:srgbClr val="0066FF"/>
              </a:solidFill>
            </a:endParaRPr>
          </a:p>
        </p:txBody>
      </p:sp>
      <p:sp>
        <p:nvSpPr>
          <p:cNvPr id="116" name="Line 45"/>
          <p:cNvSpPr>
            <a:spLocks noChangeShapeType="1"/>
          </p:cNvSpPr>
          <p:nvPr/>
        </p:nvSpPr>
        <p:spPr bwMode="auto">
          <a:xfrm flipV="1">
            <a:off x="2553666" y="2815435"/>
            <a:ext cx="522791" cy="582657"/>
          </a:xfrm>
          <a:prstGeom prst="line">
            <a:avLst/>
          </a:prstGeom>
          <a:noFill/>
          <a:ln w="19050">
            <a:solidFill>
              <a:srgbClr val="0066FF"/>
            </a:solidFill>
            <a:round/>
            <a:headEnd/>
            <a:tailEnd/>
          </a:ln>
          <a:extLst>
            <a:ext uri="{909E8E84-426E-40dd-AFC4-6F175D3DCCD1}">
              <a14:hiddenFill xmlns:a14="http://schemas.microsoft.com/office/drawing/2010/main">
                <a:noFill/>
              </a14:hiddenFill>
            </a:ext>
          </a:extLst>
        </p:spPr>
        <p:txBody>
          <a:bodyPr/>
          <a:lstStyle/>
          <a:p>
            <a:endParaRPr lang="de-DE" sz="1400"/>
          </a:p>
        </p:txBody>
      </p:sp>
      <p:sp>
        <p:nvSpPr>
          <p:cNvPr id="117" name="Line 45"/>
          <p:cNvSpPr>
            <a:spLocks noChangeShapeType="1"/>
          </p:cNvSpPr>
          <p:nvPr/>
        </p:nvSpPr>
        <p:spPr bwMode="auto">
          <a:xfrm>
            <a:off x="2579066" y="3550493"/>
            <a:ext cx="409575" cy="606338"/>
          </a:xfrm>
          <a:prstGeom prst="line">
            <a:avLst/>
          </a:prstGeom>
          <a:noFill/>
          <a:ln w="19050">
            <a:solidFill>
              <a:srgbClr val="0066FF"/>
            </a:solidFill>
            <a:round/>
            <a:headEnd/>
            <a:tailEnd/>
          </a:ln>
          <a:extLst>
            <a:ext uri="{909E8E84-426E-40dd-AFC4-6F175D3DCCD1}">
              <a14:hiddenFill xmlns:a14="http://schemas.microsoft.com/office/drawing/2010/main">
                <a:noFill/>
              </a14:hiddenFill>
            </a:ext>
          </a:extLst>
        </p:spPr>
        <p:txBody>
          <a:bodyPr/>
          <a:lstStyle/>
          <a:p>
            <a:endParaRPr lang="de-DE" sz="1400" dirty="0"/>
          </a:p>
        </p:txBody>
      </p:sp>
    </p:spTree>
    <p:extLst>
      <p:ext uri="{BB962C8B-B14F-4D97-AF65-F5344CB8AC3E}">
        <p14:creationId xmlns:p14="http://schemas.microsoft.com/office/powerpoint/2010/main" val="28349652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P:\Projekte\Hasso Plattner Institut\TEMPLATE_HPI_01_EXP\ppt\media\image3.jpg"/>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47" r="47"/>
          <a:stretch>
            <a:fillRect/>
          </a:stretch>
        </p:blipFill>
        <p:spPr/>
      </p:pic>
      <p:sp>
        <p:nvSpPr>
          <p:cNvPr id="8" name="Textplatzhalter 7"/>
          <p:cNvSpPr>
            <a:spLocks noGrp="1"/>
          </p:cNvSpPr>
          <p:nvPr>
            <p:ph type="body" sz="quarter" idx="11"/>
          </p:nvPr>
        </p:nvSpPr>
        <p:spPr/>
        <p:txBody>
          <a:bodyPr/>
          <a:lstStyle/>
          <a:p>
            <a:endParaRPr lang="de-DE"/>
          </a:p>
        </p:txBody>
      </p:sp>
      <p:sp>
        <p:nvSpPr>
          <p:cNvPr id="3" name="Titel 2"/>
          <p:cNvSpPr>
            <a:spLocks noGrp="1"/>
          </p:cNvSpPr>
          <p:nvPr>
            <p:ph type="ctrTitle"/>
          </p:nvPr>
        </p:nvSpPr>
        <p:spPr/>
        <p:txBody>
          <a:bodyPr/>
          <a:lstStyle/>
          <a:p>
            <a:endParaRPr lang="de-DE" dirty="0"/>
          </a:p>
        </p:txBody>
      </p:sp>
      <p:sp>
        <p:nvSpPr>
          <p:cNvPr id="6" name="Untertitel 5"/>
          <p:cNvSpPr>
            <a:spLocks noGrp="1"/>
          </p:cNvSpPr>
          <p:nvPr>
            <p:ph type="subTitle" idx="1"/>
          </p:nvPr>
        </p:nvSpPr>
        <p:spPr/>
        <p:txBody>
          <a:bodyPr/>
          <a:lstStyle/>
          <a:p>
            <a:endParaRPr lang="de-DE"/>
          </a:p>
        </p:txBody>
      </p:sp>
    </p:spTree>
    <p:extLst>
      <p:ext uri="{BB962C8B-B14F-4D97-AF65-F5344CB8AC3E}">
        <p14:creationId xmlns:p14="http://schemas.microsoft.com/office/powerpoint/2010/main" val="30736261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descr="P:\Projekte\Hasso Plattner Institut\TEMPLATE_HPI_01_EXP\ppt\media\image4.jpg"/>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82" r="82"/>
          <a:stretch>
            <a:fillRect/>
          </a:stretch>
        </p:blipFill>
        <p:spPr/>
      </p:pic>
      <p:sp>
        <p:nvSpPr>
          <p:cNvPr id="7" name="Textplatzhalter 6"/>
          <p:cNvSpPr>
            <a:spLocks noGrp="1"/>
          </p:cNvSpPr>
          <p:nvPr>
            <p:ph type="body" sz="quarter" idx="11"/>
          </p:nvPr>
        </p:nvSpPr>
        <p:spPr/>
        <p:txBody>
          <a:bodyPr/>
          <a:lstStyle/>
          <a:p>
            <a:endParaRPr lang="de-DE"/>
          </a:p>
        </p:txBody>
      </p:sp>
      <p:sp>
        <p:nvSpPr>
          <p:cNvPr id="4" name="Titel 3"/>
          <p:cNvSpPr>
            <a:spLocks noGrp="1"/>
          </p:cNvSpPr>
          <p:nvPr>
            <p:ph type="ctrTitle"/>
          </p:nvPr>
        </p:nvSpPr>
        <p:spPr/>
        <p:txBody>
          <a:bodyPr/>
          <a:lstStyle/>
          <a:p>
            <a:endParaRPr lang="de-DE" dirty="0"/>
          </a:p>
        </p:txBody>
      </p:sp>
    </p:spTree>
    <p:extLst>
      <p:ext uri="{BB962C8B-B14F-4D97-AF65-F5344CB8AC3E}">
        <p14:creationId xmlns:p14="http://schemas.microsoft.com/office/powerpoint/2010/main" val="19481395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bwMode="gray">
          <a:xfrm>
            <a:off x="358776" y="108001"/>
            <a:ext cx="6877051" cy="927588"/>
          </a:xfrm>
        </p:spPr>
        <p:txBody>
          <a:bodyPr/>
          <a:lstStyle/>
          <a:p>
            <a:r>
              <a:rPr lang="en-US" smtClean="0"/>
              <a:t>Explanations</a:t>
            </a:r>
            <a:br>
              <a:rPr lang="en-US" smtClean="0"/>
            </a:br>
            <a:r>
              <a:rPr lang="en-US" smtClean="0"/>
              <a:t>- Text layers</a:t>
            </a:r>
            <a:endParaRPr lang="en-US" dirty="0"/>
          </a:p>
        </p:txBody>
      </p:sp>
      <p:sp>
        <p:nvSpPr>
          <p:cNvPr id="5" name="Text Placeholder 4"/>
          <p:cNvSpPr>
            <a:spLocks noGrp="1"/>
          </p:cNvSpPr>
          <p:nvPr>
            <p:ph type="body" sz="quarter" idx="13"/>
          </p:nvPr>
        </p:nvSpPr>
        <p:spPr bwMode="gray"/>
        <p:txBody>
          <a:bodyPr/>
          <a:lstStyle/>
          <a:p>
            <a:r>
              <a:rPr lang="en-US" dirty="0" smtClean="0"/>
              <a:t>First text layer for running text. </a:t>
            </a:r>
          </a:p>
          <a:p>
            <a:pPr lvl="1"/>
            <a:r>
              <a:rPr lang="en-US" dirty="0" smtClean="0"/>
              <a:t>Second level for bullet points</a:t>
            </a:r>
          </a:p>
          <a:p>
            <a:pPr lvl="2"/>
            <a:r>
              <a:rPr lang="en-US" dirty="0" smtClean="0"/>
              <a:t>Third level for bullet points</a:t>
            </a:r>
          </a:p>
          <a:p>
            <a:pPr lvl="3"/>
            <a:r>
              <a:rPr lang="en-US" dirty="0" smtClean="0"/>
              <a:t>Fourth level for bullet points</a:t>
            </a:r>
          </a:p>
          <a:p>
            <a:pPr lvl="4"/>
            <a:r>
              <a:rPr lang="en-US" dirty="0" smtClean="0"/>
              <a:t>Fifth level for numberings</a:t>
            </a:r>
          </a:p>
          <a:p>
            <a:pPr lvl="5"/>
            <a:r>
              <a:rPr lang="en-US" dirty="0"/>
              <a:t>Sixth </a:t>
            </a:r>
            <a:r>
              <a:rPr lang="en-US" dirty="0" smtClean="0"/>
              <a:t>level for listings</a:t>
            </a:r>
          </a:p>
          <a:p>
            <a:pPr lvl="6"/>
            <a:r>
              <a:rPr lang="en-US" dirty="0" smtClean="0"/>
              <a:t>Seventh text layer </a:t>
            </a:r>
            <a:br>
              <a:rPr lang="en-US" dirty="0" smtClean="0"/>
            </a:br>
            <a:r>
              <a:rPr lang="en-US" dirty="0" smtClean="0"/>
              <a:t>for Core Messages</a:t>
            </a:r>
          </a:p>
          <a:p>
            <a:pPr lvl="3"/>
            <a:endParaRPr lang="en-US" dirty="0" smtClean="0"/>
          </a:p>
          <a:p>
            <a:pPr lvl="3"/>
            <a:endParaRPr lang="en-US" dirty="0" smtClean="0"/>
          </a:p>
          <a:p>
            <a:endParaRPr lang="en-US" dirty="0"/>
          </a:p>
        </p:txBody>
      </p:sp>
      <p:sp>
        <p:nvSpPr>
          <p:cNvPr id="6" name="Text Placeholder 5"/>
          <p:cNvSpPr>
            <a:spLocks noGrp="1"/>
          </p:cNvSpPr>
          <p:nvPr>
            <p:ph type="body" sz="quarter" idx="14"/>
          </p:nvPr>
        </p:nvSpPr>
        <p:spPr bwMode="gray"/>
        <p:txBody>
          <a:bodyPr/>
          <a:lstStyle/>
          <a:p>
            <a:r>
              <a:rPr lang="en-US" dirty="0" smtClean="0"/>
              <a:t>In this template, we pre-formatted different text layers </a:t>
            </a:r>
            <a:br>
              <a:rPr lang="en-US" dirty="0" smtClean="0"/>
            </a:br>
            <a:r>
              <a:rPr lang="en-US" dirty="0" smtClean="0"/>
              <a:t>(as you can see on the right side). </a:t>
            </a:r>
            <a:br>
              <a:rPr lang="en-US" dirty="0" smtClean="0"/>
            </a:br>
            <a:r>
              <a:rPr lang="en-US" dirty="0" smtClean="0"/>
              <a:t/>
            </a:r>
            <a:br>
              <a:rPr lang="en-US" dirty="0" smtClean="0"/>
            </a:br>
            <a:r>
              <a:rPr lang="en-US" dirty="0" smtClean="0"/>
              <a:t>You don’t have to generate </a:t>
            </a:r>
            <a:br>
              <a:rPr lang="en-US" dirty="0" smtClean="0"/>
            </a:br>
            <a:r>
              <a:rPr lang="en-US" dirty="0" smtClean="0"/>
              <a:t>bullet points manually. </a:t>
            </a:r>
            <a:br>
              <a:rPr lang="en-US" dirty="0" smtClean="0"/>
            </a:br>
            <a:r>
              <a:rPr lang="en-US" b="1" dirty="0" smtClean="0"/>
              <a:t>By the way: Please avoid this!</a:t>
            </a:r>
          </a:p>
          <a:p>
            <a:r>
              <a:rPr lang="en-US" dirty="0" smtClean="0"/>
              <a:t>To change from one text layer</a:t>
            </a:r>
            <a:br>
              <a:rPr lang="en-US" dirty="0" smtClean="0"/>
            </a:br>
            <a:r>
              <a:rPr lang="en-US" dirty="0" smtClean="0"/>
              <a:t>to the next, use the </a:t>
            </a:r>
            <a:br>
              <a:rPr lang="en-US" dirty="0" smtClean="0"/>
            </a:br>
            <a:r>
              <a:rPr lang="en-US" dirty="0" smtClean="0"/>
              <a:t>Increase / Decrease List Level buttons:</a:t>
            </a:r>
          </a:p>
          <a:p>
            <a:endParaRPr lang="en-US" dirty="0" smtClean="0"/>
          </a:p>
          <a:p>
            <a:endParaRPr lang="en-US" dirty="0" smtClean="0"/>
          </a:p>
          <a:p>
            <a:pPr lvl="3"/>
            <a:endParaRPr lang="en-US" dirty="0"/>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3886201" y="3721986"/>
            <a:ext cx="3349624" cy="66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bwMode="gray">
          <a:xfrm>
            <a:off x="6633315" y="3993610"/>
            <a:ext cx="566291" cy="808783"/>
            <a:chOff x="3060700" y="3737426"/>
            <a:chExt cx="635034" cy="906963"/>
          </a:xfrm>
        </p:grpSpPr>
        <p:sp>
          <p:nvSpPr>
            <p:cNvPr id="9" name="Rectangle 8"/>
            <p:cNvSpPr/>
            <p:nvPr/>
          </p:nvSpPr>
          <p:spPr bwMode="gray">
            <a:xfrm>
              <a:off x="3232097" y="3737426"/>
              <a:ext cx="292241" cy="150005"/>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US" sz="1600" dirty="0" err="1" smtClean="0"/>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gray">
            <a:xfrm>
              <a:off x="3060700" y="4313641"/>
              <a:ext cx="635034" cy="330748"/>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Arrow Connector 10"/>
            <p:cNvCxnSpPr/>
            <p:nvPr/>
          </p:nvCxnSpPr>
          <p:spPr bwMode="gray">
            <a:xfrm flipH="1">
              <a:off x="3060700" y="3887431"/>
              <a:ext cx="171397" cy="430822"/>
            </a:xfrm>
            <a:prstGeom prst="straightConnector1">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p:cNvCxnSpPr>
            <p:nvPr/>
          </p:nvCxnSpPr>
          <p:spPr bwMode="gray">
            <a:xfrm>
              <a:off x="3524338" y="3812429"/>
              <a:ext cx="171396" cy="505824"/>
            </a:xfrm>
            <a:prstGeom prst="straightConnector1">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8" name="Slide Number Placeholder 27"/>
          <p:cNvSpPr>
            <a:spLocks noGrp="1"/>
          </p:cNvSpPr>
          <p:nvPr>
            <p:ph type="sldNum" sz="quarter" idx="17"/>
          </p:nvPr>
        </p:nvSpPr>
        <p:spPr bwMode="gray">
          <a:xfrm>
            <a:off x="7416801" y="4623195"/>
            <a:ext cx="1547813" cy="180580"/>
          </a:xfrm>
        </p:spPr>
        <p:txBody>
          <a:bodyPr/>
          <a:lstStyle/>
          <a:p>
            <a:r>
              <a:rPr lang="en-US" dirty="0" smtClean="0"/>
              <a:t>Chart </a:t>
            </a:r>
            <a:fld id="{91D913BA-B0D8-4B51-9328-DFAA0B370309}" type="slidenum">
              <a:rPr lang="en-US" b="1" smtClean="0"/>
              <a:pPr/>
              <a:t>62</a:t>
            </a:fld>
            <a:endParaRPr lang="en-US" b="1" dirty="0"/>
          </a:p>
        </p:txBody>
      </p:sp>
      <p:sp>
        <p:nvSpPr>
          <p:cNvPr id="2" name="Date Placeholder 1"/>
          <p:cNvSpPr>
            <a:spLocks noGrp="1"/>
          </p:cNvSpPr>
          <p:nvPr>
            <p:ph type="dt" sz="half" idx="15"/>
          </p:nvPr>
        </p:nvSpPr>
        <p:spPr>
          <a:xfrm>
            <a:off x="7416801" y="4155928"/>
            <a:ext cx="1547813" cy="467268"/>
          </a:xfrm>
        </p:spPr>
        <p:txBody>
          <a:bodyPr/>
          <a:lstStyle/>
          <a:p>
            <a:r>
              <a:rPr lang="en-US" dirty="0" smtClean="0"/>
              <a:t>Speaker, Job Description, Date if needed</a:t>
            </a:r>
            <a:endParaRPr lang="en-US" dirty="0"/>
          </a:p>
        </p:txBody>
      </p:sp>
      <p:sp>
        <p:nvSpPr>
          <p:cNvPr id="3" name="Footer Placeholder 2"/>
          <p:cNvSpPr>
            <a:spLocks noGrp="1"/>
          </p:cNvSpPr>
          <p:nvPr>
            <p:ph type="ftr" sz="quarter" idx="16"/>
          </p:nvPr>
        </p:nvSpPr>
        <p:spPr>
          <a:xfrm>
            <a:off x="7416801" y="3562453"/>
            <a:ext cx="1547813" cy="521465"/>
          </a:xfrm>
        </p:spPr>
        <p:txBody>
          <a:bodyPr/>
          <a:lstStyle/>
          <a:p>
            <a:r>
              <a:rPr lang="en-US" smtClean="0"/>
              <a:t>Presentation Title</a:t>
            </a:r>
            <a:endParaRPr lang="en-US" dirty="0"/>
          </a:p>
        </p:txBody>
      </p:sp>
    </p:spTree>
    <p:extLst>
      <p:ext uri="{BB962C8B-B14F-4D97-AF65-F5344CB8AC3E}">
        <p14:creationId xmlns:p14="http://schemas.microsoft.com/office/powerpoint/2010/main" val="24275578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bwMode="gray">
          <a:xfrm>
            <a:off x="358776" y="108001"/>
            <a:ext cx="6877051" cy="927588"/>
          </a:xfrm>
        </p:spPr>
        <p:txBody>
          <a:bodyPr/>
          <a:lstStyle/>
          <a:p>
            <a:r>
              <a:rPr lang="en-US" dirty="0" smtClean="0"/>
              <a:t>Explanations</a:t>
            </a:r>
            <a:br>
              <a:rPr lang="en-US" dirty="0" smtClean="0"/>
            </a:br>
            <a:r>
              <a:rPr lang="en-US" dirty="0" smtClean="0"/>
              <a:t>- Footer</a:t>
            </a:r>
            <a:endParaRPr lang="en-US" dirty="0"/>
          </a:p>
        </p:txBody>
      </p:sp>
      <p:sp>
        <p:nvSpPr>
          <p:cNvPr id="3" name="Text Placeholder 2"/>
          <p:cNvSpPr>
            <a:spLocks noGrp="1"/>
          </p:cNvSpPr>
          <p:nvPr>
            <p:ph type="body" sz="quarter" idx="13"/>
          </p:nvPr>
        </p:nvSpPr>
        <p:spPr bwMode="gray"/>
        <p:txBody>
          <a:bodyPr/>
          <a:lstStyle/>
          <a:p>
            <a:r>
              <a:rPr lang="en-GB" noProof="1" smtClean="0"/>
              <a:t>You can insert or change </a:t>
            </a:r>
            <a:br>
              <a:rPr lang="en-GB" noProof="1" smtClean="0"/>
            </a:br>
            <a:r>
              <a:rPr lang="en-GB" noProof="1" smtClean="0"/>
              <a:t>your presentation‘s footer. </a:t>
            </a:r>
            <a:br>
              <a:rPr lang="en-GB" noProof="1" smtClean="0"/>
            </a:br>
            <a:r>
              <a:rPr lang="en-GB" noProof="1" smtClean="0"/>
              <a:t>Click on the Insert-tab | Header </a:t>
            </a:r>
            <a:br>
              <a:rPr lang="en-GB" noProof="1" smtClean="0"/>
            </a:br>
            <a:r>
              <a:rPr lang="en-GB" noProof="1" smtClean="0"/>
              <a:t>and Footer | After filling in your descriptions click on </a:t>
            </a:r>
            <a:r>
              <a:rPr lang="en-GB" b="1" noProof="1" smtClean="0"/>
              <a:t>Apply to All.</a:t>
            </a:r>
            <a:endParaRPr lang="en-GB" noProof="1" smtClean="0"/>
          </a:p>
          <a:p>
            <a:r>
              <a:rPr lang="en-GB" b="1" noProof="1" smtClean="0"/>
              <a:t/>
            </a:r>
            <a:br>
              <a:rPr lang="en-GB" b="1" noProof="1" smtClean="0"/>
            </a:br>
            <a:r>
              <a:rPr lang="en-GB" b="1" noProof="1" smtClean="0"/>
              <a:t>Descriptions:</a:t>
            </a:r>
          </a:p>
          <a:p>
            <a:pPr lvl="1"/>
            <a:r>
              <a:rPr lang="en-GB" noProof="1" smtClean="0"/>
              <a:t>Activate date and time and write in:</a:t>
            </a:r>
            <a:r>
              <a:rPr lang="en-US" i="1" dirty="0" smtClean="0"/>
              <a:t>Speaker, Job Description</a:t>
            </a:r>
          </a:p>
          <a:p>
            <a:pPr lvl="1"/>
            <a:r>
              <a:rPr lang="en-GB" noProof="1" smtClean="0"/>
              <a:t>Activate the slide number.</a:t>
            </a:r>
          </a:p>
          <a:p>
            <a:pPr lvl="1"/>
            <a:r>
              <a:rPr lang="en-GB" noProof="1" smtClean="0"/>
              <a:t>Activate the footer and write in:</a:t>
            </a:r>
            <a:br>
              <a:rPr lang="en-GB" noProof="1" smtClean="0"/>
            </a:br>
            <a:r>
              <a:rPr lang="en-US" i="1" dirty="0" smtClean="0"/>
              <a:t>Presentation Title</a:t>
            </a:r>
            <a:br>
              <a:rPr lang="en-US" i="1" dirty="0" smtClean="0"/>
            </a:br>
            <a:endParaRPr lang="en-US" i="1" dirty="0" smtClean="0"/>
          </a:p>
          <a:p>
            <a:r>
              <a:rPr lang="de-DE" b="1" dirty="0" err="1" smtClean="0">
                <a:solidFill>
                  <a:schemeClr val="accent1"/>
                </a:solidFill>
              </a:rPr>
              <a:t>Don‘t</a:t>
            </a:r>
            <a:r>
              <a:rPr lang="de-DE" b="1" dirty="0" smtClean="0">
                <a:solidFill>
                  <a:schemeClr val="accent1"/>
                </a:solidFill>
              </a:rPr>
              <a:t> </a:t>
            </a:r>
            <a:r>
              <a:rPr lang="de-DE" b="1" dirty="0" err="1" smtClean="0">
                <a:solidFill>
                  <a:schemeClr val="accent1"/>
                </a:solidFill>
              </a:rPr>
              <a:t>use</a:t>
            </a:r>
            <a:r>
              <a:rPr lang="de-DE" b="1" dirty="0" smtClean="0">
                <a:solidFill>
                  <a:schemeClr val="accent1"/>
                </a:solidFill>
              </a:rPr>
              <a:t> </a:t>
            </a:r>
            <a:r>
              <a:rPr lang="de-DE" b="1" dirty="0" err="1" smtClean="0">
                <a:solidFill>
                  <a:schemeClr val="accent1"/>
                </a:solidFill>
              </a:rPr>
              <a:t>the</a:t>
            </a:r>
            <a:r>
              <a:rPr lang="de-DE" b="1" dirty="0" smtClean="0">
                <a:solidFill>
                  <a:schemeClr val="accent1"/>
                </a:solidFill>
              </a:rPr>
              <a:t> </a:t>
            </a:r>
            <a:r>
              <a:rPr lang="de-DE" b="1" dirty="0" err="1" smtClean="0">
                <a:solidFill>
                  <a:schemeClr val="accent1"/>
                </a:solidFill>
              </a:rPr>
              <a:t>template</a:t>
            </a:r>
            <a:r>
              <a:rPr lang="de-DE" b="1" dirty="0" smtClean="0">
                <a:solidFill>
                  <a:schemeClr val="accent1"/>
                </a:solidFill>
              </a:rPr>
              <a:t> </a:t>
            </a:r>
            <a:br>
              <a:rPr lang="de-DE" b="1" dirty="0" smtClean="0">
                <a:solidFill>
                  <a:schemeClr val="accent1"/>
                </a:solidFill>
              </a:rPr>
            </a:br>
            <a:r>
              <a:rPr lang="de-DE" b="1" dirty="0" err="1" smtClean="0">
                <a:solidFill>
                  <a:schemeClr val="accent1"/>
                </a:solidFill>
              </a:rPr>
              <a:t>without</a:t>
            </a:r>
            <a:r>
              <a:rPr lang="de-DE" b="1" dirty="0" smtClean="0">
                <a:solidFill>
                  <a:schemeClr val="accent1"/>
                </a:solidFill>
              </a:rPr>
              <a:t> </a:t>
            </a:r>
            <a:r>
              <a:rPr lang="de-DE" b="1" dirty="0" err="1" smtClean="0">
                <a:solidFill>
                  <a:schemeClr val="accent1"/>
                </a:solidFill>
              </a:rPr>
              <a:t>the</a:t>
            </a:r>
            <a:r>
              <a:rPr lang="de-DE" b="1" dirty="0" smtClean="0">
                <a:solidFill>
                  <a:schemeClr val="accent1"/>
                </a:solidFill>
              </a:rPr>
              <a:t> </a:t>
            </a:r>
            <a:r>
              <a:rPr lang="de-DE" b="1" dirty="0" err="1" smtClean="0">
                <a:solidFill>
                  <a:schemeClr val="accent1"/>
                </a:solidFill>
              </a:rPr>
              <a:t>complete</a:t>
            </a:r>
            <a:r>
              <a:rPr lang="de-DE" b="1" dirty="0" smtClean="0">
                <a:solidFill>
                  <a:schemeClr val="accent1"/>
                </a:solidFill>
              </a:rPr>
              <a:t> </a:t>
            </a:r>
            <a:r>
              <a:rPr lang="de-DE" b="1" dirty="0" err="1" smtClean="0">
                <a:solidFill>
                  <a:schemeClr val="accent1"/>
                </a:solidFill>
              </a:rPr>
              <a:t>footer</a:t>
            </a:r>
            <a:r>
              <a:rPr lang="de-DE" b="1" dirty="0" smtClean="0">
                <a:solidFill>
                  <a:schemeClr val="accent1"/>
                </a:solidFill>
              </a:rPr>
              <a:t>.</a:t>
            </a:r>
            <a:endParaRPr lang="en-US" b="1" dirty="0" smtClean="0">
              <a:solidFill>
                <a:schemeClr val="accent1"/>
              </a:solidFill>
            </a:endParaRPr>
          </a:p>
          <a:p>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gray">
          <a:xfrm>
            <a:off x="179389" y="2088752"/>
            <a:ext cx="3529012" cy="271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gray">
          <a:xfrm>
            <a:off x="179390" y="1239838"/>
            <a:ext cx="3529012" cy="85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bwMode="gray">
          <a:xfrm>
            <a:off x="381490" y="2715766"/>
            <a:ext cx="129033" cy="1290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19" name="Rectangle 18"/>
          <p:cNvSpPr/>
          <p:nvPr/>
        </p:nvSpPr>
        <p:spPr bwMode="gray">
          <a:xfrm>
            <a:off x="658842" y="3637423"/>
            <a:ext cx="2076953" cy="1492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20" name="Rectangle 19"/>
          <p:cNvSpPr/>
          <p:nvPr/>
        </p:nvSpPr>
        <p:spPr bwMode="gray">
          <a:xfrm>
            <a:off x="532295" y="4112665"/>
            <a:ext cx="2203500" cy="1492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21" name="Rectangle 20"/>
          <p:cNvSpPr/>
          <p:nvPr/>
        </p:nvSpPr>
        <p:spPr bwMode="gray">
          <a:xfrm>
            <a:off x="381490" y="3811595"/>
            <a:ext cx="129033" cy="1290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22" name="Rectangle 21"/>
          <p:cNvSpPr/>
          <p:nvPr/>
        </p:nvSpPr>
        <p:spPr bwMode="gray">
          <a:xfrm>
            <a:off x="381490" y="3956738"/>
            <a:ext cx="129033" cy="1290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24" name="Slide Number Placeholder 23"/>
          <p:cNvSpPr>
            <a:spLocks noGrp="1"/>
          </p:cNvSpPr>
          <p:nvPr>
            <p:ph type="sldNum" sz="quarter" idx="17"/>
          </p:nvPr>
        </p:nvSpPr>
        <p:spPr bwMode="gray">
          <a:xfrm>
            <a:off x="7416801" y="4623195"/>
            <a:ext cx="1547813" cy="180580"/>
          </a:xfrm>
        </p:spPr>
        <p:txBody>
          <a:bodyPr/>
          <a:lstStyle/>
          <a:p>
            <a:r>
              <a:rPr lang="en-US" smtClean="0"/>
              <a:t>Chart </a:t>
            </a:r>
            <a:fld id="{91D913BA-B0D8-4B51-9328-DFAA0B370309}" type="slidenum">
              <a:rPr lang="en-US" b="1" smtClean="0"/>
              <a:pPr/>
              <a:t>63</a:t>
            </a:fld>
            <a:endParaRPr lang="en-US" b="1" dirty="0"/>
          </a:p>
        </p:txBody>
      </p:sp>
      <p:sp>
        <p:nvSpPr>
          <p:cNvPr id="13" name="Rectangle 12"/>
          <p:cNvSpPr/>
          <p:nvPr/>
        </p:nvSpPr>
        <p:spPr bwMode="gray">
          <a:xfrm>
            <a:off x="2944843" y="2592394"/>
            <a:ext cx="547038" cy="1492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2" name="Date Placeholder 1"/>
          <p:cNvSpPr>
            <a:spLocks noGrp="1"/>
          </p:cNvSpPr>
          <p:nvPr>
            <p:ph type="dt" sz="half" idx="15"/>
          </p:nvPr>
        </p:nvSpPr>
        <p:spPr>
          <a:xfrm>
            <a:off x="7416801" y="4155928"/>
            <a:ext cx="1547813" cy="467268"/>
          </a:xfrm>
        </p:spPr>
        <p:txBody>
          <a:bodyPr/>
          <a:lstStyle/>
          <a:p>
            <a:r>
              <a:rPr lang="en-US" smtClean="0"/>
              <a:t>Speaker, Job Description, Date if needed</a:t>
            </a:r>
            <a:endParaRPr lang="en-US" dirty="0"/>
          </a:p>
        </p:txBody>
      </p:sp>
      <p:sp>
        <p:nvSpPr>
          <p:cNvPr id="5" name="Footer Placeholder 4"/>
          <p:cNvSpPr>
            <a:spLocks noGrp="1"/>
          </p:cNvSpPr>
          <p:nvPr>
            <p:ph type="ftr" sz="quarter" idx="16"/>
          </p:nvPr>
        </p:nvSpPr>
        <p:spPr>
          <a:xfrm>
            <a:off x="7416801" y="3562453"/>
            <a:ext cx="1547813" cy="521465"/>
          </a:xfrm>
        </p:spPr>
        <p:txBody>
          <a:bodyPr/>
          <a:lstStyle/>
          <a:p>
            <a:r>
              <a:rPr lang="en-US" smtClean="0"/>
              <a:t>Presentation Title</a:t>
            </a:r>
            <a:endParaRPr lang="en-US" dirty="0"/>
          </a:p>
        </p:txBody>
      </p:sp>
    </p:spTree>
    <p:extLst>
      <p:ext uri="{BB962C8B-B14F-4D97-AF65-F5344CB8AC3E}">
        <p14:creationId xmlns:p14="http://schemas.microsoft.com/office/powerpoint/2010/main" val="14983761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8776" y="108001"/>
            <a:ext cx="6877051" cy="927588"/>
          </a:xfrm>
        </p:spPr>
        <p:txBody>
          <a:bodyPr/>
          <a:lstStyle/>
          <a:p>
            <a:r>
              <a:rPr lang="en-US" dirty="0" smtClean="0"/>
              <a:t>Explanations</a:t>
            </a:r>
            <a:br>
              <a:rPr lang="en-US" dirty="0" smtClean="0"/>
            </a:br>
            <a:r>
              <a:rPr lang="en-US" dirty="0" smtClean="0"/>
              <a:t>- Drawing guides</a:t>
            </a:r>
            <a:endParaRPr lang="en-US" dirty="0"/>
          </a:p>
        </p:txBody>
      </p:sp>
      <p:sp>
        <p:nvSpPr>
          <p:cNvPr id="3" name="Text Placeholder 2"/>
          <p:cNvSpPr>
            <a:spLocks noGrp="1"/>
          </p:cNvSpPr>
          <p:nvPr>
            <p:ph type="body" sz="quarter" idx="13"/>
          </p:nvPr>
        </p:nvSpPr>
        <p:spPr bwMode="gray"/>
        <p:txBody>
          <a:bodyPr/>
          <a:lstStyle/>
          <a:p>
            <a:r>
              <a:rPr lang="en-US" noProof="1" smtClean="0"/>
              <a:t>You can enable your guide-lines to align objects on the slide </a:t>
            </a:r>
            <a:r>
              <a:rPr lang="en-US" b="1" noProof="1" smtClean="0"/>
              <a:t>(View | Show | Select the option „Guides“)</a:t>
            </a:r>
          </a:p>
          <a:p>
            <a:r>
              <a:rPr lang="en-US" noProof="1" smtClean="0"/>
              <a:t>Or hit the right mouse button outside </a:t>
            </a:r>
            <a:br>
              <a:rPr lang="en-US" noProof="1" smtClean="0"/>
            </a:br>
            <a:r>
              <a:rPr lang="en-US" noProof="1" smtClean="0"/>
              <a:t>the slide and go at </a:t>
            </a:r>
            <a:br>
              <a:rPr lang="en-US" noProof="1" smtClean="0"/>
            </a:br>
            <a:r>
              <a:rPr lang="en-US" noProof="1" smtClean="0"/>
              <a:t>„Grid and Guides…“</a:t>
            </a:r>
          </a:p>
          <a:p>
            <a:endParaRPr lang="en-US" noProof="1" smtClean="0"/>
          </a:p>
          <a:p>
            <a:endParaRPr lang="en-US" noProof="1" smtClean="0"/>
          </a:p>
          <a:p>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gray">
          <a:xfrm>
            <a:off x="182102" y="1239837"/>
            <a:ext cx="1165293" cy="180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gray">
          <a:xfrm>
            <a:off x="1347395" y="1239837"/>
            <a:ext cx="2362415" cy="232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gray">
          <a:xfrm>
            <a:off x="182102" y="2338394"/>
            <a:ext cx="1165293" cy="1492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11" name="Rectangle 10"/>
          <p:cNvSpPr/>
          <p:nvPr/>
        </p:nvSpPr>
        <p:spPr bwMode="gray">
          <a:xfrm>
            <a:off x="1909303" y="2287594"/>
            <a:ext cx="862498" cy="1492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12" name="Rectangle 11"/>
          <p:cNvSpPr/>
          <p:nvPr/>
        </p:nvSpPr>
        <p:spPr bwMode="gray">
          <a:xfrm>
            <a:off x="1518917" y="1729144"/>
            <a:ext cx="129033" cy="1290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14" name="Rectangle 13"/>
          <p:cNvSpPr/>
          <p:nvPr/>
        </p:nvSpPr>
        <p:spPr bwMode="gray">
          <a:xfrm>
            <a:off x="1518917" y="1896058"/>
            <a:ext cx="129033" cy="1290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15" name="Rectangle 14"/>
          <p:cNvSpPr/>
          <p:nvPr/>
        </p:nvSpPr>
        <p:spPr bwMode="gray">
          <a:xfrm>
            <a:off x="1518917" y="2875772"/>
            <a:ext cx="129033" cy="1290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16" name="Rectangle 15"/>
          <p:cNvSpPr/>
          <p:nvPr/>
        </p:nvSpPr>
        <p:spPr bwMode="gray">
          <a:xfrm>
            <a:off x="1518917" y="3042687"/>
            <a:ext cx="129033" cy="1290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8" name="Slide Number Placeholder 7"/>
          <p:cNvSpPr>
            <a:spLocks noGrp="1"/>
          </p:cNvSpPr>
          <p:nvPr>
            <p:ph type="sldNum" sz="quarter" idx="17"/>
          </p:nvPr>
        </p:nvSpPr>
        <p:spPr bwMode="gray">
          <a:xfrm>
            <a:off x="7416801" y="4623195"/>
            <a:ext cx="1547813" cy="180580"/>
          </a:xfrm>
        </p:spPr>
        <p:txBody>
          <a:bodyPr/>
          <a:lstStyle/>
          <a:p>
            <a:r>
              <a:rPr lang="en-US" smtClean="0"/>
              <a:t>Chart </a:t>
            </a:r>
            <a:fld id="{91D913BA-B0D8-4B51-9328-DFAA0B370309}" type="slidenum">
              <a:rPr lang="en-US" b="1" smtClean="0"/>
              <a:pPr/>
              <a:t>64</a:t>
            </a:fld>
            <a:endParaRPr lang="en-US" b="1" dirty="0"/>
          </a:p>
        </p:txBody>
      </p:sp>
      <p:sp>
        <p:nvSpPr>
          <p:cNvPr id="4" name="Date Placeholder 3"/>
          <p:cNvSpPr>
            <a:spLocks noGrp="1"/>
          </p:cNvSpPr>
          <p:nvPr>
            <p:ph type="dt" sz="half" idx="15"/>
          </p:nvPr>
        </p:nvSpPr>
        <p:spPr>
          <a:xfrm>
            <a:off x="7416801" y="4155928"/>
            <a:ext cx="1547813" cy="467268"/>
          </a:xfrm>
        </p:spPr>
        <p:txBody>
          <a:bodyPr/>
          <a:lstStyle/>
          <a:p>
            <a:r>
              <a:rPr lang="en-US" smtClean="0"/>
              <a:t>Speaker, Job Description, Date if needed</a:t>
            </a:r>
            <a:endParaRPr lang="en-US" dirty="0"/>
          </a:p>
        </p:txBody>
      </p:sp>
      <p:sp>
        <p:nvSpPr>
          <p:cNvPr id="5" name="Footer Placeholder 4"/>
          <p:cNvSpPr>
            <a:spLocks noGrp="1"/>
          </p:cNvSpPr>
          <p:nvPr>
            <p:ph type="ftr" sz="quarter" idx="16"/>
          </p:nvPr>
        </p:nvSpPr>
        <p:spPr>
          <a:xfrm>
            <a:off x="7416801" y="3562453"/>
            <a:ext cx="1547813" cy="521465"/>
          </a:xfrm>
        </p:spPr>
        <p:txBody>
          <a:bodyPr/>
          <a:lstStyle/>
          <a:p>
            <a:r>
              <a:rPr lang="en-US" smtClean="0"/>
              <a:t>Presentation Title</a:t>
            </a:r>
            <a:endParaRPr lang="en-US" dirty="0"/>
          </a:p>
        </p:txBody>
      </p:sp>
    </p:spTree>
    <p:extLst>
      <p:ext uri="{BB962C8B-B14F-4D97-AF65-F5344CB8AC3E}">
        <p14:creationId xmlns:p14="http://schemas.microsoft.com/office/powerpoint/2010/main" val="2167406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bwMode="gray">
          <a:xfrm>
            <a:off x="358776" y="108001"/>
            <a:ext cx="6877051" cy="927588"/>
          </a:xfrm>
        </p:spPr>
        <p:txBody>
          <a:bodyPr/>
          <a:lstStyle/>
          <a:p>
            <a:r>
              <a:rPr lang="en-US" dirty="0" smtClean="0"/>
              <a:t>Explanations</a:t>
            </a:r>
            <a:br>
              <a:rPr lang="en-US" dirty="0" smtClean="0"/>
            </a:br>
            <a:r>
              <a:rPr lang="en-US" dirty="0" smtClean="0"/>
              <a:t>- Slide layouts</a:t>
            </a:r>
            <a:endParaRPr lang="en-US" dirty="0"/>
          </a:p>
        </p:txBody>
      </p:sp>
      <p:sp>
        <p:nvSpPr>
          <p:cNvPr id="3" name="Text Placeholder 2"/>
          <p:cNvSpPr>
            <a:spLocks noGrp="1"/>
          </p:cNvSpPr>
          <p:nvPr>
            <p:ph type="body" sz="quarter" idx="13"/>
          </p:nvPr>
        </p:nvSpPr>
        <p:spPr bwMode="gray"/>
        <p:txBody>
          <a:bodyPr/>
          <a:lstStyle/>
          <a:p>
            <a:r>
              <a:rPr lang="en-US" noProof="1" smtClean="0"/>
              <a:t>You can choose between different </a:t>
            </a:r>
            <a:br>
              <a:rPr lang="en-US" noProof="1" smtClean="0"/>
            </a:br>
            <a:r>
              <a:rPr lang="en-US" noProof="1" smtClean="0"/>
              <a:t>slide layouts. </a:t>
            </a:r>
            <a:br>
              <a:rPr lang="en-US" noProof="1" smtClean="0"/>
            </a:br>
            <a:r>
              <a:rPr lang="en-US" noProof="1" smtClean="0"/>
              <a:t>These pre-defined layouts gives you the oportunity to use text and visualisations just the right way.</a:t>
            </a:r>
          </a:p>
          <a:p>
            <a:endParaRPr lang="en-US" noProof="1" smtClean="0"/>
          </a:p>
          <a:p>
            <a:r>
              <a:rPr lang="en-US" b="1" noProof="1" smtClean="0"/>
              <a:t>To use these layouts:</a:t>
            </a:r>
          </a:p>
          <a:p>
            <a:r>
              <a:rPr lang="en-US" noProof="1" smtClean="0"/>
              <a:t>Click on the Home-tab | New Slide or Layout | and choose one out of the layouts</a:t>
            </a:r>
          </a:p>
          <a:p>
            <a:r>
              <a:rPr lang="de-DE" noProof="1" smtClean="0"/>
              <a:t/>
            </a:r>
            <a:br>
              <a:rPr lang="de-DE" noProof="1" smtClean="0"/>
            </a:br>
            <a:r>
              <a:rPr lang="de-DE" noProof="1" smtClean="0"/>
              <a:t>Click „Reset“ to reset to the predefined slide layout.</a:t>
            </a:r>
            <a:endParaRPr lang="en-US" noProof="1" smtClean="0"/>
          </a:p>
          <a:p>
            <a:endParaRPr lang="en-US" dirty="0"/>
          </a:p>
        </p:txBody>
      </p:sp>
      <p:pic>
        <p:nvPicPr>
          <p:cNvPr id="922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190027" y="4047061"/>
            <a:ext cx="1426620" cy="75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13"/>
          <p:cNvSpPr>
            <a:spLocks noGrp="1"/>
          </p:cNvSpPr>
          <p:nvPr>
            <p:ph type="sldNum" sz="quarter" idx="17"/>
          </p:nvPr>
        </p:nvSpPr>
        <p:spPr bwMode="gray">
          <a:xfrm>
            <a:off x="7416801" y="4623195"/>
            <a:ext cx="1547813" cy="180580"/>
          </a:xfrm>
        </p:spPr>
        <p:txBody>
          <a:bodyPr/>
          <a:lstStyle/>
          <a:p>
            <a:r>
              <a:rPr lang="en-US" smtClean="0"/>
              <a:t>Chart </a:t>
            </a:r>
            <a:fld id="{91D913BA-B0D8-4B51-9328-DFAA0B370309}" type="slidenum">
              <a:rPr lang="en-US" b="1" smtClean="0"/>
              <a:pPr/>
              <a:t>65</a:t>
            </a:fld>
            <a:endParaRPr lang="en-US" b="1" dirty="0"/>
          </a:p>
        </p:txBody>
      </p:sp>
      <p:sp>
        <p:nvSpPr>
          <p:cNvPr id="7" name="Rectangle 6"/>
          <p:cNvSpPr/>
          <p:nvPr/>
        </p:nvSpPr>
        <p:spPr bwMode="gray">
          <a:xfrm>
            <a:off x="1211943" y="4457480"/>
            <a:ext cx="353166" cy="12177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8" name="Rectangle 7"/>
          <p:cNvSpPr/>
          <p:nvPr/>
        </p:nvSpPr>
        <p:spPr bwMode="gray">
          <a:xfrm>
            <a:off x="1211943" y="4334109"/>
            <a:ext cx="353166" cy="12177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300"/>
              </a:spcBef>
              <a:spcAft>
                <a:spcPts val="300"/>
              </a:spcAft>
            </a:pPr>
            <a:endParaRPr lang="en-US" sz="1200" b="1" dirty="0" err="1" smtClean="0">
              <a:solidFill>
                <a:schemeClr val="bg1"/>
              </a:solidFill>
            </a:endParaRPr>
          </a:p>
        </p:txBody>
      </p:sp>
      <p:sp>
        <p:nvSpPr>
          <p:cNvPr id="2" name="Date Placeholder 1"/>
          <p:cNvSpPr>
            <a:spLocks noGrp="1"/>
          </p:cNvSpPr>
          <p:nvPr>
            <p:ph type="dt" sz="half" idx="15"/>
          </p:nvPr>
        </p:nvSpPr>
        <p:spPr>
          <a:xfrm>
            <a:off x="7416801" y="4155928"/>
            <a:ext cx="1547813" cy="467268"/>
          </a:xfrm>
        </p:spPr>
        <p:txBody>
          <a:bodyPr/>
          <a:lstStyle/>
          <a:p>
            <a:r>
              <a:rPr lang="en-US" smtClean="0"/>
              <a:t>Speaker, Job Description, Date if needed</a:t>
            </a:r>
            <a:endParaRPr lang="en-US" dirty="0"/>
          </a:p>
        </p:txBody>
      </p:sp>
      <p:sp>
        <p:nvSpPr>
          <p:cNvPr id="4" name="Footer Placeholder 3"/>
          <p:cNvSpPr>
            <a:spLocks noGrp="1"/>
          </p:cNvSpPr>
          <p:nvPr>
            <p:ph type="ftr" sz="quarter" idx="16"/>
          </p:nvPr>
        </p:nvSpPr>
        <p:spPr>
          <a:xfrm>
            <a:off x="7416801" y="3562453"/>
            <a:ext cx="1547813" cy="521465"/>
          </a:xfrm>
        </p:spPr>
        <p:txBody>
          <a:bodyPr/>
          <a:lstStyle/>
          <a:p>
            <a:r>
              <a:rPr lang="en-US" smtClean="0"/>
              <a:t>Presentation Title</a:t>
            </a:r>
            <a:endParaRPr lang="en-US" dirty="0"/>
          </a:p>
        </p:txBody>
      </p:sp>
      <p:pic>
        <p:nvPicPr>
          <p:cNvPr id="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4367" y="1239837"/>
            <a:ext cx="2564279" cy="278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4511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Das </a:t>
            </a:r>
            <a:r>
              <a:rPr lang="en-US" dirty="0" err="1"/>
              <a:t>R</a:t>
            </a:r>
            <a:r>
              <a:rPr lang="en-US" dirty="0" err="1" smtClean="0"/>
              <a:t>echnungswesen</a:t>
            </a:r>
            <a:r>
              <a:rPr lang="en-US" dirty="0" smtClean="0"/>
              <a:t/>
            </a:r>
            <a:br>
              <a:rPr lang="en-US" dirty="0" smtClean="0"/>
            </a:br>
            <a:r>
              <a:rPr lang="en-US" sz="1600" dirty="0" err="1" smtClean="0"/>
              <a:t>Datenversorgung</a:t>
            </a:r>
            <a:r>
              <a:rPr lang="en-US" sz="1600" dirty="0" smtClean="0"/>
              <a:t> und </a:t>
            </a:r>
            <a:r>
              <a:rPr lang="en-US" sz="1600" dirty="0" err="1" smtClean="0"/>
              <a:t>Datenspeicherung</a:t>
            </a:r>
            <a:endParaRPr lang="en-US" sz="1600" dirty="0"/>
          </a:p>
        </p:txBody>
      </p:sp>
      <p:sp>
        <p:nvSpPr>
          <p:cNvPr id="2" name="TextBox 1"/>
          <p:cNvSpPr txBox="1"/>
          <p:nvPr/>
        </p:nvSpPr>
        <p:spPr bwMode="gray">
          <a:xfrm>
            <a:off x="10566304" y="907105"/>
            <a:ext cx="914400" cy="914400"/>
          </a:xfrm>
          <a:prstGeom prst="rect">
            <a:avLst/>
          </a:prstGeom>
          <a:noFill/>
        </p:spPr>
        <p:txBody>
          <a:bodyPr wrap="none" lIns="0" tIns="0" rIns="0" bIns="0" rtlCol="0">
            <a:noAutofit/>
          </a:bodyPr>
          <a:lstStyle/>
          <a:p>
            <a:pPr marL="182563" indent="-182563">
              <a:spcBef>
                <a:spcPts val="300"/>
              </a:spcBef>
              <a:spcAft>
                <a:spcPts val="300"/>
              </a:spcAft>
              <a:buClr>
                <a:schemeClr val="accent1"/>
              </a:buClr>
              <a:buSzPct val="90000"/>
              <a:buFont typeface="Arial" panose="020B0604020202020204" pitchFamily="34" charset="0"/>
              <a:buChar char="■"/>
            </a:pPr>
            <a:endParaRPr lang="en-US" sz="1200" dirty="0" err="1" smtClean="0"/>
          </a:p>
        </p:txBody>
      </p:sp>
      <p:sp>
        <p:nvSpPr>
          <p:cNvPr id="309" name="Text Box 37"/>
          <p:cNvSpPr txBox="1">
            <a:spLocks noChangeArrowheads="1"/>
          </p:cNvSpPr>
          <p:nvPr/>
        </p:nvSpPr>
        <p:spPr bwMode="gray">
          <a:xfrm>
            <a:off x="1263713" y="4659982"/>
            <a:ext cx="6480000" cy="279180"/>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
                <a:srgbClr val="F0AB00"/>
              </a:buClr>
              <a:buSzPct val="80000"/>
              <a:buFont typeface="Wingdings" pitchFamily="2" charset="2"/>
              <a:buNone/>
              <a:tabLst>
                <a:tab pos="1350963" algn="l"/>
                <a:tab pos="2784475" algn="l"/>
                <a:tab pos="4394200" algn="l"/>
              </a:tabLst>
              <a:defRPr/>
            </a:pPr>
            <a:endParaRPr kumimoji="0" lang="en-US" sz="1200" b="0" i="0" u="none" strike="noStrike" kern="0" cap="none" spc="0" normalizeH="0" baseline="0" noProof="0" dirty="0">
              <a:ln>
                <a:noFill/>
              </a:ln>
              <a:solidFill>
                <a:srgbClr val="000000"/>
              </a:solidFill>
              <a:effectLst/>
              <a:uLnTx/>
              <a:uFillTx/>
            </a:endParaRPr>
          </a:p>
        </p:txBody>
      </p:sp>
      <p:grpSp>
        <p:nvGrpSpPr>
          <p:cNvPr id="6" name="Group 5"/>
          <p:cNvGrpSpPr/>
          <p:nvPr/>
        </p:nvGrpSpPr>
        <p:grpSpPr>
          <a:xfrm>
            <a:off x="781902" y="1779662"/>
            <a:ext cx="6889236" cy="2162922"/>
            <a:chOff x="781902" y="1779662"/>
            <a:chExt cx="6889236" cy="2162922"/>
          </a:xfrm>
        </p:grpSpPr>
        <p:sp>
          <p:nvSpPr>
            <p:cNvPr id="456" name="Rectangle 53"/>
            <p:cNvSpPr>
              <a:spLocks noChangeArrowheads="1"/>
            </p:cNvSpPr>
            <p:nvPr/>
          </p:nvSpPr>
          <p:spPr bwMode="auto">
            <a:xfrm>
              <a:off x="4319618" y="1960280"/>
              <a:ext cx="3351520" cy="393511"/>
            </a:xfrm>
            <a:prstGeom prst="rect">
              <a:avLst/>
            </a:prstGeom>
            <a:solidFill>
              <a:srgbClr val="DFECFF">
                <a:alpha val="50195"/>
              </a:srgbClr>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321" name="AutoShape 52"/>
            <p:cNvSpPr>
              <a:spLocks noChangeArrowheads="1"/>
            </p:cNvSpPr>
            <p:nvPr/>
          </p:nvSpPr>
          <p:spPr bwMode="auto">
            <a:xfrm rot="16200000">
              <a:off x="4074290" y="3190670"/>
              <a:ext cx="225850" cy="212147"/>
            </a:xfrm>
            <a:prstGeom prst="rightArrow">
              <a:avLst>
                <a:gd name="adj1" fmla="val 50000"/>
                <a:gd name="adj2" fmla="val 61975"/>
              </a:avLst>
            </a:prstGeom>
            <a:solidFill>
              <a:srgbClr val="66666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17" name="Rectangle 86"/>
            <p:cNvSpPr/>
            <p:nvPr/>
          </p:nvSpPr>
          <p:spPr>
            <a:xfrm>
              <a:off x="1433898" y="2670537"/>
              <a:ext cx="5585245" cy="461443"/>
            </a:xfrm>
            <a:prstGeom prst="rect">
              <a:avLst/>
            </a:prstGeom>
            <a:solidFill>
              <a:srgbClr val="B0D5FF">
                <a:alpha val="49804"/>
              </a:srgbClr>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Arial Unicode MS" pitchFamily="34" charset="-128"/>
                  <a:cs typeface="Arial Unicode MS" pitchFamily="34" charset="-128"/>
                </a:rPr>
                <a:t> </a:t>
              </a:r>
              <a:endParaRPr kumimoji="0" lang="en-US" sz="1200" b="0" i="0" u="none" strike="noStrike" kern="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318" name="Rectangle 87"/>
            <p:cNvSpPr/>
            <p:nvPr/>
          </p:nvSpPr>
          <p:spPr>
            <a:xfrm>
              <a:off x="1429253" y="2642403"/>
              <a:ext cx="5571392" cy="433443"/>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dirty="0" smtClean="0">
                <a:ln>
                  <a:noFill/>
                </a:ln>
                <a:solidFill>
                  <a:srgbClr val="000000"/>
                </a:solidFill>
                <a:effectLst/>
                <a:uLnTx/>
                <a:uFillTx/>
                <a:latin typeface="Arial" charset="0"/>
                <a:ea typeface="Arial Unicode MS" pitchFamily="34" charset="-128"/>
                <a:cs typeface="Arial Unicode MS" pitchFamily="34"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Grundbuch /Journal</a:t>
              </a:r>
              <a:endParaRPr kumimoji="0" lang="de-DE" sz="1300" b="0" i="1" u="none" strike="noStrike" kern="0" cap="none" spc="0" normalizeH="0" baseline="0" noProof="0" dirty="0">
                <a:ln>
                  <a:noFill/>
                </a:ln>
                <a:solidFill>
                  <a:srgbClr val="000000"/>
                </a:solidFill>
                <a:effectLst/>
                <a:uLnTx/>
                <a:uFillTx/>
                <a:ea typeface="Arial Unicode MS" pitchFamily="34" charset="-128"/>
                <a:cs typeface="Arial Unicode MS" pitchFamily="34" charset="-128"/>
              </a:endParaRPr>
            </a:p>
          </p:txBody>
        </p:sp>
        <p:grpSp>
          <p:nvGrpSpPr>
            <p:cNvPr id="325" name="Group 132"/>
            <p:cNvGrpSpPr/>
            <p:nvPr/>
          </p:nvGrpSpPr>
          <p:grpSpPr>
            <a:xfrm>
              <a:off x="6460867" y="2688858"/>
              <a:ext cx="462874" cy="422952"/>
              <a:chOff x="7654943" y="1847030"/>
              <a:chExt cx="848973" cy="854592"/>
            </a:xfrm>
          </p:grpSpPr>
          <p:grpSp>
            <p:nvGrpSpPr>
              <p:cNvPr id="326" name="Group 402"/>
              <p:cNvGrpSpPr/>
              <p:nvPr/>
            </p:nvGrpSpPr>
            <p:grpSpPr>
              <a:xfrm>
                <a:off x="8376325" y="1936512"/>
                <a:ext cx="127591" cy="666301"/>
                <a:chOff x="19028701" y="1467290"/>
                <a:chExt cx="127591" cy="666301"/>
              </a:xfrm>
              <a:solidFill>
                <a:sysClr val="windowText" lastClr="000000"/>
              </a:solidFill>
            </p:grpSpPr>
            <p:sp>
              <p:nvSpPr>
                <p:cNvPr id="356" name="Rectangle 113"/>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7" name="Rectangle 114"/>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8" name="Rectangle 115"/>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9" name="Rectangle 116"/>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60" name="Rectangle 117"/>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61" name="Rectangle 118"/>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grpSp>
            <p:nvGrpSpPr>
              <p:cNvPr id="327" name="Group 403"/>
              <p:cNvGrpSpPr/>
              <p:nvPr/>
            </p:nvGrpSpPr>
            <p:grpSpPr>
              <a:xfrm>
                <a:off x="7654943" y="1936512"/>
                <a:ext cx="127591" cy="666301"/>
                <a:chOff x="19028701" y="1467290"/>
                <a:chExt cx="127591" cy="666301"/>
              </a:xfrm>
              <a:solidFill>
                <a:sysClr val="windowText" lastClr="000000"/>
              </a:solidFill>
            </p:grpSpPr>
            <p:sp>
              <p:nvSpPr>
                <p:cNvPr id="350" name="Rectangle 107"/>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1" name="Rectangle 108"/>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2" name="Rectangle 109"/>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3" name="Rectangle 110"/>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4" name="Rectangle 111"/>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55" name="Rectangle 112"/>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sp>
            <p:nvSpPr>
              <p:cNvPr id="328" name="Rectangle 45"/>
              <p:cNvSpPr/>
              <p:nvPr/>
            </p:nvSpPr>
            <p:spPr bwMode="auto">
              <a:xfrm rot="16200000">
                <a:off x="7715874"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29" name="Rectangle 46"/>
              <p:cNvSpPr/>
              <p:nvPr/>
            </p:nvSpPr>
            <p:spPr bwMode="auto">
              <a:xfrm rot="16200000">
                <a:off x="7834647"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0" name="Rectangle 49"/>
              <p:cNvSpPr/>
              <p:nvPr/>
            </p:nvSpPr>
            <p:spPr bwMode="auto">
              <a:xfrm rot="16200000">
                <a:off x="7953420"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1" name="Rectangle 50"/>
              <p:cNvSpPr/>
              <p:nvPr/>
            </p:nvSpPr>
            <p:spPr bwMode="auto">
              <a:xfrm rot="16200000">
                <a:off x="8072193"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2" name="Rectangle 51"/>
              <p:cNvSpPr/>
              <p:nvPr/>
            </p:nvSpPr>
            <p:spPr bwMode="auto">
              <a:xfrm rot="16200000">
                <a:off x="8190966"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3" name="Rectangle 52"/>
              <p:cNvSpPr/>
              <p:nvPr/>
            </p:nvSpPr>
            <p:spPr bwMode="auto">
              <a:xfrm rot="16200000">
                <a:off x="8309739"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4" name="Rectangle 53"/>
              <p:cNvSpPr/>
              <p:nvPr/>
            </p:nvSpPr>
            <p:spPr bwMode="auto">
              <a:xfrm rot="16200000">
                <a:off x="7712773"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5" name="Rectangle 54"/>
              <p:cNvSpPr/>
              <p:nvPr/>
            </p:nvSpPr>
            <p:spPr bwMode="auto">
              <a:xfrm rot="16200000">
                <a:off x="7832166"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6" name="Rectangle 56"/>
              <p:cNvSpPr/>
              <p:nvPr/>
            </p:nvSpPr>
            <p:spPr bwMode="auto">
              <a:xfrm rot="16200000">
                <a:off x="795155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7" name="Rectangle 57"/>
              <p:cNvSpPr/>
              <p:nvPr/>
            </p:nvSpPr>
            <p:spPr bwMode="auto">
              <a:xfrm rot="16200000">
                <a:off x="8070952"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8" name="Rectangle 58"/>
              <p:cNvSpPr/>
              <p:nvPr/>
            </p:nvSpPr>
            <p:spPr bwMode="auto">
              <a:xfrm rot="16200000">
                <a:off x="8190345"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39" name="Rectangle 59"/>
              <p:cNvSpPr/>
              <p:nvPr/>
            </p:nvSpPr>
            <p:spPr bwMode="auto">
              <a:xfrm rot="16200000">
                <a:off x="830973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0" name="Rectangle 67"/>
              <p:cNvSpPr/>
              <p:nvPr/>
            </p:nvSpPr>
            <p:spPr bwMode="auto">
              <a:xfrm>
                <a:off x="7700830" y="1886892"/>
                <a:ext cx="755382" cy="765544"/>
              </a:xfrm>
              <a:prstGeom prst="rect">
                <a:avLst/>
              </a:prstGeom>
              <a:solidFill>
                <a:srgbClr val="D4D2D0">
                  <a:lumMod val="90000"/>
                </a:srgbClr>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nvGrpSpPr>
              <p:cNvPr id="341" name="Group 131"/>
              <p:cNvGrpSpPr/>
              <p:nvPr/>
            </p:nvGrpSpPr>
            <p:grpSpPr>
              <a:xfrm>
                <a:off x="7827078" y="2138685"/>
                <a:ext cx="509099" cy="254658"/>
                <a:chOff x="8964115" y="1951829"/>
                <a:chExt cx="509099" cy="254658"/>
              </a:xfrm>
            </p:grpSpPr>
            <p:sp>
              <p:nvSpPr>
                <p:cNvPr id="342" name="Rectangle 99"/>
                <p:cNvSpPr/>
                <p:nvPr/>
              </p:nvSpPr>
              <p:spPr bwMode="auto">
                <a:xfrm>
                  <a:off x="8964115"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3" name="Rectangle 100"/>
                <p:cNvSpPr/>
                <p:nvPr/>
              </p:nvSpPr>
              <p:spPr bwMode="auto">
                <a:xfrm>
                  <a:off x="9091336"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4" name="Rectangle 101"/>
                <p:cNvSpPr/>
                <p:nvPr/>
              </p:nvSpPr>
              <p:spPr bwMode="auto">
                <a:xfrm>
                  <a:off x="921855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5" name="Rectangle 102"/>
                <p:cNvSpPr/>
                <p:nvPr/>
              </p:nvSpPr>
              <p:spPr bwMode="auto">
                <a:xfrm>
                  <a:off x="934577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6" name="Rectangle 103"/>
                <p:cNvSpPr/>
                <p:nvPr/>
              </p:nvSpPr>
              <p:spPr bwMode="auto">
                <a:xfrm>
                  <a:off x="8964115"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7" name="Rectangle 104"/>
                <p:cNvSpPr/>
                <p:nvPr/>
              </p:nvSpPr>
              <p:spPr bwMode="auto">
                <a:xfrm>
                  <a:off x="9091336"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8" name="Rectangle 105"/>
                <p:cNvSpPr/>
                <p:nvPr/>
              </p:nvSpPr>
              <p:spPr bwMode="auto">
                <a:xfrm>
                  <a:off x="921855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349" name="Rectangle 106"/>
                <p:cNvSpPr/>
                <p:nvPr/>
              </p:nvSpPr>
              <p:spPr bwMode="auto">
                <a:xfrm>
                  <a:off x="934577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grpSp>
        <p:sp>
          <p:nvSpPr>
            <p:cNvPr id="307" name="Rectangle 53"/>
            <p:cNvSpPr>
              <a:spLocks noChangeArrowheads="1"/>
            </p:cNvSpPr>
            <p:nvPr/>
          </p:nvSpPr>
          <p:spPr bwMode="auto">
            <a:xfrm>
              <a:off x="1429886" y="3457265"/>
              <a:ext cx="5585245" cy="485319"/>
            </a:xfrm>
            <a:prstGeom prst="rect">
              <a:avLst/>
            </a:prstGeom>
            <a:solidFill>
              <a:srgbClr val="75A2FF">
                <a:alpha val="49804"/>
              </a:srgbClr>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308" name="Text Box 37"/>
            <p:cNvSpPr txBox="1">
              <a:spLocks noChangeArrowheads="1"/>
            </p:cNvSpPr>
            <p:nvPr/>
          </p:nvSpPr>
          <p:spPr bwMode="gray">
            <a:xfrm>
              <a:off x="1429886" y="3399842"/>
              <a:ext cx="5585245" cy="428405"/>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endParaRPr kumimoji="0" lang="en-US" sz="1300" b="1"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300" b="1" i="0" u="none" strike="noStrike" kern="0" cap="none" spc="0" normalizeH="0" baseline="0" noProof="0" dirty="0" err="1" smtClean="0">
                  <a:ln>
                    <a:noFill/>
                  </a:ln>
                  <a:solidFill>
                    <a:srgbClr val="000000"/>
                  </a:solidFill>
                  <a:effectLst/>
                  <a:uLnTx/>
                  <a:uFillTx/>
                </a:rPr>
                <a:t>Operationale</a:t>
              </a:r>
              <a:r>
                <a:rPr kumimoji="0" lang="en-US" sz="1300" b="1" i="0" u="none" strike="noStrike" kern="0" cap="none" spc="0" normalizeH="0" baseline="0" noProof="0" dirty="0" smtClean="0">
                  <a:ln>
                    <a:noFill/>
                  </a:ln>
                  <a:solidFill>
                    <a:srgbClr val="000000"/>
                  </a:solidFill>
                  <a:effectLst/>
                  <a:uLnTx/>
                  <a:uFillTx/>
                </a:rPr>
                <a:t> </a:t>
              </a:r>
              <a:r>
                <a:rPr kumimoji="0" lang="en-US" sz="1300" b="1" i="0" u="none" strike="noStrike" kern="0" cap="none" spc="0" normalizeH="0" baseline="0" noProof="0" dirty="0" err="1" smtClean="0">
                  <a:ln>
                    <a:noFill/>
                  </a:ln>
                  <a:solidFill>
                    <a:srgbClr val="000000"/>
                  </a:solidFill>
                  <a:effectLst/>
                  <a:uLnTx/>
                  <a:uFillTx/>
                </a:rPr>
                <a:t>Prozesse</a:t>
              </a:r>
              <a:endParaRPr kumimoji="0" lang="en-US" sz="1200" i="1" u="none" strike="noStrike" kern="0" cap="none" spc="0" normalizeH="0" baseline="0" noProof="0" dirty="0">
                <a:ln>
                  <a:noFill/>
                </a:ln>
                <a:solidFill>
                  <a:srgbClr val="000000"/>
                </a:solidFill>
                <a:effectLst/>
                <a:uLnTx/>
                <a:uFillTx/>
              </a:endParaRPr>
            </a:p>
          </p:txBody>
        </p:sp>
        <p:sp>
          <p:nvSpPr>
            <p:cNvPr id="436" name="Left-Right Arrow 91"/>
            <p:cNvSpPr/>
            <p:nvPr/>
          </p:nvSpPr>
          <p:spPr>
            <a:xfrm rot="5400000">
              <a:off x="3051717" y="2447980"/>
              <a:ext cx="257288" cy="142027"/>
            </a:xfrm>
            <a:prstGeom prst="leftRightArrow">
              <a:avLst/>
            </a:prstGeom>
            <a:solidFill>
              <a:srgbClr val="66666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12" name="Rectangle 53"/>
            <p:cNvSpPr>
              <a:spLocks noChangeArrowheads="1"/>
            </p:cNvSpPr>
            <p:nvPr/>
          </p:nvSpPr>
          <p:spPr bwMode="auto">
            <a:xfrm>
              <a:off x="781903" y="1959682"/>
              <a:ext cx="3041194" cy="394109"/>
            </a:xfrm>
            <a:prstGeom prst="rect">
              <a:avLst/>
            </a:prstGeom>
            <a:solidFill>
              <a:srgbClr val="DFECFF">
                <a:alpha val="50195"/>
              </a:srgbClr>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313" name="Text Box 37"/>
            <p:cNvSpPr txBox="1">
              <a:spLocks noChangeArrowheads="1"/>
            </p:cNvSpPr>
            <p:nvPr/>
          </p:nvSpPr>
          <p:spPr bwMode="gray">
            <a:xfrm>
              <a:off x="781902" y="1779662"/>
              <a:ext cx="3041195" cy="494624"/>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endParaRPr kumimoji="0" lang="en-US" sz="1300" b="1"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300" b="1" i="0" u="none" strike="noStrike" kern="0" cap="none" spc="0" normalizeH="0" baseline="0" noProof="0" dirty="0" err="1" smtClean="0">
                  <a:ln>
                    <a:noFill/>
                  </a:ln>
                  <a:solidFill>
                    <a:srgbClr val="000000"/>
                  </a:solidFill>
                  <a:effectLst/>
                  <a:uLnTx/>
                  <a:uFillTx/>
                </a:rPr>
                <a:t>Externes</a:t>
              </a:r>
              <a:r>
                <a:rPr kumimoji="0" lang="en-US" sz="1300" b="1" i="0" u="none" strike="noStrike" kern="0" cap="none" spc="0" normalizeH="0" baseline="0" noProof="0" dirty="0" smtClean="0">
                  <a:ln>
                    <a:noFill/>
                  </a:ln>
                  <a:solidFill>
                    <a:srgbClr val="000000"/>
                  </a:solidFill>
                  <a:effectLst/>
                  <a:uLnTx/>
                  <a:uFillTx/>
                </a:rPr>
                <a:t> </a:t>
              </a:r>
              <a:r>
                <a:rPr kumimoji="0" lang="en-US" sz="1300" b="1" i="0" u="none" strike="noStrike" kern="0" cap="none" spc="0" normalizeH="0" baseline="0" noProof="0" dirty="0" err="1" smtClean="0">
                  <a:ln>
                    <a:noFill/>
                  </a:ln>
                  <a:solidFill>
                    <a:srgbClr val="000000"/>
                  </a:solidFill>
                  <a:effectLst/>
                  <a:uLnTx/>
                  <a:uFillTx/>
                </a:rPr>
                <a:t>Rechnungswesen</a:t>
              </a:r>
              <a:endParaRPr kumimoji="0" lang="en-US" sz="1200" i="1" u="none" strike="noStrike" kern="0" cap="none" spc="0" normalizeH="0" baseline="0" noProof="0" dirty="0">
                <a:ln>
                  <a:noFill/>
                </a:ln>
                <a:solidFill>
                  <a:srgbClr val="000000"/>
                </a:solidFill>
                <a:effectLst/>
                <a:uLnTx/>
                <a:uFillTx/>
              </a:endParaRPr>
            </a:p>
          </p:txBody>
        </p:sp>
        <p:sp>
          <p:nvSpPr>
            <p:cNvPr id="440" name="Text Box 37"/>
            <p:cNvSpPr txBox="1">
              <a:spLocks noChangeArrowheads="1"/>
            </p:cNvSpPr>
            <p:nvPr/>
          </p:nvSpPr>
          <p:spPr bwMode="gray">
            <a:xfrm>
              <a:off x="4303897" y="1779662"/>
              <a:ext cx="3351520" cy="428405"/>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endParaRPr kumimoji="0" lang="en-US" sz="1300" b="1"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1300" b="1" i="0" u="none" strike="noStrike" kern="0" cap="none" spc="0" normalizeH="0" baseline="0" noProof="0" dirty="0" smtClean="0">
                  <a:ln>
                    <a:noFill/>
                  </a:ln>
                  <a:solidFill>
                    <a:srgbClr val="000000"/>
                  </a:solidFill>
                  <a:effectLst/>
                  <a:uLnTx/>
                  <a:uFillTx/>
                </a:rPr>
                <a:t>Internes </a:t>
              </a:r>
              <a:r>
                <a:rPr kumimoji="0" lang="en-US" sz="1300" b="1" i="0" u="none" strike="noStrike" kern="0" cap="none" spc="0" normalizeH="0" baseline="0" noProof="0" dirty="0" err="1" smtClean="0">
                  <a:ln>
                    <a:noFill/>
                  </a:ln>
                  <a:solidFill>
                    <a:srgbClr val="000000"/>
                  </a:solidFill>
                  <a:effectLst/>
                  <a:uLnTx/>
                  <a:uFillTx/>
                </a:rPr>
                <a:t>Rechnungswesen</a:t>
              </a:r>
              <a:endParaRPr kumimoji="0" lang="en-US" sz="1200" i="1" u="none" strike="noStrike" kern="0" cap="none" spc="0" normalizeH="0" baseline="0" noProof="0" dirty="0">
                <a:ln>
                  <a:noFill/>
                </a:ln>
                <a:solidFill>
                  <a:srgbClr val="000000"/>
                </a:solidFill>
                <a:effectLst/>
                <a:uLnTx/>
                <a:uFillTx/>
              </a:endParaRPr>
            </a:p>
          </p:txBody>
        </p:sp>
        <p:sp>
          <p:nvSpPr>
            <p:cNvPr id="458" name="Left-Right Arrow 91"/>
            <p:cNvSpPr/>
            <p:nvPr/>
          </p:nvSpPr>
          <p:spPr>
            <a:xfrm rot="5400000">
              <a:off x="5225805" y="2448467"/>
              <a:ext cx="257288" cy="145640"/>
            </a:xfrm>
            <a:prstGeom prst="leftRightArrow">
              <a:avLst/>
            </a:prstGeom>
            <a:solidFill>
              <a:srgbClr val="66666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48" name="Group 132"/>
            <p:cNvGrpSpPr/>
            <p:nvPr/>
          </p:nvGrpSpPr>
          <p:grpSpPr>
            <a:xfrm>
              <a:off x="6460867" y="3483631"/>
              <a:ext cx="462874" cy="422950"/>
              <a:chOff x="7654943" y="1847030"/>
              <a:chExt cx="848973" cy="854592"/>
            </a:xfrm>
          </p:grpSpPr>
          <p:grpSp>
            <p:nvGrpSpPr>
              <p:cNvPr id="149" name="Group 402"/>
              <p:cNvGrpSpPr/>
              <p:nvPr/>
            </p:nvGrpSpPr>
            <p:grpSpPr>
              <a:xfrm>
                <a:off x="8376325" y="1936512"/>
                <a:ext cx="127591" cy="666301"/>
                <a:chOff x="19028701" y="1467290"/>
                <a:chExt cx="127591" cy="666301"/>
              </a:xfrm>
              <a:solidFill>
                <a:sysClr val="windowText" lastClr="000000"/>
              </a:solidFill>
            </p:grpSpPr>
            <p:sp>
              <p:nvSpPr>
                <p:cNvPr id="179" name="Rectangle 113"/>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80" name="Rectangle 114"/>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81" name="Rectangle 115"/>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82" name="Rectangle 116"/>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83" name="Rectangle 117"/>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84" name="Rectangle 118"/>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grpSp>
            <p:nvGrpSpPr>
              <p:cNvPr id="150" name="Group 403"/>
              <p:cNvGrpSpPr/>
              <p:nvPr/>
            </p:nvGrpSpPr>
            <p:grpSpPr>
              <a:xfrm>
                <a:off x="7654943" y="1936512"/>
                <a:ext cx="127591" cy="666301"/>
                <a:chOff x="19028701" y="1467290"/>
                <a:chExt cx="127591" cy="666301"/>
              </a:xfrm>
              <a:solidFill>
                <a:sysClr val="windowText" lastClr="000000"/>
              </a:solidFill>
            </p:grpSpPr>
            <p:sp>
              <p:nvSpPr>
                <p:cNvPr id="173" name="Rectangle 107"/>
                <p:cNvSpPr/>
                <p:nvPr/>
              </p:nvSpPr>
              <p:spPr bwMode="auto">
                <a:xfrm>
                  <a:off x="19028701" y="1467290"/>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74" name="Rectangle 108"/>
                <p:cNvSpPr/>
                <p:nvPr/>
              </p:nvSpPr>
              <p:spPr bwMode="auto">
                <a:xfrm>
                  <a:off x="19028701" y="1587791"/>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75" name="Rectangle 109"/>
                <p:cNvSpPr/>
                <p:nvPr/>
              </p:nvSpPr>
              <p:spPr bwMode="auto">
                <a:xfrm>
                  <a:off x="19028701" y="1708292"/>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76" name="Rectangle 110"/>
                <p:cNvSpPr/>
                <p:nvPr/>
              </p:nvSpPr>
              <p:spPr bwMode="auto">
                <a:xfrm>
                  <a:off x="19028701" y="1828793"/>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77" name="Rectangle 111"/>
                <p:cNvSpPr/>
                <p:nvPr/>
              </p:nvSpPr>
              <p:spPr bwMode="auto">
                <a:xfrm>
                  <a:off x="19028701" y="1949294"/>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78" name="Rectangle 112"/>
                <p:cNvSpPr/>
                <p:nvPr/>
              </p:nvSpPr>
              <p:spPr bwMode="auto">
                <a:xfrm>
                  <a:off x="19028701" y="2069795"/>
                  <a:ext cx="127591" cy="63796"/>
                </a:xfrm>
                <a:prstGeom prst="rect">
                  <a:avLst/>
                </a:prstGeom>
                <a:grp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sp>
            <p:nvSpPr>
              <p:cNvPr id="151" name="Rectangle 45"/>
              <p:cNvSpPr/>
              <p:nvPr/>
            </p:nvSpPr>
            <p:spPr bwMode="auto">
              <a:xfrm rot="16200000">
                <a:off x="7715874"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52" name="Rectangle 46"/>
              <p:cNvSpPr/>
              <p:nvPr/>
            </p:nvSpPr>
            <p:spPr bwMode="auto">
              <a:xfrm rot="16200000">
                <a:off x="7834647"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53" name="Rectangle 49"/>
              <p:cNvSpPr/>
              <p:nvPr/>
            </p:nvSpPr>
            <p:spPr bwMode="auto">
              <a:xfrm rot="16200000">
                <a:off x="7953420"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54" name="Rectangle 50"/>
              <p:cNvSpPr/>
              <p:nvPr/>
            </p:nvSpPr>
            <p:spPr bwMode="auto">
              <a:xfrm rot="16200000">
                <a:off x="8072193"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55" name="Rectangle 51"/>
              <p:cNvSpPr/>
              <p:nvPr/>
            </p:nvSpPr>
            <p:spPr bwMode="auto">
              <a:xfrm rot="16200000">
                <a:off x="8190966"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56" name="Rectangle 52"/>
              <p:cNvSpPr/>
              <p:nvPr/>
            </p:nvSpPr>
            <p:spPr bwMode="auto">
              <a:xfrm rot="16200000">
                <a:off x="8309739" y="1878928"/>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57" name="Rectangle 53"/>
              <p:cNvSpPr/>
              <p:nvPr/>
            </p:nvSpPr>
            <p:spPr bwMode="auto">
              <a:xfrm rot="16200000">
                <a:off x="7712773"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58" name="Rectangle 54"/>
              <p:cNvSpPr/>
              <p:nvPr/>
            </p:nvSpPr>
            <p:spPr bwMode="auto">
              <a:xfrm rot="16200000">
                <a:off x="7832166"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59" name="Rectangle 56"/>
              <p:cNvSpPr/>
              <p:nvPr/>
            </p:nvSpPr>
            <p:spPr bwMode="auto">
              <a:xfrm rot="16200000">
                <a:off x="795155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60" name="Rectangle 57"/>
              <p:cNvSpPr/>
              <p:nvPr/>
            </p:nvSpPr>
            <p:spPr bwMode="auto">
              <a:xfrm rot="16200000">
                <a:off x="8070952"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61" name="Rectangle 58"/>
              <p:cNvSpPr/>
              <p:nvPr/>
            </p:nvSpPr>
            <p:spPr bwMode="auto">
              <a:xfrm rot="16200000">
                <a:off x="8190345"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62" name="Rectangle 59"/>
              <p:cNvSpPr/>
              <p:nvPr/>
            </p:nvSpPr>
            <p:spPr bwMode="auto">
              <a:xfrm rot="16200000">
                <a:off x="8309739" y="2605929"/>
                <a:ext cx="127591" cy="63796"/>
              </a:xfrm>
              <a:prstGeom prst="rect">
                <a:avLst/>
              </a:prstGeom>
              <a:solidFill>
                <a:sysClr val="windowText" lastClr="000000"/>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63" name="Rectangle 67"/>
              <p:cNvSpPr/>
              <p:nvPr/>
            </p:nvSpPr>
            <p:spPr bwMode="auto">
              <a:xfrm>
                <a:off x="7700830" y="1886892"/>
                <a:ext cx="755382" cy="765544"/>
              </a:xfrm>
              <a:prstGeom prst="rect">
                <a:avLst/>
              </a:prstGeom>
              <a:solidFill>
                <a:srgbClr val="D4D2D0">
                  <a:lumMod val="90000"/>
                </a:srgbClr>
              </a:solidFill>
              <a:ln w="9525" cap="flat" cmpd="sng" algn="ctr">
                <a:solidFill>
                  <a:srgbClr val="14385D"/>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nvGrpSpPr>
              <p:cNvPr id="164" name="Group 131"/>
              <p:cNvGrpSpPr/>
              <p:nvPr/>
            </p:nvGrpSpPr>
            <p:grpSpPr>
              <a:xfrm>
                <a:off x="7827078" y="2138685"/>
                <a:ext cx="509099" cy="254658"/>
                <a:chOff x="8964115" y="1951829"/>
                <a:chExt cx="509099" cy="254658"/>
              </a:xfrm>
            </p:grpSpPr>
            <p:sp>
              <p:nvSpPr>
                <p:cNvPr id="165" name="Rectangle 99"/>
                <p:cNvSpPr/>
                <p:nvPr/>
              </p:nvSpPr>
              <p:spPr bwMode="auto">
                <a:xfrm>
                  <a:off x="8964115"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66" name="Rectangle 100"/>
                <p:cNvSpPr/>
                <p:nvPr/>
              </p:nvSpPr>
              <p:spPr bwMode="auto">
                <a:xfrm>
                  <a:off x="9091336"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67" name="Rectangle 101"/>
                <p:cNvSpPr/>
                <p:nvPr/>
              </p:nvSpPr>
              <p:spPr bwMode="auto">
                <a:xfrm>
                  <a:off x="921855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68" name="Rectangle 102"/>
                <p:cNvSpPr/>
                <p:nvPr/>
              </p:nvSpPr>
              <p:spPr bwMode="auto">
                <a:xfrm>
                  <a:off x="9345777" y="1951829"/>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69" name="Rectangle 103"/>
                <p:cNvSpPr/>
                <p:nvPr/>
              </p:nvSpPr>
              <p:spPr bwMode="auto">
                <a:xfrm>
                  <a:off x="8964115"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70" name="Rectangle 104"/>
                <p:cNvSpPr/>
                <p:nvPr/>
              </p:nvSpPr>
              <p:spPr bwMode="auto">
                <a:xfrm>
                  <a:off x="9091336"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71" name="Rectangle 105"/>
                <p:cNvSpPr/>
                <p:nvPr/>
              </p:nvSpPr>
              <p:spPr bwMode="auto">
                <a:xfrm>
                  <a:off x="921855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sp>
              <p:nvSpPr>
                <p:cNvPr id="172" name="Rectangle 106"/>
                <p:cNvSpPr/>
                <p:nvPr/>
              </p:nvSpPr>
              <p:spPr bwMode="auto">
                <a:xfrm>
                  <a:off x="9345777" y="2079050"/>
                  <a:ext cx="127437" cy="127437"/>
                </a:xfrm>
                <a:prstGeom prst="rect">
                  <a:avLst/>
                </a:prstGeom>
                <a:solidFill>
                  <a:sysClr val="windowText" lastClr="000000"/>
                </a:solidFill>
                <a:ln w="9525" cap="flat" cmpd="sng" algn="ctr">
                  <a:solidFill>
                    <a:sysClr val="window" lastClr="FFFFFF">
                      <a:lumMod val="95000"/>
                    </a:sysClr>
                  </a:solidFill>
                  <a:prstDash val="solid"/>
                  <a:round/>
                  <a:headEnd type="none" w="med" len="med"/>
                  <a:tailEnd type="none" w="med" len="med"/>
                </a:ln>
                <a:effectLst/>
              </p:spPr>
              <p:txBody>
                <a:bodyPr vert="horz" wrap="square" lIns="93502" tIns="46751" rIns="93502" bIns="46751" numCol="1" rtlCol="0" anchor="ctr" anchorCtr="0" compatLnSpc="1">
                  <a:prstTxWarp prst="textNoShape">
                    <a:avLst/>
                  </a:prstTxWarp>
                </a:bodyPr>
                <a:lstStyle/>
                <a:p>
                  <a:pPr marL="0" marR="0" lvl="0" indent="0" algn="l" defTabSz="935038" rtl="0" eaLnBrk="1" fontAlgn="base" latinLnBrk="0" hangingPunct="1">
                    <a:lnSpc>
                      <a:spcPct val="95000"/>
                    </a:lnSpc>
                    <a:spcBef>
                      <a:spcPct val="0"/>
                    </a:spcBef>
                    <a:spcAft>
                      <a:spcPct val="0"/>
                    </a:spcAft>
                    <a:buClrTx/>
                    <a:buSzTx/>
                    <a:buFontTx/>
                    <a:buNone/>
                    <a:tabLst/>
                    <a:defRPr/>
                  </a:pPr>
                  <a:endParaRPr kumimoji="0" lang="en-US" sz="5400" b="0" i="0" u="none" strike="noStrike" kern="0" cap="none" spc="0" normalizeH="0" baseline="0" noProof="0">
                    <a:ln>
                      <a:noFill/>
                    </a:ln>
                    <a:solidFill>
                      <a:sysClr val="windowText" lastClr="000000"/>
                    </a:solidFill>
                    <a:effectLst/>
                    <a:uLnTx/>
                    <a:uFillTx/>
                    <a:latin typeface="Yank" pitchFamily="2" charset="0"/>
                    <a:cs typeface="Arial" charset="0"/>
                  </a:endParaRPr>
                </a:p>
              </p:txBody>
            </p:sp>
          </p:grpSp>
        </p:grpSp>
      </p:grpSp>
    </p:spTree>
    <p:extLst>
      <p:ext uri="{BB962C8B-B14F-4D97-AF65-F5344CB8AC3E}">
        <p14:creationId xmlns:p14="http://schemas.microsoft.com/office/powerpoint/2010/main" val="26317264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Der </a:t>
            </a:r>
            <a:r>
              <a:rPr lang="en-US" dirty="0" err="1"/>
              <a:t>Aufbau</a:t>
            </a:r>
            <a:r>
              <a:rPr lang="en-US" dirty="0"/>
              <a:t> des </a:t>
            </a:r>
            <a:r>
              <a:rPr lang="en-US" dirty="0" err="1" smtClean="0"/>
              <a:t>Betriebs</a:t>
            </a:r>
            <a:r>
              <a:rPr lang="en-US" dirty="0" smtClean="0"/>
              <a:t/>
            </a:r>
            <a:br>
              <a:rPr lang="en-US" dirty="0" smtClean="0"/>
            </a:br>
            <a:r>
              <a:rPr lang="en-US" sz="1600" dirty="0" err="1" smtClean="0"/>
              <a:t>Organisation</a:t>
            </a:r>
            <a:endParaRPr lang="en-US" sz="1600" dirty="0"/>
          </a:p>
        </p:txBody>
      </p:sp>
      <p:grpSp>
        <p:nvGrpSpPr>
          <p:cNvPr id="812" name="Gruppieren 811"/>
          <p:cNvGrpSpPr/>
          <p:nvPr/>
        </p:nvGrpSpPr>
        <p:grpSpPr>
          <a:xfrm>
            <a:off x="42460" y="1371600"/>
            <a:ext cx="9030040" cy="3634465"/>
            <a:chOff x="0" y="1371600"/>
            <a:chExt cx="9069388" cy="4516438"/>
          </a:xfrm>
        </p:grpSpPr>
        <p:grpSp>
          <p:nvGrpSpPr>
            <p:cNvPr id="4" name="Group 2"/>
            <p:cNvGrpSpPr>
              <a:grpSpLocks/>
            </p:cNvGrpSpPr>
            <p:nvPr/>
          </p:nvGrpSpPr>
          <p:grpSpPr bwMode="auto">
            <a:xfrm>
              <a:off x="2878138" y="2486025"/>
              <a:ext cx="638175" cy="306388"/>
              <a:chOff x="1813" y="1566"/>
              <a:chExt cx="402" cy="193"/>
            </a:xfrm>
          </p:grpSpPr>
          <p:sp>
            <p:nvSpPr>
              <p:cNvPr id="5" name="Freeform 3"/>
              <p:cNvSpPr>
                <a:spLocks/>
              </p:cNvSpPr>
              <p:nvPr/>
            </p:nvSpPr>
            <p:spPr bwMode="auto">
              <a:xfrm>
                <a:off x="1813" y="1566"/>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6" name="Freeform 4"/>
              <p:cNvSpPr>
                <a:spLocks/>
              </p:cNvSpPr>
              <p:nvPr/>
            </p:nvSpPr>
            <p:spPr bwMode="auto">
              <a:xfrm>
                <a:off x="1813" y="1566"/>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7" name="Group 5"/>
            <p:cNvGrpSpPr>
              <a:grpSpLocks/>
            </p:cNvGrpSpPr>
            <p:nvPr/>
          </p:nvGrpSpPr>
          <p:grpSpPr bwMode="auto">
            <a:xfrm>
              <a:off x="2878138" y="2838450"/>
              <a:ext cx="638175" cy="344488"/>
              <a:chOff x="1813" y="1788"/>
              <a:chExt cx="402" cy="217"/>
            </a:xfrm>
          </p:grpSpPr>
          <p:sp>
            <p:nvSpPr>
              <p:cNvPr id="8" name="Freeform 6"/>
              <p:cNvSpPr>
                <a:spLocks/>
              </p:cNvSpPr>
              <p:nvPr/>
            </p:nvSpPr>
            <p:spPr bwMode="auto">
              <a:xfrm>
                <a:off x="1813" y="178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9" name="Freeform 7"/>
              <p:cNvSpPr>
                <a:spLocks/>
              </p:cNvSpPr>
              <p:nvPr/>
            </p:nvSpPr>
            <p:spPr bwMode="auto">
              <a:xfrm>
                <a:off x="1813" y="178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0" name="Group 8"/>
            <p:cNvGrpSpPr>
              <a:grpSpLocks/>
            </p:cNvGrpSpPr>
            <p:nvPr/>
          </p:nvGrpSpPr>
          <p:grpSpPr bwMode="auto">
            <a:xfrm>
              <a:off x="2878138" y="3200400"/>
              <a:ext cx="638175" cy="344488"/>
              <a:chOff x="1813" y="2016"/>
              <a:chExt cx="402" cy="217"/>
            </a:xfrm>
          </p:grpSpPr>
          <p:sp>
            <p:nvSpPr>
              <p:cNvPr id="11" name="Freeform 9"/>
              <p:cNvSpPr>
                <a:spLocks/>
              </p:cNvSpPr>
              <p:nvPr/>
            </p:nvSpPr>
            <p:spPr bwMode="auto">
              <a:xfrm>
                <a:off x="1813" y="201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2" name="Freeform 10"/>
              <p:cNvSpPr>
                <a:spLocks/>
              </p:cNvSpPr>
              <p:nvPr/>
            </p:nvSpPr>
            <p:spPr bwMode="auto">
              <a:xfrm>
                <a:off x="1813" y="201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3" name="Group 11"/>
            <p:cNvGrpSpPr>
              <a:grpSpLocks/>
            </p:cNvGrpSpPr>
            <p:nvPr/>
          </p:nvGrpSpPr>
          <p:grpSpPr bwMode="auto">
            <a:xfrm>
              <a:off x="2878138" y="3590925"/>
              <a:ext cx="638175" cy="344488"/>
              <a:chOff x="1813" y="2262"/>
              <a:chExt cx="402" cy="217"/>
            </a:xfrm>
          </p:grpSpPr>
          <p:sp>
            <p:nvSpPr>
              <p:cNvPr id="14" name="Freeform 12"/>
              <p:cNvSpPr>
                <a:spLocks/>
              </p:cNvSpPr>
              <p:nvPr/>
            </p:nvSpPr>
            <p:spPr bwMode="auto">
              <a:xfrm>
                <a:off x="1813" y="226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5" name="Freeform 13"/>
              <p:cNvSpPr>
                <a:spLocks/>
              </p:cNvSpPr>
              <p:nvPr/>
            </p:nvSpPr>
            <p:spPr bwMode="auto">
              <a:xfrm>
                <a:off x="1813" y="226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6" name="Group 14"/>
            <p:cNvGrpSpPr>
              <a:grpSpLocks/>
            </p:cNvGrpSpPr>
            <p:nvPr/>
          </p:nvGrpSpPr>
          <p:grpSpPr bwMode="auto">
            <a:xfrm>
              <a:off x="2878138" y="3981450"/>
              <a:ext cx="638175" cy="344488"/>
              <a:chOff x="1813" y="2508"/>
              <a:chExt cx="402" cy="217"/>
            </a:xfrm>
          </p:grpSpPr>
          <p:sp>
            <p:nvSpPr>
              <p:cNvPr id="17" name="Freeform 15"/>
              <p:cNvSpPr>
                <a:spLocks/>
              </p:cNvSpPr>
              <p:nvPr/>
            </p:nvSpPr>
            <p:spPr bwMode="auto">
              <a:xfrm>
                <a:off x="1813" y="250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8" name="Freeform 16"/>
              <p:cNvSpPr>
                <a:spLocks/>
              </p:cNvSpPr>
              <p:nvPr/>
            </p:nvSpPr>
            <p:spPr bwMode="auto">
              <a:xfrm>
                <a:off x="1813" y="250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9" name="Group 17"/>
            <p:cNvGrpSpPr>
              <a:grpSpLocks/>
            </p:cNvGrpSpPr>
            <p:nvPr/>
          </p:nvGrpSpPr>
          <p:grpSpPr bwMode="auto">
            <a:xfrm>
              <a:off x="2878138" y="4371975"/>
              <a:ext cx="638175" cy="344488"/>
              <a:chOff x="1813" y="2754"/>
              <a:chExt cx="402" cy="217"/>
            </a:xfrm>
          </p:grpSpPr>
          <p:sp>
            <p:nvSpPr>
              <p:cNvPr id="20" name="Freeform 18"/>
              <p:cNvSpPr>
                <a:spLocks/>
              </p:cNvSpPr>
              <p:nvPr/>
            </p:nvSpPr>
            <p:spPr bwMode="auto">
              <a:xfrm>
                <a:off x="1813" y="2754"/>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1" name="Freeform 19"/>
              <p:cNvSpPr>
                <a:spLocks/>
              </p:cNvSpPr>
              <p:nvPr/>
            </p:nvSpPr>
            <p:spPr bwMode="auto">
              <a:xfrm>
                <a:off x="1813" y="2754"/>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2" name="Group 20"/>
            <p:cNvGrpSpPr>
              <a:grpSpLocks/>
            </p:cNvGrpSpPr>
            <p:nvPr/>
          </p:nvGrpSpPr>
          <p:grpSpPr bwMode="auto">
            <a:xfrm>
              <a:off x="2878138" y="4762500"/>
              <a:ext cx="638175" cy="344488"/>
              <a:chOff x="1813" y="3000"/>
              <a:chExt cx="402" cy="217"/>
            </a:xfrm>
          </p:grpSpPr>
          <p:sp>
            <p:nvSpPr>
              <p:cNvPr id="23" name="Freeform 21"/>
              <p:cNvSpPr>
                <a:spLocks/>
              </p:cNvSpPr>
              <p:nvPr/>
            </p:nvSpPr>
            <p:spPr bwMode="auto">
              <a:xfrm>
                <a:off x="1813" y="3000"/>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4" name="Freeform 22"/>
              <p:cNvSpPr>
                <a:spLocks/>
              </p:cNvSpPr>
              <p:nvPr/>
            </p:nvSpPr>
            <p:spPr bwMode="auto">
              <a:xfrm>
                <a:off x="1813" y="3000"/>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5" name="Group 23"/>
            <p:cNvGrpSpPr>
              <a:grpSpLocks/>
            </p:cNvGrpSpPr>
            <p:nvPr/>
          </p:nvGrpSpPr>
          <p:grpSpPr bwMode="auto">
            <a:xfrm>
              <a:off x="2878138" y="5153025"/>
              <a:ext cx="638175" cy="344488"/>
              <a:chOff x="1813" y="3246"/>
              <a:chExt cx="402" cy="217"/>
            </a:xfrm>
          </p:grpSpPr>
          <p:sp>
            <p:nvSpPr>
              <p:cNvPr id="26" name="Freeform 24"/>
              <p:cNvSpPr>
                <a:spLocks/>
              </p:cNvSpPr>
              <p:nvPr/>
            </p:nvSpPr>
            <p:spPr bwMode="auto">
              <a:xfrm>
                <a:off x="1813" y="324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7" name="Freeform 25"/>
              <p:cNvSpPr>
                <a:spLocks/>
              </p:cNvSpPr>
              <p:nvPr/>
            </p:nvSpPr>
            <p:spPr bwMode="auto">
              <a:xfrm>
                <a:off x="1813" y="324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8" name="Group 26"/>
            <p:cNvGrpSpPr>
              <a:grpSpLocks/>
            </p:cNvGrpSpPr>
            <p:nvPr/>
          </p:nvGrpSpPr>
          <p:grpSpPr bwMode="auto">
            <a:xfrm>
              <a:off x="2878138" y="5543550"/>
              <a:ext cx="638175" cy="344488"/>
              <a:chOff x="1813" y="3492"/>
              <a:chExt cx="402" cy="217"/>
            </a:xfrm>
          </p:grpSpPr>
          <p:sp>
            <p:nvSpPr>
              <p:cNvPr id="29" name="Freeform 27"/>
              <p:cNvSpPr>
                <a:spLocks/>
              </p:cNvSpPr>
              <p:nvPr/>
            </p:nvSpPr>
            <p:spPr bwMode="auto">
              <a:xfrm>
                <a:off x="1813" y="349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30" name="Freeform 28"/>
              <p:cNvSpPr>
                <a:spLocks/>
              </p:cNvSpPr>
              <p:nvPr/>
            </p:nvSpPr>
            <p:spPr bwMode="auto">
              <a:xfrm>
                <a:off x="1813" y="349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31" name="Group 29"/>
            <p:cNvGrpSpPr>
              <a:grpSpLocks/>
            </p:cNvGrpSpPr>
            <p:nvPr/>
          </p:nvGrpSpPr>
          <p:grpSpPr bwMode="auto">
            <a:xfrm>
              <a:off x="2878138" y="2133600"/>
              <a:ext cx="638175" cy="306388"/>
              <a:chOff x="1813" y="1344"/>
              <a:chExt cx="402" cy="193"/>
            </a:xfrm>
          </p:grpSpPr>
          <p:sp>
            <p:nvSpPr>
              <p:cNvPr id="32" name="Freeform 30"/>
              <p:cNvSpPr>
                <a:spLocks/>
              </p:cNvSpPr>
              <p:nvPr/>
            </p:nvSpPr>
            <p:spPr bwMode="auto">
              <a:xfrm>
                <a:off x="1813" y="1344"/>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33" name="Freeform 31"/>
              <p:cNvSpPr>
                <a:spLocks/>
              </p:cNvSpPr>
              <p:nvPr/>
            </p:nvSpPr>
            <p:spPr bwMode="auto">
              <a:xfrm>
                <a:off x="1813" y="1344"/>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34" name="Group 32"/>
            <p:cNvGrpSpPr>
              <a:grpSpLocks/>
            </p:cNvGrpSpPr>
            <p:nvPr/>
          </p:nvGrpSpPr>
          <p:grpSpPr bwMode="auto">
            <a:xfrm>
              <a:off x="3544888" y="2486025"/>
              <a:ext cx="638175" cy="306388"/>
              <a:chOff x="2233" y="1566"/>
              <a:chExt cx="402" cy="193"/>
            </a:xfrm>
          </p:grpSpPr>
          <p:sp>
            <p:nvSpPr>
              <p:cNvPr id="35" name="Freeform 33"/>
              <p:cNvSpPr>
                <a:spLocks/>
              </p:cNvSpPr>
              <p:nvPr/>
            </p:nvSpPr>
            <p:spPr bwMode="auto">
              <a:xfrm>
                <a:off x="2233" y="1566"/>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36" name="Freeform 34"/>
              <p:cNvSpPr>
                <a:spLocks/>
              </p:cNvSpPr>
              <p:nvPr/>
            </p:nvSpPr>
            <p:spPr bwMode="auto">
              <a:xfrm>
                <a:off x="2233" y="1566"/>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37" name="Group 35"/>
            <p:cNvGrpSpPr>
              <a:grpSpLocks/>
            </p:cNvGrpSpPr>
            <p:nvPr/>
          </p:nvGrpSpPr>
          <p:grpSpPr bwMode="auto">
            <a:xfrm>
              <a:off x="3544888" y="2838450"/>
              <a:ext cx="638175" cy="344488"/>
              <a:chOff x="2233" y="1788"/>
              <a:chExt cx="402" cy="217"/>
            </a:xfrm>
          </p:grpSpPr>
          <p:sp>
            <p:nvSpPr>
              <p:cNvPr id="38" name="Freeform 36"/>
              <p:cNvSpPr>
                <a:spLocks/>
              </p:cNvSpPr>
              <p:nvPr/>
            </p:nvSpPr>
            <p:spPr bwMode="auto">
              <a:xfrm>
                <a:off x="2233" y="178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39" name="Freeform 37"/>
              <p:cNvSpPr>
                <a:spLocks/>
              </p:cNvSpPr>
              <p:nvPr/>
            </p:nvSpPr>
            <p:spPr bwMode="auto">
              <a:xfrm>
                <a:off x="2233" y="178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40" name="Group 38"/>
            <p:cNvGrpSpPr>
              <a:grpSpLocks/>
            </p:cNvGrpSpPr>
            <p:nvPr/>
          </p:nvGrpSpPr>
          <p:grpSpPr bwMode="auto">
            <a:xfrm>
              <a:off x="3544888" y="3200400"/>
              <a:ext cx="638175" cy="344488"/>
              <a:chOff x="2233" y="2016"/>
              <a:chExt cx="402" cy="217"/>
            </a:xfrm>
          </p:grpSpPr>
          <p:sp>
            <p:nvSpPr>
              <p:cNvPr id="41" name="Freeform 39"/>
              <p:cNvSpPr>
                <a:spLocks/>
              </p:cNvSpPr>
              <p:nvPr/>
            </p:nvSpPr>
            <p:spPr bwMode="auto">
              <a:xfrm>
                <a:off x="2233" y="201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42" name="Freeform 40"/>
              <p:cNvSpPr>
                <a:spLocks/>
              </p:cNvSpPr>
              <p:nvPr/>
            </p:nvSpPr>
            <p:spPr bwMode="auto">
              <a:xfrm>
                <a:off x="2233" y="201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43" name="Group 41"/>
            <p:cNvGrpSpPr>
              <a:grpSpLocks/>
            </p:cNvGrpSpPr>
            <p:nvPr/>
          </p:nvGrpSpPr>
          <p:grpSpPr bwMode="auto">
            <a:xfrm>
              <a:off x="3544888" y="3590925"/>
              <a:ext cx="638175" cy="344488"/>
              <a:chOff x="2233" y="2262"/>
              <a:chExt cx="402" cy="217"/>
            </a:xfrm>
          </p:grpSpPr>
          <p:sp>
            <p:nvSpPr>
              <p:cNvPr id="44" name="Freeform 42"/>
              <p:cNvSpPr>
                <a:spLocks/>
              </p:cNvSpPr>
              <p:nvPr/>
            </p:nvSpPr>
            <p:spPr bwMode="auto">
              <a:xfrm>
                <a:off x="2233" y="226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45" name="Freeform 43"/>
              <p:cNvSpPr>
                <a:spLocks/>
              </p:cNvSpPr>
              <p:nvPr/>
            </p:nvSpPr>
            <p:spPr bwMode="auto">
              <a:xfrm>
                <a:off x="2233" y="226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46" name="Group 44"/>
            <p:cNvGrpSpPr>
              <a:grpSpLocks/>
            </p:cNvGrpSpPr>
            <p:nvPr/>
          </p:nvGrpSpPr>
          <p:grpSpPr bwMode="auto">
            <a:xfrm>
              <a:off x="3544888" y="3981450"/>
              <a:ext cx="638175" cy="344488"/>
              <a:chOff x="2233" y="2508"/>
              <a:chExt cx="402" cy="217"/>
            </a:xfrm>
          </p:grpSpPr>
          <p:sp>
            <p:nvSpPr>
              <p:cNvPr id="47" name="Freeform 45"/>
              <p:cNvSpPr>
                <a:spLocks/>
              </p:cNvSpPr>
              <p:nvPr/>
            </p:nvSpPr>
            <p:spPr bwMode="auto">
              <a:xfrm>
                <a:off x="2233" y="250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48" name="Freeform 46"/>
              <p:cNvSpPr>
                <a:spLocks/>
              </p:cNvSpPr>
              <p:nvPr/>
            </p:nvSpPr>
            <p:spPr bwMode="auto">
              <a:xfrm>
                <a:off x="2233" y="250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49" name="Group 47"/>
            <p:cNvGrpSpPr>
              <a:grpSpLocks/>
            </p:cNvGrpSpPr>
            <p:nvPr/>
          </p:nvGrpSpPr>
          <p:grpSpPr bwMode="auto">
            <a:xfrm>
              <a:off x="3544888" y="4371975"/>
              <a:ext cx="638175" cy="344488"/>
              <a:chOff x="2233" y="2754"/>
              <a:chExt cx="402" cy="217"/>
            </a:xfrm>
          </p:grpSpPr>
          <p:sp>
            <p:nvSpPr>
              <p:cNvPr id="50" name="Freeform 48"/>
              <p:cNvSpPr>
                <a:spLocks/>
              </p:cNvSpPr>
              <p:nvPr/>
            </p:nvSpPr>
            <p:spPr bwMode="auto">
              <a:xfrm>
                <a:off x="2233" y="2754"/>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51" name="Freeform 49"/>
              <p:cNvSpPr>
                <a:spLocks/>
              </p:cNvSpPr>
              <p:nvPr/>
            </p:nvSpPr>
            <p:spPr bwMode="auto">
              <a:xfrm>
                <a:off x="2233" y="2754"/>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52" name="Group 50"/>
            <p:cNvGrpSpPr>
              <a:grpSpLocks/>
            </p:cNvGrpSpPr>
            <p:nvPr/>
          </p:nvGrpSpPr>
          <p:grpSpPr bwMode="auto">
            <a:xfrm>
              <a:off x="3544888" y="4762500"/>
              <a:ext cx="638175" cy="344488"/>
              <a:chOff x="2233" y="3000"/>
              <a:chExt cx="402" cy="217"/>
            </a:xfrm>
          </p:grpSpPr>
          <p:sp>
            <p:nvSpPr>
              <p:cNvPr id="53" name="Freeform 51"/>
              <p:cNvSpPr>
                <a:spLocks/>
              </p:cNvSpPr>
              <p:nvPr/>
            </p:nvSpPr>
            <p:spPr bwMode="auto">
              <a:xfrm>
                <a:off x="2233" y="3000"/>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54" name="Freeform 52"/>
              <p:cNvSpPr>
                <a:spLocks/>
              </p:cNvSpPr>
              <p:nvPr/>
            </p:nvSpPr>
            <p:spPr bwMode="auto">
              <a:xfrm>
                <a:off x="2233" y="3000"/>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55" name="Group 53"/>
            <p:cNvGrpSpPr>
              <a:grpSpLocks/>
            </p:cNvGrpSpPr>
            <p:nvPr/>
          </p:nvGrpSpPr>
          <p:grpSpPr bwMode="auto">
            <a:xfrm>
              <a:off x="3544888" y="5153025"/>
              <a:ext cx="638175" cy="344488"/>
              <a:chOff x="2233" y="3246"/>
              <a:chExt cx="402" cy="217"/>
            </a:xfrm>
          </p:grpSpPr>
          <p:sp>
            <p:nvSpPr>
              <p:cNvPr id="56" name="Freeform 54"/>
              <p:cNvSpPr>
                <a:spLocks/>
              </p:cNvSpPr>
              <p:nvPr/>
            </p:nvSpPr>
            <p:spPr bwMode="auto">
              <a:xfrm>
                <a:off x="2233" y="324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57" name="Freeform 55"/>
              <p:cNvSpPr>
                <a:spLocks/>
              </p:cNvSpPr>
              <p:nvPr/>
            </p:nvSpPr>
            <p:spPr bwMode="auto">
              <a:xfrm>
                <a:off x="2233" y="324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58" name="Group 56"/>
            <p:cNvGrpSpPr>
              <a:grpSpLocks/>
            </p:cNvGrpSpPr>
            <p:nvPr/>
          </p:nvGrpSpPr>
          <p:grpSpPr bwMode="auto">
            <a:xfrm>
              <a:off x="3544888" y="5543550"/>
              <a:ext cx="638175" cy="344488"/>
              <a:chOff x="2233" y="3492"/>
              <a:chExt cx="402" cy="217"/>
            </a:xfrm>
          </p:grpSpPr>
          <p:sp>
            <p:nvSpPr>
              <p:cNvPr id="59" name="Freeform 57"/>
              <p:cNvSpPr>
                <a:spLocks/>
              </p:cNvSpPr>
              <p:nvPr/>
            </p:nvSpPr>
            <p:spPr bwMode="auto">
              <a:xfrm>
                <a:off x="2233" y="349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60" name="Freeform 58"/>
              <p:cNvSpPr>
                <a:spLocks/>
              </p:cNvSpPr>
              <p:nvPr/>
            </p:nvSpPr>
            <p:spPr bwMode="auto">
              <a:xfrm>
                <a:off x="2233" y="349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61" name="Group 59"/>
            <p:cNvGrpSpPr>
              <a:grpSpLocks/>
            </p:cNvGrpSpPr>
            <p:nvPr/>
          </p:nvGrpSpPr>
          <p:grpSpPr bwMode="auto">
            <a:xfrm>
              <a:off x="3544888" y="2133600"/>
              <a:ext cx="638175" cy="306388"/>
              <a:chOff x="2233" y="1344"/>
              <a:chExt cx="402" cy="193"/>
            </a:xfrm>
          </p:grpSpPr>
          <p:sp>
            <p:nvSpPr>
              <p:cNvPr id="62" name="Freeform 60"/>
              <p:cNvSpPr>
                <a:spLocks/>
              </p:cNvSpPr>
              <p:nvPr/>
            </p:nvSpPr>
            <p:spPr bwMode="auto">
              <a:xfrm>
                <a:off x="2233" y="1344"/>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63" name="Freeform 61"/>
              <p:cNvSpPr>
                <a:spLocks/>
              </p:cNvSpPr>
              <p:nvPr/>
            </p:nvSpPr>
            <p:spPr bwMode="auto">
              <a:xfrm>
                <a:off x="2233" y="1344"/>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64" name="Group 62"/>
            <p:cNvGrpSpPr>
              <a:grpSpLocks/>
            </p:cNvGrpSpPr>
            <p:nvPr/>
          </p:nvGrpSpPr>
          <p:grpSpPr bwMode="auto">
            <a:xfrm>
              <a:off x="4211638" y="2486025"/>
              <a:ext cx="638175" cy="306388"/>
              <a:chOff x="2653" y="1566"/>
              <a:chExt cx="402" cy="193"/>
            </a:xfrm>
          </p:grpSpPr>
          <p:sp>
            <p:nvSpPr>
              <p:cNvPr id="65" name="Freeform 63"/>
              <p:cNvSpPr>
                <a:spLocks/>
              </p:cNvSpPr>
              <p:nvPr/>
            </p:nvSpPr>
            <p:spPr bwMode="auto">
              <a:xfrm>
                <a:off x="2653" y="1566"/>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66" name="Freeform 64"/>
              <p:cNvSpPr>
                <a:spLocks/>
              </p:cNvSpPr>
              <p:nvPr/>
            </p:nvSpPr>
            <p:spPr bwMode="auto">
              <a:xfrm>
                <a:off x="2653" y="1566"/>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67" name="Group 65"/>
            <p:cNvGrpSpPr>
              <a:grpSpLocks/>
            </p:cNvGrpSpPr>
            <p:nvPr/>
          </p:nvGrpSpPr>
          <p:grpSpPr bwMode="auto">
            <a:xfrm>
              <a:off x="4211638" y="2838450"/>
              <a:ext cx="638175" cy="344488"/>
              <a:chOff x="2653" y="1788"/>
              <a:chExt cx="402" cy="217"/>
            </a:xfrm>
          </p:grpSpPr>
          <p:sp>
            <p:nvSpPr>
              <p:cNvPr id="68" name="Freeform 66"/>
              <p:cNvSpPr>
                <a:spLocks/>
              </p:cNvSpPr>
              <p:nvPr/>
            </p:nvSpPr>
            <p:spPr bwMode="auto">
              <a:xfrm>
                <a:off x="2653" y="178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69" name="Freeform 67"/>
              <p:cNvSpPr>
                <a:spLocks/>
              </p:cNvSpPr>
              <p:nvPr/>
            </p:nvSpPr>
            <p:spPr bwMode="auto">
              <a:xfrm>
                <a:off x="2653" y="178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70" name="Group 68"/>
            <p:cNvGrpSpPr>
              <a:grpSpLocks/>
            </p:cNvGrpSpPr>
            <p:nvPr/>
          </p:nvGrpSpPr>
          <p:grpSpPr bwMode="auto">
            <a:xfrm>
              <a:off x="4211638" y="3200400"/>
              <a:ext cx="638175" cy="344488"/>
              <a:chOff x="2653" y="2016"/>
              <a:chExt cx="402" cy="217"/>
            </a:xfrm>
          </p:grpSpPr>
          <p:sp>
            <p:nvSpPr>
              <p:cNvPr id="71" name="Freeform 69"/>
              <p:cNvSpPr>
                <a:spLocks/>
              </p:cNvSpPr>
              <p:nvPr/>
            </p:nvSpPr>
            <p:spPr bwMode="auto">
              <a:xfrm>
                <a:off x="2653" y="201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72" name="Freeform 70"/>
              <p:cNvSpPr>
                <a:spLocks/>
              </p:cNvSpPr>
              <p:nvPr/>
            </p:nvSpPr>
            <p:spPr bwMode="auto">
              <a:xfrm>
                <a:off x="2653" y="201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73" name="Group 71"/>
            <p:cNvGrpSpPr>
              <a:grpSpLocks/>
            </p:cNvGrpSpPr>
            <p:nvPr/>
          </p:nvGrpSpPr>
          <p:grpSpPr bwMode="auto">
            <a:xfrm>
              <a:off x="4211638" y="3590925"/>
              <a:ext cx="638175" cy="344488"/>
              <a:chOff x="2653" y="2262"/>
              <a:chExt cx="402" cy="217"/>
            </a:xfrm>
          </p:grpSpPr>
          <p:sp>
            <p:nvSpPr>
              <p:cNvPr id="74" name="Freeform 72"/>
              <p:cNvSpPr>
                <a:spLocks/>
              </p:cNvSpPr>
              <p:nvPr/>
            </p:nvSpPr>
            <p:spPr bwMode="auto">
              <a:xfrm>
                <a:off x="2653" y="226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75" name="Freeform 73"/>
              <p:cNvSpPr>
                <a:spLocks/>
              </p:cNvSpPr>
              <p:nvPr/>
            </p:nvSpPr>
            <p:spPr bwMode="auto">
              <a:xfrm>
                <a:off x="2653" y="226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76" name="Group 74"/>
            <p:cNvGrpSpPr>
              <a:grpSpLocks/>
            </p:cNvGrpSpPr>
            <p:nvPr/>
          </p:nvGrpSpPr>
          <p:grpSpPr bwMode="auto">
            <a:xfrm>
              <a:off x="4211638" y="3981450"/>
              <a:ext cx="638175" cy="344488"/>
              <a:chOff x="2653" y="2508"/>
              <a:chExt cx="402" cy="217"/>
            </a:xfrm>
          </p:grpSpPr>
          <p:sp>
            <p:nvSpPr>
              <p:cNvPr id="77" name="Freeform 75"/>
              <p:cNvSpPr>
                <a:spLocks/>
              </p:cNvSpPr>
              <p:nvPr/>
            </p:nvSpPr>
            <p:spPr bwMode="auto">
              <a:xfrm>
                <a:off x="2653" y="250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78" name="Freeform 76"/>
              <p:cNvSpPr>
                <a:spLocks/>
              </p:cNvSpPr>
              <p:nvPr/>
            </p:nvSpPr>
            <p:spPr bwMode="auto">
              <a:xfrm>
                <a:off x="2653" y="250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79" name="Group 77"/>
            <p:cNvGrpSpPr>
              <a:grpSpLocks/>
            </p:cNvGrpSpPr>
            <p:nvPr/>
          </p:nvGrpSpPr>
          <p:grpSpPr bwMode="auto">
            <a:xfrm>
              <a:off x="4211638" y="4371975"/>
              <a:ext cx="638175" cy="344488"/>
              <a:chOff x="2653" y="2754"/>
              <a:chExt cx="402" cy="217"/>
            </a:xfrm>
          </p:grpSpPr>
          <p:sp>
            <p:nvSpPr>
              <p:cNvPr id="80" name="Freeform 78"/>
              <p:cNvSpPr>
                <a:spLocks/>
              </p:cNvSpPr>
              <p:nvPr/>
            </p:nvSpPr>
            <p:spPr bwMode="auto">
              <a:xfrm>
                <a:off x="2653" y="2754"/>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81" name="Freeform 79"/>
              <p:cNvSpPr>
                <a:spLocks/>
              </p:cNvSpPr>
              <p:nvPr/>
            </p:nvSpPr>
            <p:spPr bwMode="auto">
              <a:xfrm>
                <a:off x="2653" y="2754"/>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82" name="Group 80"/>
            <p:cNvGrpSpPr>
              <a:grpSpLocks/>
            </p:cNvGrpSpPr>
            <p:nvPr/>
          </p:nvGrpSpPr>
          <p:grpSpPr bwMode="auto">
            <a:xfrm>
              <a:off x="4211638" y="4762500"/>
              <a:ext cx="638175" cy="344488"/>
              <a:chOff x="2653" y="3000"/>
              <a:chExt cx="402" cy="217"/>
            </a:xfrm>
          </p:grpSpPr>
          <p:sp>
            <p:nvSpPr>
              <p:cNvPr id="83" name="Freeform 81"/>
              <p:cNvSpPr>
                <a:spLocks/>
              </p:cNvSpPr>
              <p:nvPr/>
            </p:nvSpPr>
            <p:spPr bwMode="auto">
              <a:xfrm>
                <a:off x="2653" y="3000"/>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84" name="Freeform 82"/>
              <p:cNvSpPr>
                <a:spLocks/>
              </p:cNvSpPr>
              <p:nvPr/>
            </p:nvSpPr>
            <p:spPr bwMode="auto">
              <a:xfrm>
                <a:off x="2653" y="3000"/>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85" name="Group 83"/>
            <p:cNvGrpSpPr>
              <a:grpSpLocks/>
            </p:cNvGrpSpPr>
            <p:nvPr/>
          </p:nvGrpSpPr>
          <p:grpSpPr bwMode="auto">
            <a:xfrm>
              <a:off x="4211638" y="5153025"/>
              <a:ext cx="638175" cy="344488"/>
              <a:chOff x="2653" y="3246"/>
              <a:chExt cx="402" cy="217"/>
            </a:xfrm>
          </p:grpSpPr>
          <p:sp>
            <p:nvSpPr>
              <p:cNvPr id="86" name="Freeform 84"/>
              <p:cNvSpPr>
                <a:spLocks/>
              </p:cNvSpPr>
              <p:nvPr/>
            </p:nvSpPr>
            <p:spPr bwMode="auto">
              <a:xfrm>
                <a:off x="2653" y="324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87" name="Freeform 85"/>
              <p:cNvSpPr>
                <a:spLocks/>
              </p:cNvSpPr>
              <p:nvPr/>
            </p:nvSpPr>
            <p:spPr bwMode="auto">
              <a:xfrm>
                <a:off x="2653" y="324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88" name="Group 86"/>
            <p:cNvGrpSpPr>
              <a:grpSpLocks/>
            </p:cNvGrpSpPr>
            <p:nvPr/>
          </p:nvGrpSpPr>
          <p:grpSpPr bwMode="auto">
            <a:xfrm>
              <a:off x="4211638" y="5543550"/>
              <a:ext cx="638175" cy="344488"/>
              <a:chOff x="2653" y="3492"/>
              <a:chExt cx="402" cy="217"/>
            </a:xfrm>
          </p:grpSpPr>
          <p:sp>
            <p:nvSpPr>
              <p:cNvPr id="89" name="Freeform 87"/>
              <p:cNvSpPr>
                <a:spLocks/>
              </p:cNvSpPr>
              <p:nvPr/>
            </p:nvSpPr>
            <p:spPr bwMode="auto">
              <a:xfrm>
                <a:off x="2653" y="349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90" name="Freeform 88"/>
              <p:cNvSpPr>
                <a:spLocks/>
              </p:cNvSpPr>
              <p:nvPr/>
            </p:nvSpPr>
            <p:spPr bwMode="auto">
              <a:xfrm>
                <a:off x="2653" y="349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91" name="Group 89"/>
            <p:cNvGrpSpPr>
              <a:grpSpLocks/>
            </p:cNvGrpSpPr>
            <p:nvPr/>
          </p:nvGrpSpPr>
          <p:grpSpPr bwMode="auto">
            <a:xfrm>
              <a:off x="4211638" y="2133600"/>
              <a:ext cx="638175" cy="306388"/>
              <a:chOff x="2653" y="1344"/>
              <a:chExt cx="402" cy="193"/>
            </a:xfrm>
          </p:grpSpPr>
          <p:sp>
            <p:nvSpPr>
              <p:cNvPr id="92" name="Freeform 90"/>
              <p:cNvSpPr>
                <a:spLocks/>
              </p:cNvSpPr>
              <p:nvPr/>
            </p:nvSpPr>
            <p:spPr bwMode="auto">
              <a:xfrm>
                <a:off x="2653" y="1344"/>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93" name="Freeform 91"/>
              <p:cNvSpPr>
                <a:spLocks/>
              </p:cNvSpPr>
              <p:nvPr/>
            </p:nvSpPr>
            <p:spPr bwMode="auto">
              <a:xfrm>
                <a:off x="2653" y="1344"/>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94" name="Group 92"/>
            <p:cNvGrpSpPr>
              <a:grpSpLocks/>
            </p:cNvGrpSpPr>
            <p:nvPr/>
          </p:nvGrpSpPr>
          <p:grpSpPr bwMode="auto">
            <a:xfrm>
              <a:off x="4878388" y="2486025"/>
              <a:ext cx="638175" cy="306388"/>
              <a:chOff x="3073" y="1566"/>
              <a:chExt cx="402" cy="193"/>
            </a:xfrm>
          </p:grpSpPr>
          <p:sp>
            <p:nvSpPr>
              <p:cNvPr id="95" name="Freeform 93"/>
              <p:cNvSpPr>
                <a:spLocks/>
              </p:cNvSpPr>
              <p:nvPr/>
            </p:nvSpPr>
            <p:spPr bwMode="auto">
              <a:xfrm>
                <a:off x="3073" y="1566"/>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96" name="Freeform 94"/>
              <p:cNvSpPr>
                <a:spLocks/>
              </p:cNvSpPr>
              <p:nvPr/>
            </p:nvSpPr>
            <p:spPr bwMode="auto">
              <a:xfrm>
                <a:off x="3073" y="1566"/>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97" name="Group 95"/>
            <p:cNvGrpSpPr>
              <a:grpSpLocks/>
            </p:cNvGrpSpPr>
            <p:nvPr/>
          </p:nvGrpSpPr>
          <p:grpSpPr bwMode="auto">
            <a:xfrm>
              <a:off x="4878388" y="2838450"/>
              <a:ext cx="638175" cy="344488"/>
              <a:chOff x="3073" y="1788"/>
              <a:chExt cx="402" cy="217"/>
            </a:xfrm>
          </p:grpSpPr>
          <p:sp>
            <p:nvSpPr>
              <p:cNvPr id="98" name="Freeform 96"/>
              <p:cNvSpPr>
                <a:spLocks/>
              </p:cNvSpPr>
              <p:nvPr/>
            </p:nvSpPr>
            <p:spPr bwMode="auto">
              <a:xfrm>
                <a:off x="3073" y="178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99" name="Freeform 97"/>
              <p:cNvSpPr>
                <a:spLocks/>
              </p:cNvSpPr>
              <p:nvPr/>
            </p:nvSpPr>
            <p:spPr bwMode="auto">
              <a:xfrm>
                <a:off x="3073" y="178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00" name="Group 98"/>
            <p:cNvGrpSpPr>
              <a:grpSpLocks/>
            </p:cNvGrpSpPr>
            <p:nvPr/>
          </p:nvGrpSpPr>
          <p:grpSpPr bwMode="auto">
            <a:xfrm>
              <a:off x="4878388" y="3200400"/>
              <a:ext cx="638175" cy="344488"/>
              <a:chOff x="3073" y="2016"/>
              <a:chExt cx="402" cy="217"/>
            </a:xfrm>
          </p:grpSpPr>
          <p:sp>
            <p:nvSpPr>
              <p:cNvPr id="101" name="Freeform 99"/>
              <p:cNvSpPr>
                <a:spLocks/>
              </p:cNvSpPr>
              <p:nvPr/>
            </p:nvSpPr>
            <p:spPr bwMode="auto">
              <a:xfrm>
                <a:off x="3073" y="201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02" name="Freeform 100"/>
              <p:cNvSpPr>
                <a:spLocks/>
              </p:cNvSpPr>
              <p:nvPr/>
            </p:nvSpPr>
            <p:spPr bwMode="auto">
              <a:xfrm>
                <a:off x="3073" y="201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03" name="Group 101"/>
            <p:cNvGrpSpPr>
              <a:grpSpLocks/>
            </p:cNvGrpSpPr>
            <p:nvPr/>
          </p:nvGrpSpPr>
          <p:grpSpPr bwMode="auto">
            <a:xfrm>
              <a:off x="4878388" y="3590925"/>
              <a:ext cx="638175" cy="344488"/>
              <a:chOff x="3073" y="2262"/>
              <a:chExt cx="402" cy="217"/>
            </a:xfrm>
          </p:grpSpPr>
          <p:sp>
            <p:nvSpPr>
              <p:cNvPr id="104" name="Freeform 102"/>
              <p:cNvSpPr>
                <a:spLocks/>
              </p:cNvSpPr>
              <p:nvPr/>
            </p:nvSpPr>
            <p:spPr bwMode="auto">
              <a:xfrm>
                <a:off x="3073" y="226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05" name="Freeform 103"/>
              <p:cNvSpPr>
                <a:spLocks/>
              </p:cNvSpPr>
              <p:nvPr/>
            </p:nvSpPr>
            <p:spPr bwMode="auto">
              <a:xfrm>
                <a:off x="3073" y="226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06" name="Group 104"/>
            <p:cNvGrpSpPr>
              <a:grpSpLocks/>
            </p:cNvGrpSpPr>
            <p:nvPr/>
          </p:nvGrpSpPr>
          <p:grpSpPr bwMode="auto">
            <a:xfrm>
              <a:off x="4878388" y="3981450"/>
              <a:ext cx="638175" cy="344488"/>
              <a:chOff x="3073" y="2508"/>
              <a:chExt cx="402" cy="217"/>
            </a:xfrm>
          </p:grpSpPr>
          <p:sp>
            <p:nvSpPr>
              <p:cNvPr id="107" name="Freeform 105"/>
              <p:cNvSpPr>
                <a:spLocks/>
              </p:cNvSpPr>
              <p:nvPr/>
            </p:nvSpPr>
            <p:spPr bwMode="auto">
              <a:xfrm>
                <a:off x="3073" y="250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08" name="Freeform 106"/>
              <p:cNvSpPr>
                <a:spLocks/>
              </p:cNvSpPr>
              <p:nvPr/>
            </p:nvSpPr>
            <p:spPr bwMode="auto">
              <a:xfrm>
                <a:off x="3073" y="250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09" name="Group 107"/>
            <p:cNvGrpSpPr>
              <a:grpSpLocks/>
            </p:cNvGrpSpPr>
            <p:nvPr/>
          </p:nvGrpSpPr>
          <p:grpSpPr bwMode="auto">
            <a:xfrm>
              <a:off x="4878388" y="4371975"/>
              <a:ext cx="638175" cy="344488"/>
              <a:chOff x="3073" y="2754"/>
              <a:chExt cx="402" cy="217"/>
            </a:xfrm>
          </p:grpSpPr>
          <p:sp>
            <p:nvSpPr>
              <p:cNvPr id="110" name="Freeform 108"/>
              <p:cNvSpPr>
                <a:spLocks/>
              </p:cNvSpPr>
              <p:nvPr/>
            </p:nvSpPr>
            <p:spPr bwMode="auto">
              <a:xfrm>
                <a:off x="3073" y="2754"/>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11" name="Freeform 109"/>
              <p:cNvSpPr>
                <a:spLocks/>
              </p:cNvSpPr>
              <p:nvPr/>
            </p:nvSpPr>
            <p:spPr bwMode="auto">
              <a:xfrm>
                <a:off x="3073" y="2754"/>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12" name="Group 110"/>
            <p:cNvGrpSpPr>
              <a:grpSpLocks/>
            </p:cNvGrpSpPr>
            <p:nvPr/>
          </p:nvGrpSpPr>
          <p:grpSpPr bwMode="auto">
            <a:xfrm>
              <a:off x="4878388" y="4762500"/>
              <a:ext cx="638175" cy="344488"/>
              <a:chOff x="3073" y="3000"/>
              <a:chExt cx="402" cy="217"/>
            </a:xfrm>
          </p:grpSpPr>
          <p:sp>
            <p:nvSpPr>
              <p:cNvPr id="113" name="Freeform 111"/>
              <p:cNvSpPr>
                <a:spLocks/>
              </p:cNvSpPr>
              <p:nvPr/>
            </p:nvSpPr>
            <p:spPr bwMode="auto">
              <a:xfrm>
                <a:off x="3073" y="3000"/>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14" name="Freeform 112"/>
              <p:cNvSpPr>
                <a:spLocks/>
              </p:cNvSpPr>
              <p:nvPr/>
            </p:nvSpPr>
            <p:spPr bwMode="auto">
              <a:xfrm>
                <a:off x="3073" y="3000"/>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15" name="Group 113"/>
            <p:cNvGrpSpPr>
              <a:grpSpLocks/>
            </p:cNvGrpSpPr>
            <p:nvPr/>
          </p:nvGrpSpPr>
          <p:grpSpPr bwMode="auto">
            <a:xfrm>
              <a:off x="4878388" y="5153025"/>
              <a:ext cx="638175" cy="344488"/>
              <a:chOff x="3073" y="3246"/>
              <a:chExt cx="402" cy="217"/>
            </a:xfrm>
          </p:grpSpPr>
          <p:sp>
            <p:nvSpPr>
              <p:cNvPr id="116" name="Freeform 114"/>
              <p:cNvSpPr>
                <a:spLocks/>
              </p:cNvSpPr>
              <p:nvPr/>
            </p:nvSpPr>
            <p:spPr bwMode="auto">
              <a:xfrm>
                <a:off x="3073" y="324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17" name="Freeform 115"/>
              <p:cNvSpPr>
                <a:spLocks/>
              </p:cNvSpPr>
              <p:nvPr/>
            </p:nvSpPr>
            <p:spPr bwMode="auto">
              <a:xfrm>
                <a:off x="3073" y="324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18" name="Group 116"/>
            <p:cNvGrpSpPr>
              <a:grpSpLocks/>
            </p:cNvGrpSpPr>
            <p:nvPr/>
          </p:nvGrpSpPr>
          <p:grpSpPr bwMode="auto">
            <a:xfrm>
              <a:off x="4878388" y="5543550"/>
              <a:ext cx="638175" cy="344488"/>
              <a:chOff x="3073" y="3492"/>
              <a:chExt cx="402" cy="217"/>
            </a:xfrm>
          </p:grpSpPr>
          <p:sp>
            <p:nvSpPr>
              <p:cNvPr id="119" name="Freeform 117"/>
              <p:cNvSpPr>
                <a:spLocks/>
              </p:cNvSpPr>
              <p:nvPr/>
            </p:nvSpPr>
            <p:spPr bwMode="auto">
              <a:xfrm>
                <a:off x="3073" y="349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20" name="Freeform 118"/>
              <p:cNvSpPr>
                <a:spLocks/>
              </p:cNvSpPr>
              <p:nvPr/>
            </p:nvSpPr>
            <p:spPr bwMode="auto">
              <a:xfrm>
                <a:off x="3073" y="349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21" name="Group 119"/>
            <p:cNvGrpSpPr>
              <a:grpSpLocks/>
            </p:cNvGrpSpPr>
            <p:nvPr/>
          </p:nvGrpSpPr>
          <p:grpSpPr bwMode="auto">
            <a:xfrm>
              <a:off x="4878388" y="2133600"/>
              <a:ext cx="638175" cy="306388"/>
              <a:chOff x="3073" y="1344"/>
              <a:chExt cx="402" cy="193"/>
            </a:xfrm>
          </p:grpSpPr>
          <p:sp>
            <p:nvSpPr>
              <p:cNvPr id="122" name="Freeform 120"/>
              <p:cNvSpPr>
                <a:spLocks/>
              </p:cNvSpPr>
              <p:nvPr/>
            </p:nvSpPr>
            <p:spPr bwMode="auto">
              <a:xfrm>
                <a:off x="3073" y="1344"/>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23" name="Freeform 121"/>
              <p:cNvSpPr>
                <a:spLocks/>
              </p:cNvSpPr>
              <p:nvPr/>
            </p:nvSpPr>
            <p:spPr bwMode="auto">
              <a:xfrm>
                <a:off x="3073" y="1344"/>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24" name="Group 122"/>
            <p:cNvGrpSpPr>
              <a:grpSpLocks/>
            </p:cNvGrpSpPr>
            <p:nvPr/>
          </p:nvGrpSpPr>
          <p:grpSpPr bwMode="auto">
            <a:xfrm>
              <a:off x="5545138" y="2486025"/>
              <a:ext cx="638175" cy="306388"/>
              <a:chOff x="3493" y="1566"/>
              <a:chExt cx="402" cy="193"/>
            </a:xfrm>
          </p:grpSpPr>
          <p:sp>
            <p:nvSpPr>
              <p:cNvPr id="125" name="Freeform 123"/>
              <p:cNvSpPr>
                <a:spLocks/>
              </p:cNvSpPr>
              <p:nvPr/>
            </p:nvSpPr>
            <p:spPr bwMode="auto">
              <a:xfrm>
                <a:off x="3493" y="1566"/>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26" name="Freeform 124"/>
              <p:cNvSpPr>
                <a:spLocks/>
              </p:cNvSpPr>
              <p:nvPr/>
            </p:nvSpPr>
            <p:spPr bwMode="auto">
              <a:xfrm>
                <a:off x="3493" y="1566"/>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27" name="Group 125"/>
            <p:cNvGrpSpPr>
              <a:grpSpLocks/>
            </p:cNvGrpSpPr>
            <p:nvPr/>
          </p:nvGrpSpPr>
          <p:grpSpPr bwMode="auto">
            <a:xfrm>
              <a:off x="5545138" y="2838450"/>
              <a:ext cx="638175" cy="344488"/>
              <a:chOff x="3493" y="1788"/>
              <a:chExt cx="402" cy="217"/>
            </a:xfrm>
          </p:grpSpPr>
          <p:sp>
            <p:nvSpPr>
              <p:cNvPr id="128" name="Freeform 126"/>
              <p:cNvSpPr>
                <a:spLocks/>
              </p:cNvSpPr>
              <p:nvPr/>
            </p:nvSpPr>
            <p:spPr bwMode="auto">
              <a:xfrm>
                <a:off x="3493" y="178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29" name="Freeform 127"/>
              <p:cNvSpPr>
                <a:spLocks/>
              </p:cNvSpPr>
              <p:nvPr/>
            </p:nvSpPr>
            <p:spPr bwMode="auto">
              <a:xfrm>
                <a:off x="3493" y="178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30" name="Group 128"/>
            <p:cNvGrpSpPr>
              <a:grpSpLocks/>
            </p:cNvGrpSpPr>
            <p:nvPr/>
          </p:nvGrpSpPr>
          <p:grpSpPr bwMode="auto">
            <a:xfrm>
              <a:off x="5545138" y="3200400"/>
              <a:ext cx="638175" cy="344488"/>
              <a:chOff x="3493" y="2016"/>
              <a:chExt cx="402" cy="217"/>
            </a:xfrm>
          </p:grpSpPr>
          <p:sp>
            <p:nvSpPr>
              <p:cNvPr id="131" name="Freeform 129"/>
              <p:cNvSpPr>
                <a:spLocks/>
              </p:cNvSpPr>
              <p:nvPr/>
            </p:nvSpPr>
            <p:spPr bwMode="auto">
              <a:xfrm>
                <a:off x="3493" y="201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32" name="Freeform 130"/>
              <p:cNvSpPr>
                <a:spLocks/>
              </p:cNvSpPr>
              <p:nvPr/>
            </p:nvSpPr>
            <p:spPr bwMode="auto">
              <a:xfrm>
                <a:off x="3493" y="201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33" name="Group 131"/>
            <p:cNvGrpSpPr>
              <a:grpSpLocks/>
            </p:cNvGrpSpPr>
            <p:nvPr/>
          </p:nvGrpSpPr>
          <p:grpSpPr bwMode="auto">
            <a:xfrm>
              <a:off x="5545138" y="3590925"/>
              <a:ext cx="638175" cy="344488"/>
              <a:chOff x="3493" y="2262"/>
              <a:chExt cx="402" cy="217"/>
            </a:xfrm>
          </p:grpSpPr>
          <p:sp>
            <p:nvSpPr>
              <p:cNvPr id="134" name="Freeform 132"/>
              <p:cNvSpPr>
                <a:spLocks/>
              </p:cNvSpPr>
              <p:nvPr/>
            </p:nvSpPr>
            <p:spPr bwMode="auto">
              <a:xfrm>
                <a:off x="3493" y="226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35" name="Freeform 133"/>
              <p:cNvSpPr>
                <a:spLocks/>
              </p:cNvSpPr>
              <p:nvPr/>
            </p:nvSpPr>
            <p:spPr bwMode="auto">
              <a:xfrm>
                <a:off x="3493" y="226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36" name="Group 134"/>
            <p:cNvGrpSpPr>
              <a:grpSpLocks/>
            </p:cNvGrpSpPr>
            <p:nvPr/>
          </p:nvGrpSpPr>
          <p:grpSpPr bwMode="auto">
            <a:xfrm>
              <a:off x="5545138" y="3981450"/>
              <a:ext cx="638175" cy="344488"/>
              <a:chOff x="3493" y="2508"/>
              <a:chExt cx="402" cy="217"/>
            </a:xfrm>
          </p:grpSpPr>
          <p:sp>
            <p:nvSpPr>
              <p:cNvPr id="137" name="Freeform 135"/>
              <p:cNvSpPr>
                <a:spLocks/>
              </p:cNvSpPr>
              <p:nvPr/>
            </p:nvSpPr>
            <p:spPr bwMode="auto">
              <a:xfrm>
                <a:off x="3493" y="250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38" name="Freeform 136"/>
              <p:cNvSpPr>
                <a:spLocks/>
              </p:cNvSpPr>
              <p:nvPr/>
            </p:nvSpPr>
            <p:spPr bwMode="auto">
              <a:xfrm>
                <a:off x="3493" y="250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39" name="Group 137"/>
            <p:cNvGrpSpPr>
              <a:grpSpLocks/>
            </p:cNvGrpSpPr>
            <p:nvPr/>
          </p:nvGrpSpPr>
          <p:grpSpPr bwMode="auto">
            <a:xfrm>
              <a:off x="5545138" y="4371975"/>
              <a:ext cx="638175" cy="344488"/>
              <a:chOff x="3493" y="2754"/>
              <a:chExt cx="402" cy="217"/>
            </a:xfrm>
          </p:grpSpPr>
          <p:sp>
            <p:nvSpPr>
              <p:cNvPr id="140" name="Freeform 138"/>
              <p:cNvSpPr>
                <a:spLocks/>
              </p:cNvSpPr>
              <p:nvPr/>
            </p:nvSpPr>
            <p:spPr bwMode="auto">
              <a:xfrm>
                <a:off x="3493" y="2754"/>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41" name="Freeform 139"/>
              <p:cNvSpPr>
                <a:spLocks/>
              </p:cNvSpPr>
              <p:nvPr/>
            </p:nvSpPr>
            <p:spPr bwMode="auto">
              <a:xfrm>
                <a:off x="3493" y="2754"/>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42" name="Group 140"/>
            <p:cNvGrpSpPr>
              <a:grpSpLocks/>
            </p:cNvGrpSpPr>
            <p:nvPr/>
          </p:nvGrpSpPr>
          <p:grpSpPr bwMode="auto">
            <a:xfrm>
              <a:off x="5545138" y="4762500"/>
              <a:ext cx="638175" cy="344488"/>
              <a:chOff x="3493" y="3000"/>
              <a:chExt cx="402" cy="217"/>
            </a:xfrm>
          </p:grpSpPr>
          <p:sp>
            <p:nvSpPr>
              <p:cNvPr id="143" name="Freeform 141"/>
              <p:cNvSpPr>
                <a:spLocks/>
              </p:cNvSpPr>
              <p:nvPr/>
            </p:nvSpPr>
            <p:spPr bwMode="auto">
              <a:xfrm>
                <a:off x="3493" y="3000"/>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44" name="Freeform 142"/>
              <p:cNvSpPr>
                <a:spLocks/>
              </p:cNvSpPr>
              <p:nvPr/>
            </p:nvSpPr>
            <p:spPr bwMode="auto">
              <a:xfrm>
                <a:off x="3493" y="3000"/>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45" name="Group 143"/>
            <p:cNvGrpSpPr>
              <a:grpSpLocks/>
            </p:cNvGrpSpPr>
            <p:nvPr/>
          </p:nvGrpSpPr>
          <p:grpSpPr bwMode="auto">
            <a:xfrm>
              <a:off x="5545138" y="5153025"/>
              <a:ext cx="638175" cy="344488"/>
              <a:chOff x="3493" y="3246"/>
              <a:chExt cx="402" cy="217"/>
            </a:xfrm>
          </p:grpSpPr>
          <p:sp>
            <p:nvSpPr>
              <p:cNvPr id="146" name="Freeform 144"/>
              <p:cNvSpPr>
                <a:spLocks/>
              </p:cNvSpPr>
              <p:nvPr/>
            </p:nvSpPr>
            <p:spPr bwMode="auto">
              <a:xfrm>
                <a:off x="3493" y="324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47" name="Freeform 145"/>
              <p:cNvSpPr>
                <a:spLocks/>
              </p:cNvSpPr>
              <p:nvPr/>
            </p:nvSpPr>
            <p:spPr bwMode="auto">
              <a:xfrm>
                <a:off x="3493" y="324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48" name="Group 146"/>
            <p:cNvGrpSpPr>
              <a:grpSpLocks/>
            </p:cNvGrpSpPr>
            <p:nvPr/>
          </p:nvGrpSpPr>
          <p:grpSpPr bwMode="auto">
            <a:xfrm>
              <a:off x="5545138" y="5543550"/>
              <a:ext cx="638175" cy="344488"/>
              <a:chOff x="3493" y="3492"/>
              <a:chExt cx="402" cy="217"/>
            </a:xfrm>
          </p:grpSpPr>
          <p:sp>
            <p:nvSpPr>
              <p:cNvPr id="149" name="Freeform 147"/>
              <p:cNvSpPr>
                <a:spLocks/>
              </p:cNvSpPr>
              <p:nvPr/>
            </p:nvSpPr>
            <p:spPr bwMode="auto">
              <a:xfrm>
                <a:off x="3493" y="349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50" name="Freeform 148"/>
              <p:cNvSpPr>
                <a:spLocks/>
              </p:cNvSpPr>
              <p:nvPr/>
            </p:nvSpPr>
            <p:spPr bwMode="auto">
              <a:xfrm>
                <a:off x="3493" y="349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51" name="Group 149"/>
            <p:cNvGrpSpPr>
              <a:grpSpLocks/>
            </p:cNvGrpSpPr>
            <p:nvPr/>
          </p:nvGrpSpPr>
          <p:grpSpPr bwMode="auto">
            <a:xfrm>
              <a:off x="5545138" y="2133600"/>
              <a:ext cx="638175" cy="306388"/>
              <a:chOff x="3493" y="1344"/>
              <a:chExt cx="402" cy="193"/>
            </a:xfrm>
          </p:grpSpPr>
          <p:sp>
            <p:nvSpPr>
              <p:cNvPr id="152" name="Freeform 150"/>
              <p:cNvSpPr>
                <a:spLocks/>
              </p:cNvSpPr>
              <p:nvPr/>
            </p:nvSpPr>
            <p:spPr bwMode="auto">
              <a:xfrm>
                <a:off x="3493" y="1344"/>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53" name="Freeform 151"/>
              <p:cNvSpPr>
                <a:spLocks/>
              </p:cNvSpPr>
              <p:nvPr/>
            </p:nvSpPr>
            <p:spPr bwMode="auto">
              <a:xfrm>
                <a:off x="3493" y="1344"/>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54" name="Group 152"/>
            <p:cNvGrpSpPr>
              <a:grpSpLocks/>
            </p:cNvGrpSpPr>
            <p:nvPr/>
          </p:nvGrpSpPr>
          <p:grpSpPr bwMode="auto">
            <a:xfrm>
              <a:off x="6211888" y="2486025"/>
              <a:ext cx="638175" cy="306388"/>
              <a:chOff x="3913" y="1566"/>
              <a:chExt cx="402" cy="193"/>
            </a:xfrm>
          </p:grpSpPr>
          <p:sp>
            <p:nvSpPr>
              <p:cNvPr id="155" name="Freeform 153"/>
              <p:cNvSpPr>
                <a:spLocks/>
              </p:cNvSpPr>
              <p:nvPr/>
            </p:nvSpPr>
            <p:spPr bwMode="auto">
              <a:xfrm>
                <a:off x="3913" y="1566"/>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56" name="Freeform 154"/>
              <p:cNvSpPr>
                <a:spLocks/>
              </p:cNvSpPr>
              <p:nvPr/>
            </p:nvSpPr>
            <p:spPr bwMode="auto">
              <a:xfrm>
                <a:off x="3913" y="1566"/>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57" name="Group 155"/>
            <p:cNvGrpSpPr>
              <a:grpSpLocks/>
            </p:cNvGrpSpPr>
            <p:nvPr/>
          </p:nvGrpSpPr>
          <p:grpSpPr bwMode="auto">
            <a:xfrm>
              <a:off x="6211888" y="2838450"/>
              <a:ext cx="638175" cy="344488"/>
              <a:chOff x="3913" y="1788"/>
              <a:chExt cx="402" cy="217"/>
            </a:xfrm>
          </p:grpSpPr>
          <p:sp>
            <p:nvSpPr>
              <p:cNvPr id="158" name="Freeform 156"/>
              <p:cNvSpPr>
                <a:spLocks/>
              </p:cNvSpPr>
              <p:nvPr/>
            </p:nvSpPr>
            <p:spPr bwMode="auto">
              <a:xfrm>
                <a:off x="3913" y="178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59" name="Freeform 157"/>
              <p:cNvSpPr>
                <a:spLocks/>
              </p:cNvSpPr>
              <p:nvPr/>
            </p:nvSpPr>
            <p:spPr bwMode="auto">
              <a:xfrm>
                <a:off x="3913" y="178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60" name="Group 158"/>
            <p:cNvGrpSpPr>
              <a:grpSpLocks/>
            </p:cNvGrpSpPr>
            <p:nvPr/>
          </p:nvGrpSpPr>
          <p:grpSpPr bwMode="auto">
            <a:xfrm>
              <a:off x="6211888" y="3590925"/>
              <a:ext cx="638175" cy="344488"/>
              <a:chOff x="3913" y="2262"/>
              <a:chExt cx="402" cy="217"/>
            </a:xfrm>
          </p:grpSpPr>
          <p:sp>
            <p:nvSpPr>
              <p:cNvPr id="161" name="Freeform 159"/>
              <p:cNvSpPr>
                <a:spLocks/>
              </p:cNvSpPr>
              <p:nvPr/>
            </p:nvSpPr>
            <p:spPr bwMode="auto">
              <a:xfrm>
                <a:off x="3913" y="226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62" name="Freeform 160"/>
              <p:cNvSpPr>
                <a:spLocks/>
              </p:cNvSpPr>
              <p:nvPr/>
            </p:nvSpPr>
            <p:spPr bwMode="auto">
              <a:xfrm>
                <a:off x="3913" y="226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63" name="Group 161"/>
            <p:cNvGrpSpPr>
              <a:grpSpLocks/>
            </p:cNvGrpSpPr>
            <p:nvPr/>
          </p:nvGrpSpPr>
          <p:grpSpPr bwMode="auto">
            <a:xfrm>
              <a:off x="6211888" y="3981450"/>
              <a:ext cx="638175" cy="344488"/>
              <a:chOff x="3913" y="2508"/>
              <a:chExt cx="402" cy="217"/>
            </a:xfrm>
          </p:grpSpPr>
          <p:sp>
            <p:nvSpPr>
              <p:cNvPr id="164" name="Freeform 162"/>
              <p:cNvSpPr>
                <a:spLocks/>
              </p:cNvSpPr>
              <p:nvPr/>
            </p:nvSpPr>
            <p:spPr bwMode="auto">
              <a:xfrm>
                <a:off x="3913" y="250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65" name="Freeform 163"/>
              <p:cNvSpPr>
                <a:spLocks/>
              </p:cNvSpPr>
              <p:nvPr/>
            </p:nvSpPr>
            <p:spPr bwMode="auto">
              <a:xfrm>
                <a:off x="3913" y="250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66" name="Group 164"/>
            <p:cNvGrpSpPr>
              <a:grpSpLocks/>
            </p:cNvGrpSpPr>
            <p:nvPr/>
          </p:nvGrpSpPr>
          <p:grpSpPr bwMode="auto">
            <a:xfrm>
              <a:off x="6211888" y="4371975"/>
              <a:ext cx="638175" cy="344488"/>
              <a:chOff x="3913" y="2754"/>
              <a:chExt cx="402" cy="217"/>
            </a:xfrm>
          </p:grpSpPr>
          <p:sp>
            <p:nvSpPr>
              <p:cNvPr id="167" name="Freeform 165"/>
              <p:cNvSpPr>
                <a:spLocks/>
              </p:cNvSpPr>
              <p:nvPr/>
            </p:nvSpPr>
            <p:spPr bwMode="auto">
              <a:xfrm>
                <a:off x="3913" y="2754"/>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68" name="Freeform 166"/>
              <p:cNvSpPr>
                <a:spLocks/>
              </p:cNvSpPr>
              <p:nvPr/>
            </p:nvSpPr>
            <p:spPr bwMode="auto">
              <a:xfrm>
                <a:off x="3913" y="2754"/>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69" name="Group 167"/>
            <p:cNvGrpSpPr>
              <a:grpSpLocks/>
            </p:cNvGrpSpPr>
            <p:nvPr/>
          </p:nvGrpSpPr>
          <p:grpSpPr bwMode="auto">
            <a:xfrm>
              <a:off x="6211888" y="4762500"/>
              <a:ext cx="638175" cy="344488"/>
              <a:chOff x="3913" y="3000"/>
              <a:chExt cx="402" cy="217"/>
            </a:xfrm>
          </p:grpSpPr>
          <p:sp>
            <p:nvSpPr>
              <p:cNvPr id="170" name="Freeform 168"/>
              <p:cNvSpPr>
                <a:spLocks/>
              </p:cNvSpPr>
              <p:nvPr/>
            </p:nvSpPr>
            <p:spPr bwMode="auto">
              <a:xfrm>
                <a:off x="3913" y="3000"/>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71" name="Freeform 169"/>
              <p:cNvSpPr>
                <a:spLocks/>
              </p:cNvSpPr>
              <p:nvPr/>
            </p:nvSpPr>
            <p:spPr bwMode="auto">
              <a:xfrm>
                <a:off x="3913" y="3000"/>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72" name="Group 170"/>
            <p:cNvGrpSpPr>
              <a:grpSpLocks/>
            </p:cNvGrpSpPr>
            <p:nvPr/>
          </p:nvGrpSpPr>
          <p:grpSpPr bwMode="auto">
            <a:xfrm>
              <a:off x="6211888" y="5153025"/>
              <a:ext cx="638175" cy="344488"/>
              <a:chOff x="3913" y="3246"/>
              <a:chExt cx="402" cy="217"/>
            </a:xfrm>
          </p:grpSpPr>
          <p:sp>
            <p:nvSpPr>
              <p:cNvPr id="173" name="Freeform 171"/>
              <p:cNvSpPr>
                <a:spLocks/>
              </p:cNvSpPr>
              <p:nvPr/>
            </p:nvSpPr>
            <p:spPr bwMode="auto">
              <a:xfrm>
                <a:off x="3913" y="324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74" name="Freeform 172"/>
              <p:cNvSpPr>
                <a:spLocks/>
              </p:cNvSpPr>
              <p:nvPr/>
            </p:nvSpPr>
            <p:spPr bwMode="auto">
              <a:xfrm>
                <a:off x="3913" y="324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75" name="Group 173"/>
            <p:cNvGrpSpPr>
              <a:grpSpLocks/>
            </p:cNvGrpSpPr>
            <p:nvPr/>
          </p:nvGrpSpPr>
          <p:grpSpPr bwMode="auto">
            <a:xfrm>
              <a:off x="6211888" y="5543550"/>
              <a:ext cx="638175" cy="344488"/>
              <a:chOff x="3913" y="3492"/>
              <a:chExt cx="402" cy="217"/>
            </a:xfrm>
          </p:grpSpPr>
          <p:sp>
            <p:nvSpPr>
              <p:cNvPr id="176" name="Freeform 174"/>
              <p:cNvSpPr>
                <a:spLocks/>
              </p:cNvSpPr>
              <p:nvPr/>
            </p:nvSpPr>
            <p:spPr bwMode="auto">
              <a:xfrm>
                <a:off x="3913" y="349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77" name="Freeform 175"/>
              <p:cNvSpPr>
                <a:spLocks/>
              </p:cNvSpPr>
              <p:nvPr/>
            </p:nvSpPr>
            <p:spPr bwMode="auto">
              <a:xfrm>
                <a:off x="3913" y="349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78" name="Group 176"/>
            <p:cNvGrpSpPr>
              <a:grpSpLocks/>
            </p:cNvGrpSpPr>
            <p:nvPr/>
          </p:nvGrpSpPr>
          <p:grpSpPr bwMode="auto">
            <a:xfrm>
              <a:off x="6211888" y="2133600"/>
              <a:ext cx="638175" cy="306388"/>
              <a:chOff x="3913" y="1344"/>
              <a:chExt cx="402" cy="193"/>
            </a:xfrm>
          </p:grpSpPr>
          <p:sp>
            <p:nvSpPr>
              <p:cNvPr id="179" name="Freeform 177"/>
              <p:cNvSpPr>
                <a:spLocks/>
              </p:cNvSpPr>
              <p:nvPr/>
            </p:nvSpPr>
            <p:spPr bwMode="auto">
              <a:xfrm>
                <a:off x="3913" y="1344"/>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80" name="Freeform 178"/>
              <p:cNvSpPr>
                <a:spLocks/>
              </p:cNvSpPr>
              <p:nvPr/>
            </p:nvSpPr>
            <p:spPr bwMode="auto">
              <a:xfrm>
                <a:off x="3913" y="1344"/>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81" name="Group 179"/>
            <p:cNvGrpSpPr>
              <a:grpSpLocks/>
            </p:cNvGrpSpPr>
            <p:nvPr/>
          </p:nvGrpSpPr>
          <p:grpSpPr bwMode="auto">
            <a:xfrm>
              <a:off x="6878638" y="2486025"/>
              <a:ext cx="638175" cy="306388"/>
              <a:chOff x="4333" y="1566"/>
              <a:chExt cx="402" cy="193"/>
            </a:xfrm>
          </p:grpSpPr>
          <p:sp>
            <p:nvSpPr>
              <p:cNvPr id="182" name="Freeform 180"/>
              <p:cNvSpPr>
                <a:spLocks/>
              </p:cNvSpPr>
              <p:nvPr/>
            </p:nvSpPr>
            <p:spPr bwMode="auto">
              <a:xfrm>
                <a:off x="4333" y="1566"/>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83" name="Freeform 181"/>
              <p:cNvSpPr>
                <a:spLocks/>
              </p:cNvSpPr>
              <p:nvPr/>
            </p:nvSpPr>
            <p:spPr bwMode="auto">
              <a:xfrm>
                <a:off x="4333" y="1566"/>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84" name="Group 182"/>
            <p:cNvGrpSpPr>
              <a:grpSpLocks/>
            </p:cNvGrpSpPr>
            <p:nvPr/>
          </p:nvGrpSpPr>
          <p:grpSpPr bwMode="auto">
            <a:xfrm>
              <a:off x="6878638" y="2838450"/>
              <a:ext cx="638175" cy="344488"/>
              <a:chOff x="4333" y="1788"/>
              <a:chExt cx="402" cy="217"/>
            </a:xfrm>
          </p:grpSpPr>
          <p:sp>
            <p:nvSpPr>
              <p:cNvPr id="185" name="Freeform 183"/>
              <p:cNvSpPr>
                <a:spLocks/>
              </p:cNvSpPr>
              <p:nvPr/>
            </p:nvSpPr>
            <p:spPr bwMode="auto">
              <a:xfrm>
                <a:off x="4333" y="178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86" name="Freeform 184"/>
              <p:cNvSpPr>
                <a:spLocks/>
              </p:cNvSpPr>
              <p:nvPr/>
            </p:nvSpPr>
            <p:spPr bwMode="auto">
              <a:xfrm>
                <a:off x="4333" y="178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87" name="Group 185"/>
            <p:cNvGrpSpPr>
              <a:grpSpLocks/>
            </p:cNvGrpSpPr>
            <p:nvPr/>
          </p:nvGrpSpPr>
          <p:grpSpPr bwMode="auto">
            <a:xfrm>
              <a:off x="6878638" y="3200400"/>
              <a:ext cx="638175" cy="344488"/>
              <a:chOff x="4333" y="2016"/>
              <a:chExt cx="402" cy="217"/>
            </a:xfrm>
          </p:grpSpPr>
          <p:sp>
            <p:nvSpPr>
              <p:cNvPr id="188" name="Freeform 186"/>
              <p:cNvSpPr>
                <a:spLocks/>
              </p:cNvSpPr>
              <p:nvPr/>
            </p:nvSpPr>
            <p:spPr bwMode="auto">
              <a:xfrm>
                <a:off x="4333" y="201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89" name="Freeform 187"/>
              <p:cNvSpPr>
                <a:spLocks/>
              </p:cNvSpPr>
              <p:nvPr/>
            </p:nvSpPr>
            <p:spPr bwMode="auto">
              <a:xfrm>
                <a:off x="4333" y="201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90" name="Group 188"/>
            <p:cNvGrpSpPr>
              <a:grpSpLocks/>
            </p:cNvGrpSpPr>
            <p:nvPr/>
          </p:nvGrpSpPr>
          <p:grpSpPr bwMode="auto">
            <a:xfrm>
              <a:off x="6878638" y="3590925"/>
              <a:ext cx="638175" cy="344488"/>
              <a:chOff x="4333" y="2262"/>
              <a:chExt cx="402" cy="217"/>
            </a:xfrm>
          </p:grpSpPr>
          <p:sp>
            <p:nvSpPr>
              <p:cNvPr id="191" name="Freeform 189"/>
              <p:cNvSpPr>
                <a:spLocks/>
              </p:cNvSpPr>
              <p:nvPr/>
            </p:nvSpPr>
            <p:spPr bwMode="auto">
              <a:xfrm>
                <a:off x="4333" y="226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92" name="Freeform 190"/>
              <p:cNvSpPr>
                <a:spLocks/>
              </p:cNvSpPr>
              <p:nvPr/>
            </p:nvSpPr>
            <p:spPr bwMode="auto">
              <a:xfrm>
                <a:off x="4333" y="226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93" name="Group 191"/>
            <p:cNvGrpSpPr>
              <a:grpSpLocks/>
            </p:cNvGrpSpPr>
            <p:nvPr/>
          </p:nvGrpSpPr>
          <p:grpSpPr bwMode="auto">
            <a:xfrm>
              <a:off x="6878638" y="3981450"/>
              <a:ext cx="638175" cy="344488"/>
              <a:chOff x="4333" y="2508"/>
              <a:chExt cx="402" cy="217"/>
            </a:xfrm>
          </p:grpSpPr>
          <p:sp>
            <p:nvSpPr>
              <p:cNvPr id="194" name="Freeform 192"/>
              <p:cNvSpPr>
                <a:spLocks/>
              </p:cNvSpPr>
              <p:nvPr/>
            </p:nvSpPr>
            <p:spPr bwMode="auto">
              <a:xfrm>
                <a:off x="4333" y="250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95" name="Freeform 193"/>
              <p:cNvSpPr>
                <a:spLocks/>
              </p:cNvSpPr>
              <p:nvPr/>
            </p:nvSpPr>
            <p:spPr bwMode="auto">
              <a:xfrm>
                <a:off x="4333" y="250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96" name="Group 194"/>
            <p:cNvGrpSpPr>
              <a:grpSpLocks/>
            </p:cNvGrpSpPr>
            <p:nvPr/>
          </p:nvGrpSpPr>
          <p:grpSpPr bwMode="auto">
            <a:xfrm>
              <a:off x="6878638" y="4371975"/>
              <a:ext cx="638175" cy="344488"/>
              <a:chOff x="4333" y="2754"/>
              <a:chExt cx="402" cy="217"/>
            </a:xfrm>
          </p:grpSpPr>
          <p:sp>
            <p:nvSpPr>
              <p:cNvPr id="197" name="Freeform 195"/>
              <p:cNvSpPr>
                <a:spLocks/>
              </p:cNvSpPr>
              <p:nvPr/>
            </p:nvSpPr>
            <p:spPr bwMode="auto">
              <a:xfrm>
                <a:off x="4333" y="2754"/>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198" name="Freeform 196"/>
              <p:cNvSpPr>
                <a:spLocks/>
              </p:cNvSpPr>
              <p:nvPr/>
            </p:nvSpPr>
            <p:spPr bwMode="auto">
              <a:xfrm>
                <a:off x="4333" y="2754"/>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199" name="Group 197"/>
            <p:cNvGrpSpPr>
              <a:grpSpLocks/>
            </p:cNvGrpSpPr>
            <p:nvPr/>
          </p:nvGrpSpPr>
          <p:grpSpPr bwMode="auto">
            <a:xfrm>
              <a:off x="6878638" y="4762500"/>
              <a:ext cx="638175" cy="344488"/>
              <a:chOff x="4333" y="3000"/>
              <a:chExt cx="402" cy="217"/>
            </a:xfrm>
          </p:grpSpPr>
          <p:sp>
            <p:nvSpPr>
              <p:cNvPr id="200" name="Freeform 198"/>
              <p:cNvSpPr>
                <a:spLocks/>
              </p:cNvSpPr>
              <p:nvPr/>
            </p:nvSpPr>
            <p:spPr bwMode="auto">
              <a:xfrm>
                <a:off x="4333" y="3000"/>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01" name="Freeform 199"/>
              <p:cNvSpPr>
                <a:spLocks/>
              </p:cNvSpPr>
              <p:nvPr/>
            </p:nvSpPr>
            <p:spPr bwMode="auto">
              <a:xfrm>
                <a:off x="4333" y="3000"/>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02" name="Group 200"/>
            <p:cNvGrpSpPr>
              <a:grpSpLocks/>
            </p:cNvGrpSpPr>
            <p:nvPr/>
          </p:nvGrpSpPr>
          <p:grpSpPr bwMode="auto">
            <a:xfrm>
              <a:off x="6878638" y="5153025"/>
              <a:ext cx="638175" cy="344488"/>
              <a:chOff x="4333" y="3246"/>
              <a:chExt cx="402" cy="217"/>
            </a:xfrm>
          </p:grpSpPr>
          <p:sp>
            <p:nvSpPr>
              <p:cNvPr id="203" name="Freeform 201"/>
              <p:cNvSpPr>
                <a:spLocks/>
              </p:cNvSpPr>
              <p:nvPr/>
            </p:nvSpPr>
            <p:spPr bwMode="auto">
              <a:xfrm>
                <a:off x="4333" y="324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04" name="Freeform 202"/>
              <p:cNvSpPr>
                <a:spLocks/>
              </p:cNvSpPr>
              <p:nvPr/>
            </p:nvSpPr>
            <p:spPr bwMode="auto">
              <a:xfrm>
                <a:off x="4333" y="324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05" name="Group 203"/>
            <p:cNvGrpSpPr>
              <a:grpSpLocks/>
            </p:cNvGrpSpPr>
            <p:nvPr/>
          </p:nvGrpSpPr>
          <p:grpSpPr bwMode="auto">
            <a:xfrm>
              <a:off x="6878638" y="5543550"/>
              <a:ext cx="638175" cy="344488"/>
              <a:chOff x="4333" y="3492"/>
              <a:chExt cx="402" cy="217"/>
            </a:xfrm>
          </p:grpSpPr>
          <p:sp>
            <p:nvSpPr>
              <p:cNvPr id="206" name="Freeform 204"/>
              <p:cNvSpPr>
                <a:spLocks/>
              </p:cNvSpPr>
              <p:nvPr/>
            </p:nvSpPr>
            <p:spPr bwMode="auto">
              <a:xfrm>
                <a:off x="4333" y="349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07" name="Freeform 205"/>
              <p:cNvSpPr>
                <a:spLocks/>
              </p:cNvSpPr>
              <p:nvPr/>
            </p:nvSpPr>
            <p:spPr bwMode="auto">
              <a:xfrm>
                <a:off x="4333" y="349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08" name="Group 206"/>
            <p:cNvGrpSpPr>
              <a:grpSpLocks/>
            </p:cNvGrpSpPr>
            <p:nvPr/>
          </p:nvGrpSpPr>
          <p:grpSpPr bwMode="auto">
            <a:xfrm>
              <a:off x="6878638" y="2133600"/>
              <a:ext cx="638175" cy="306388"/>
              <a:chOff x="4333" y="1344"/>
              <a:chExt cx="402" cy="193"/>
            </a:xfrm>
          </p:grpSpPr>
          <p:sp>
            <p:nvSpPr>
              <p:cNvPr id="209" name="Freeform 207"/>
              <p:cNvSpPr>
                <a:spLocks/>
              </p:cNvSpPr>
              <p:nvPr/>
            </p:nvSpPr>
            <p:spPr bwMode="auto">
              <a:xfrm>
                <a:off x="4333" y="1344"/>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10" name="Freeform 208"/>
              <p:cNvSpPr>
                <a:spLocks/>
              </p:cNvSpPr>
              <p:nvPr/>
            </p:nvSpPr>
            <p:spPr bwMode="auto">
              <a:xfrm>
                <a:off x="4333" y="1344"/>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11" name="Group 209"/>
            <p:cNvGrpSpPr>
              <a:grpSpLocks/>
            </p:cNvGrpSpPr>
            <p:nvPr/>
          </p:nvGrpSpPr>
          <p:grpSpPr bwMode="auto">
            <a:xfrm>
              <a:off x="7545388" y="2486025"/>
              <a:ext cx="638175" cy="306388"/>
              <a:chOff x="4753" y="1566"/>
              <a:chExt cx="402" cy="193"/>
            </a:xfrm>
          </p:grpSpPr>
          <p:sp>
            <p:nvSpPr>
              <p:cNvPr id="212" name="Freeform 210"/>
              <p:cNvSpPr>
                <a:spLocks/>
              </p:cNvSpPr>
              <p:nvPr/>
            </p:nvSpPr>
            <p:spPr bwMode="auto">
              <a:xfrm>
                <a:off x="4753" y="1566"/>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13" name="Freeform 211"/>
              <p:cNvSpPr>
                <a:spLocks/>
              </p:cNvSpPr>
              <p:nvPr/>
            </p:nvSpPr>
            <p:spPr bwMode="auto">
              <a:xfrm>
                <a:off x="4753" y="1566"/>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14" name="Group 212"/>
            <p:cNvGrpSpPr>
              <a:grpSpLocks/>
            </p:cNvGrpSpPr>
            <p:nvPr/>
          </p:nvGrpSpPr>
          <p:grpSpPr bwMode="auto">
            <a:xfrm>
              <a:off x="7545388" y="2838450"/>
              <a:ext cx="638175" cy="344488"/>
              <a:chOff x="4753" y="1788"/>
              <a:chExt cx="402" cy="217"/>
            </a:xfrm>
          </p:grpSpPr>
          <p:sp>
            <p:nvSpPr>
              <p:cNvPr id="215" name="Freeform 213"/>
              <p:cNvSpPr>
                <a:spLocks/>
              </p:cNvSpPr>
              <p:nvPr/>
            </p:nvSpPr>
            <p:spPr bwMode="auto">
              <a:xfrm>
                <a:off x="4753" y="178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16" name="Freeform 214"/>
              <p:cNvSpPr>
                <a:spLocks/>
              </p:cNvSpPr>
              <p:nvPr/>
            </p:nvSpPr>
            <p:spPr bwMode="auto">
              <a:xfrm>
                <a:off x="4753" y="178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17" name="Group 215"/>
            <p:cNvGrpSpPr>
              <a:grpSpLocks/>
            </p:cNvGrpSpPr>
            <p:nvPr/>
          </p:nvGrpSpPr>
          <p:grpSpPr bwMode="auto">
            <a:xfrm>
              <a:off x="7545388" y="3200400"/>
              <a:ext cx="638175" cy="344488"/>
              <a:chOff x="4753" y="2016"/>
              <a:chExt cx="402" cy="217"/>
            </a:xfrm>
          </p:grpSpPr>
          <p:sp>
            <p:nvSpPr>
              <p:cNvPr id="218" name="Freeform 216"/>
              <p:cNvSpPr>
                <a:spLocks/>
              </p:cNvSpPr>
              <p:nvPr/>
            </p:nvSpPr>
            <p:spPr bwMode="auto">
              <a:xfrm>
                <a:off x="4753" y="201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19" name="Freeform 217"/>
              <p:cNvSpPr>
                <a:spLocks/>
              </p:cNvSpPr>
              <p:nvPr/>
            </p:nvSpPr>
            <p:spPr bwMode="auto">
              <a:xfrm>
                <a:off x="4753" y="201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20" name="Group 218"/>
            <p:cNvGrpSpPr>
              <a:grpSpLocks/>
            </p:cNvGrpSpPr>
            <p:nvPr/>
          </p:nvGrpSpPr>
          <p:grpSpPr bwMode="auto">
            <a:xfrm>
              <a:off x="7545388" y="3590925"/>
              <a:ext cx="638175" cy="344488"/>
              <a:chOff x="4753" y="2262"/>
              <a:chExt cx="402" cy="217"/>
            </a:xfrm>
          </p:grpSpPr>
          <p:sp>
            <p:nvSpPr>
              <p:cNvPr id="221" name="Freeform 219"/>
              <p:cNvSpPr>
                <a:spLocks/>
              </p:cNvSpPr>
              <p:nvPr/>
            </p:nvSpPr>
            <p:spPr bwMode="auto">
              <a:xfrm>
                <a:off x="4753" y="226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22" name="Freeform 220"/>
              <p:cNvSpPr>
                <a:spLocks/>
              </p:cNvSpPr>
              <p:nvPr/>
            </p:nvSpPr>
            <p:spPr bwMode="auto">
              <a:xfrm>
                <a:off x="4753" y="226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23" name="Group 221"/>
            <p:cNvGrpSpPr>
              <a:grpSpLocks/>
            </p:cNvGrpSpPr>
            <p:nvPr/>
          </p:nvGrpSpPr>
          <p:grpSpPr bwMode="auto">
            <a:xfrm>
              <a:off x="7545388" y="3981450"/>
              <a:ext cx="638175" cy="344488"/>
              <a:chOff x="4753" y="2508"/>
              <a:chExt cx="402" cy="217"/>
            </a:xfrm>
          </p:grpSpPr>
          <p:sp>
            <p:nvSpPr>
              <p:cNvPr id="224" name="Freeform 222"/>
              <p:cNvSpPr>
                <a:spLocks/>
              </p:cNvSpPr>
              <p:nvPr/>
            </p:nvSpPr>
            <p:spPr bwMode="auto">
              <a:xfrm>
                <a:off x="4753" y="250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25" name="Freeform 223"/>
              <p:cNvSpPr>
                <a:spLocks/>
              </p:cNvSpPr>
              <p:nvPr/>
            </p:nvSpPr>
            <p:spPr bwMode="auto">
              <a:xfrm>
                <a:off x="4753" y="250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26" name="Group 224"/>
            <p:cNvGrpSpPr>
              <a:grpSpLocks/>
            </p:cNvGrpSpPr>
            <p:nvPr/>
          </p:nvGrpSpPr>
          <p:grpSpPr bwMode="auto">
            <a:xfrm>
              <a:off x="7545388" y="4371975"/>
              <a:ext cx="638175" cy="344488"/>
              <a:chOff x="4753" y="2754"/>
              <a:chExt cx="402" cy="217"/>
            </a:xfrm>
          </p:grpSpPr>
          <p:sp>
            <p:nvSpPr>
              <p:cNvPr id="227" name="Freeform 225"/>
              <p:cNvSpPr>
                <a:spLocks/>
              </p:cNvSpPr>
              <p:nvPr/>
            </p:nvSpPr>
            <p:spPr bwMode="auto">
              <a:xfrm>
                <a:off x="4753" y="2754"/>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28" name="Freeform 226"/>
              <p:cNvSpPr>
                <a:spLocks/>
              </p:cNvSpPr>
              <p:nvPr/>
            </p:nvSpPr>
            <p:spPr bwMode="auto">
              <a:xfrm>
                <a:off x="4753" y="2754"/>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29" name="Group 227"/>
            <p:cNvGrpSpPr>
              <a:grpSpLocks/>
            </p:cNvGrpSpPr>
            <p:nvPr/>
          </p:nvGrpSpPr>
          <p:grpSpPr bwMode="auto">
            <a:xfrm>
              <a:off x="7545388" y="4762500"/>
              <a:ext cx="638175" cy="344488"/>
              <a:chOff x="4753" y="3000"/>
              <a:chExt cx="402" cy="217"/>
            </a:xfrm>
          </p:grpSpPr>
          <p:sp>
            <p:nvSpPr>
              <p:cNvPr id="230" name="Freeform 228"/>
              <p:cNvSpPr>
                <a:spLocks/>
              </p:cNvSpPr>
              <p:nvPr/>
            </p:nvSpPr>
            <p:spPr bwMode="auto">
              <a:xfrm>
                <a:off x="4753" y="3000"/>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31" name="Freeform 229"/>
              <p:cNvSpPr>
                <a:spLocks/>
              </p:cNvSpPr>
              <p:nvPr/>
            </p:nvSpPr>
            <p:spPr bwMode="auto">
              <a:xfrm>
                <a:off x="4753" y="3000"/>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32" name="Group 230"/>
            <p:cNvGrpSpPr>
              <a:grpSpLocks/>
            </p:cNvGrpSpPr>
            <p:nvPr/>
          </p:nvGrpSpPr>
          <p:grpSpPr bwMode="auto">
            <a:xfrm>
              <a:off x="7545388" y="5153025"/>
              <a:ext cx="638175" cy="344488"/>
              <a:chOff x="4753" y="3246"/>
              <a:chExt cx="402" cy="217"/>
            </a:xfrm>
          </p:grpSpPr>
          <p:sp>
            <p:nvSpPr>
              <p:cNvPr id="233" name="Freeform 231"/>
              <p:cNvSpPr>
                <a:spLocks/>
              </p:cNvSpPr>
              <p:nvPr/>
            </p:nvSpPr>
            <p:spPr bwMode="auto">
              <a:xfrm>
                <a:off x="4753" y="324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34" name="Freeform 232"/>
              <p:cNvSpPr>
                <a:spLocks/>
              </p:cNvSpPr>
              <p:nvPr/>
            </p:nvSpPr>
            <p:spPr bwMode="auto">
              <a:xfrm>
                <a:off x="4753" y="324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35" name="Group 233"/>
            <p:cNvGrpSpPr>
              <a:grpSpLocks/>
            </p:cNvGrpSpPr>
            <p:nvPr/>
          </p:nvGrpSpPr>
          <p:grpSpPr bwMode="auto">
            <a:xfrm>
              <a:off x="7545388" y="5543550"/>
              <a:ext cx="638175" cy="344488"/>
              <a:chOff x="4753" y="3492"/>
              <a:chExt cx="402" cy="217"/>
            </a:xfrm>
          </p:grpSpPr>
          <p:sp>
            <p:nvSpPr>
              <p:cNvPr id="236" name="Freeform 234"/>
              <p:cNvSpPr>
                <a:spLocks/>
              </p:cNvSpPr>
              <p:nvPr/>
            </p:nvSpPr>
            <p:spPr bwMode="auto">
              <a:xfrm>
                <a:off x="4753" y="349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dirty="0"/>
              </a:p>
            </p:txBody>
          </p:sp>
          <p:sp>
            <p:nvSpPr>
              <p:cNvPr id="237" name="Freeform 235"/>
              <p:cNvSpPr>
                <a:spLocks/>
              </p:cNvSpPr>
              <p:nvPr/>
            </p:nvSpPr>
            <p:spPr bwMode="auto">
              <a:xfrm>
                <a:off x="4753" y="349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38" name="Group 236"/>
            <p:cNvGrpSpPr>
              <a:grpSpLocks/>
            </p:cNvGrpSpPr>
            <p:nvPr/>
          </p:nvGrpSpPr>
          <p:grpSpPr bwMode="auto">
            <a:xfrm>
              <a:off x="7545388" y="2133600"/>
              <a:ext cx="638175" cy="306388"/>
              <a:chOff x="4753" y="1344"/>
              <a:chExt cx="402" cy="193"/>
            </a:xfrm>
          </p:grpSpPr>
          <p:sp>
            <p:nvSpPr>
              <p:cNvPr id="239" name="Freeform 237"/>
              <p:cNvSpPr>
                <a:spLocks/>
              </p:cNvSpPr>
              <p:nvPr/>
            </p:nvSpPr>
            <p:spPr bwMode="auto">
              <a:xfrm>
                <a:off x="4753" y="1344"/>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40" name="Freeform 238"/>
              <p:cNvSpPr>
                <a:spLocks/>
              </p:cNvSpPr>
              <p:nvPr/>
            </p:nvSpPr>
            <p:spPr bwMode="auto">
              <a:xfrm>
                <a:off x="4753" y="1344"/>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41" name="Group 239"/>
            <p:cNvGrpSpPr>
              <a:grpSpLocks/>
            </p:cNvGrpSpPr>
            <p:nvPr/>
          </p:nvGrpSpPr>
          <p:grpSpPr bwMode="auto">
            <a:xfrm>
              <a:off x="8212138" y="2486025"/>
              <a:ext cx="847725" cy="306388"/>
              <a:chOff x="5173" y="1566"/>
              <a:chExt cx="534" cy="193"/>
            </a:xfrm>
          </p:grpSpPr>
          <p:sp>
            <p:nvSpPr>
              <p:cNvPr id="242" name="Freeform 240"/>
              <p:cNvSpPr>
                <a:spLocks/>
              </p:cNvSpPr>
              <p:nvPr/>
            </p:nvSpPr>
            <p:spPr bwMode="auto">
              <a:xfrm>
                <a:off x="5173" y="1566"/>
                <a:ext cx="534" cy="193"/>
              </a:xfrm>
              <a:custGeom>
                <a:avLst/>
                <a:gdLst>
                  <a:gd name="T0" fmla="*/ 533 w 534"/>
                  <a:gd name="T1" fmla="*/ 0 h 193"/>
                  <a:gd name="T2" fmla="*/ 533 w 534"/>
                  <a:gd name="T3" fmla="*/ 192 h 193"/>
                  <a:gd name="T4" fmla="*/ 0 w 534"/>
                  <a:gd name="T5" fmla="*/ 192 h 193"/>
                  <a:gd name="T6" fmla="*/ 0 60000 65536"/>
                  <a:gd name="T7" fmla="*/ 0 60000 65536"/>
                  <a:gd name="T8" fmla="*/ 0 60000 65536"/>
                  <a:gd name="T9" fmla="*/ 0 w 534"/>
                  <a:gd name="T10" fmla="*/ 0 h 193"/>
                  <a:gd name="T11" fmla="*/ 534 w 534"/>
                  <a:gd name="T12" fmla="*/ 193 h 193"/>
                </a:gdLst>
                <a:ahLst/>
                <a:cxnLst>
                  <a:cxn ang="T6">
                    <a:pos x="T0" y="T1"/>
                  </a:cxn>
                  <a:cxn ang="T7">
                    <a:pos x="T2" y="T3"/>
                  </a:cxn>
                  <a:cxn ang="T8">
                    <a:pos x="T4" y="T5"/>
                  </a:cxn>
                </a:cxnLst>
                <a:rect l="T9" t="T10" r="T11" b="T12"/>
                <a:pathLst>
                  <a:path w="534" h="193">
                    <a:moveTo>
                      <a:pt x="533" y="0"/>
                    </a:moveTo>
                    <a:lnTo>
                      <a:pt x="533"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43" name="Freeform 241"/>
              <p:cNvSpPr>
                <a:spLocks/>
              </p:cNvSpPr>
              <p:nvPr/>
            </p:nvSpPr>
            <p:spPr bwMode="auto">
              <a:xfrm>
                <a:off x="5173" y="1566"/>
                <a:ext cx="534" cy="193"/>
              </a:xfrm>
              <a:custGeom>
                <a:avLst/>
                <a:gdLst>
                  <a:gd name="T0" fmla="*/ 0 w 534"/>
                  <a:gd name="T1" fmla="*/ 192 h 193"/>
                  <a:gd name="T2" fmla="*/ 0 w 534"/>
                  <a:gd name="T3" fmla="*/ 0 h 193"/>
                  <a:gd name="T4" fmla="*/ 533 w 534"/>
                  <a:gd name="T5" fmla="*/ 0 h 193"/>
                  <a:gd name="T6" fmla="*/ 0 60000 65536"/>
                  <a:gd name="T7" fmla="*/ 0 60000 65536"/>
                  <a:gd name="T8" fmla="*/ 0 60000 65536"/>
                  <a:gd name="T9" fmla="*/ 0 w 534"/>
                  <a:gd name="T10" fmla="*/ 0 h 193"/>
                  <a:gd name="T11" fmla="*/ 534 w 534"/>
                  <a:gd name="T12" fmla="*/ 193 h 193"/>
                </a:gdLst>
                <a:ahLst/>
                <a:cxnLst>
                  <a:cxn ang="T6">
                    <a:pos x="T0" y="T1"/>
                  </a:cxn>
                  <a:cxn ang="T7">
                    <a:pos x="T2" y="T3"/>
                  </a:cxn>
                  <a:cxn ang="T8">
                    <a:pos x="T4" y="T5"/>
                  </a:cxn>
                </a:cxnLst>
                <a:rect l="T9" t="T10" r="T11" b="T12"/>
                <a:pathLst>
                  <a:path w="534" h="193">
                    <a:moveTo>
                      <a:pt x="0" y="192"/>
                    </a:moveTo>
                    <a:lnTo>
                      <a:pt x="0" y="0"/>
                    </a:lnTo>
                    <a:lnTo>
                      <a:pt x="533"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44" name="Group 242"/>
            <p:cNvGrpSpPr>
              <a:grpSpLocks/>
            </p:cNvGrpSpPr>
            <p:nvPr/>
          </p:nvGrpSpPr>
          <p:grpSpPr bwMode="auto">
            <a:xfrm>
              <a:off x="8212138" y="2838450"/>
              <a:ext cx="847725" cy="344488"/>
              <a:chOff x="5173" y="1788"/>
              <a:chExt cx="534" cy="217"/>
            </a:xfrm>
          </p:grpSpPr>
          <p:sp>
            <p:nvSpPr>
              <p:cNvPr id="245" name="Freeform 243"/>
              <p:cNvSpPr>
                <a:spLocks/>
              </p:cNvSpPr>
              <p:nvPr/>
            </p:nvSpPr>
            <p:spPr bwMode="auto">
              <a:xfrm>
                <a:off x="5173" y="1788"/>
                <a:ext cx="534" cy="217"/>
              </a:xfrm>
              <a:custGeom>
                <a:avLst/>
                <a:gdLst>
                  <a:gd name="T0" fmla="*/ 533 w 534"/>
                  <a:gd name="T1" fmla="*/ 0 h 217"/>
                  <a:gd name="T2" fmla="*/ 533 w 534"/>
                  <a:gd name="T3" fmla="*/ 216 h 217"/>
                  <a:gd name="T4" fmla="*/ 0 w 534"/>
                  <a:gd name="T5" fmla="*/ 216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533" y="0"/>
                    </a:moveTo>
                    <a:lnTo>
                      <a:pt x="533"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46" name="Freeform 244"/>
              <p:cNvSpPr>
                <a:spLocks/>
              </p:cNvSpPr>
              <p:nvPr/>
            </p:nvSpPr>
            <p:spPr bwMode="auto">
              <a:xfrm>
                <a:off x="5173" y="1788"/>
                <a:ext cx="534" cy="217"/>
              </a:xfrm>
              <a:custGeom>
                <a:avLst/>
                <a:gdLst>
                  <a:gd name="T0" fmla="*/ 0 w 534"/>
                  <a:gd name="T1" fmla="*/ 216 h 217"/>
                  <a:gd name="T2" fmla="*/ 0 w 534"/>
                  <a:gd name="T3" fmla="*/ 0 h 217"/>
                  <a:gd name="T4" fmla="*/ 533 w 534"/>
                  <a:gd name="T5" fmla="*/ 0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0" y="216"/>
                    </a:moveTo>
                    <a:lnTo>
                      <a:pt x="0" y="0"/>
                    </a:lnTo>
                    <a:lnTo>
                      <a:pt x="533"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47" name="Group 245"/>
            <p:cNvGrpSpPr>
              <a:grpSpLocks/>
            </p:cNvGrpSpPr>
            <p:nvPr/>
          </p:nvGrpSpPr>
          <p:grpSpPr bwMode="auto">
            <a:xfrm>
              <a:off x="8212138" y="3200400"/>
              <a:ext cx="847725" cy="344488"/>
              <a:chOff x="5173" y="2016"/>
              <a:chExt cx="534" cy="217"/>
            </a:xfrm>
          </p:grpSpPr>
          <p:sp>
            <p:nvSpPr>
              <p:cNvPr id="248" name="Freeform 246"/>
              <p:cNvSpPr>
                <a:spLocks/>
              </p:cNvSpPr>
              <p:nvPr/>
            </p:nvSpPr>
            <p:spPr bwMode="auto">
              <a:xfrm>
                <a:off x="5173" y="2016"/>
                <a:ext cx="534" cy="217"/>
              </a:xfrm>
              <a:custGeom>
                <a:avLst/>
                <a:gdLst>
                  <a:gd name="T0" fmla="*/ 533 w 534"/>
                  <a:gd name="T1" fmla="*/ 0 h 217"/>
                  <a:gd name="T2" fmla="*/ 533 w 534"/>
                  <a:gd name="T3" fmla="*/ 216 h 217"/>
                  <a:gd name="T4" fmla="*/ 0 w 534"/>
                  <a:gd name="T5" fmla="*/ 216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533" y="0"/>
                    </a:moveTo>
                    <a:lnTo>
                      <a:pt x="533"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49" name="Freeform 247"/>
              <p:cNvSpPr>
                <a:spLocks/>
              </p:cNvSpPr>
              <p:nvPr/>
            </p:nvSpPr>
            <p:spPr bwMode="auto">
              <a:xfrm>
                <a:off x="5173" y="2016"/>
                <a:ext cx="534" cy="217"/>
              </a:xfrm>
              <a:custGeom>
                <a:avLst/>
                <a:gdLst>
                  <a:gd name="T0" fmla="*/ 0 w 534"/>
                  <a:gd name="T1" fmla="*/ 216 h 217"/>
                  <a:gd name="T2" fmla="*/ 0 w 534"/>
                  <a:gd name="T3" fmla="*/ 0 h 217"/>
                  <a:gd name="T4" fmla="*/ 533 w 534"/>
                  <a:gd name="T5" fmla="*/ 0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0" y="216"/>
                    </a:moveTo>
                    <a:lnTo>
                      <a:pt x="0" y="0"/>
                    </a:lnTo>
                    <a:lnTo>
                      <a:pt x="533"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50" name="Group 248"/>
            <p:cNvGrpSpPr>
              <a:grpSpLocks/>
            </p:cNvGrpSpPr>
            <p:nvPr/>
          </p:nvGrpSpPr>
          <p:grpSpPr bwMode="auto">
            <a:xfrm>
              <a:off x="8212138" y="3590925"/>
              <a:ext cx="847725" cy="344488"/>
              <a:chOff x="5173" y="2262"/>
              <a:chExt cx="534" cy="217"/>
            </a:xfrm>
          </p:grpSpPr>
          <p:sp>
            <p:nvSpPr>
              <p:cNvPr id="251" name="Freeform 249"/>
              <p:cNvSpPr>
                <a:spLocks/>
              </p:cNvSpPr>
              <p:nvPr/>
            </p:nvSpPr>
            <p:spPr bwMode="auto">
              <a:xfrm>
                <a:off x="5173" y="2262"/>
                <a:ext cx="534" cy="217"/>
              </a:xfrm>
              <a:custGeom>
                <a:avLst/>
                <a:gdLst>
                  <a:gd name="T0" fmla="*/ 533 w 534"/>
                  <a:gd name="T1" fmla="*/ 0 h 217"/>
                  <a:gd name="T2" fmla="*/ 533 w 534"/>
                  <a:gd name="T3" fmla="*/ 216 h 217"/>
                  <a:gd name="T4" fmla="*/ 0 w 534"/>
                  <a:gd name="T5" fmla="*/ 216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533" y="0"/>
                    </a:moveTo>
                    <a:lnTo>
                      <a:pt x="533"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52" name="Freeform 250"/>
              <p:cNvSpPr>
                <a:spLocks/>
              </p:cNvSpPr>
              <p:nvPr/>
            </p:nvSpPr>
            <p:spPr bwMode="auto">
              <a:xfrm>
                <a:off x="5173" y="2262"/>
                <a:ext cx="534" cy="217"/>
              </a:xfrm>
              <a:custGeom>
                <a:avLst/>
                <a:gdLst>
                  <a:gd name="T0" fmla="*/ 0 w 534"/>
                  <a:gd name="T1" fmla="*/ 216 h 217"/>
                  <a:gd name="T2" fmla="*/ 0 w 534"/>
                  <a:gd name="T3" fmla="*/ 0 h 217"/>
                  <a:gd name="T4" fmla="*/ 533 w 534"/>
                  <a:gd name="T5" fmla="*/ 0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0" y="216"/>
                    </a:moveTo>
                    <a:lnTo>
                      <a:pt x="0" y="0"/>
                    </a:lnTo>
                    <a:lnTo>
                      <a:pt x="533"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53" name="Group 251"/>
            <p:cNvGrpSpPr>
              <a:grpSpLocks/>
            </p:cNvGrpSpPr>
            <p:nvPr/>
          </p:nvGrpSpPr>
          <p:grpSpPr bwMode="auto">
            <a:xfrm>
              <a:off x="8212138" y="3981450"/>
              <a:ext cx="847725" cy="344488"/>
              <a:chOff x="5173" y="2508"/>
              <a:chExt cx="534" cy="217"/>
            </a:xfrm>
          </p:grpSpPr>
          <p:sp>
            <p:nvSpPr>
              <p:cNvPr id="254" name="Freeform 252"/>
              <p:cNvSpPr>
                <a:spLocks/>
              </p:cNvSpPr>
              <p:nvPr/>
            </p:nvSpPr>
            <p:spPr bwMode="auto">
              <a:xfrm>
                <a:off x="5173" y="2508"/>
                <a:ext cx="534" cy="217"/>
              </a:xfrm>
              <a:custGeom>
                <a:avLst/>
                <a:gdLst>
                  <a:gd name="T0" fmla="*/ 533 w 534"/>
                  <a:gd name="T1" fmla="*/ 0 h 217"/>
                  <a:gd name="T2" fmla="*/ 533 w 534"/>
                  <a:gd name="T3" fmla="*/ 216 h 217"/>
                  <a:gd name="T4" fmla="*/ 0 w 534"/>
                  <a:gd name="T5" fmla="*/ 216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533" y="0"/>
                    </a:moveTo>
                    <a:lnTo>
                      <a:pt x="533"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55" name="Freeform 253"/>
              <p:cNvSpPr>
                <a:spLocks/>
              </p:cNvSpPr>
              <p:nvPr/>
            </p:nvSpPr>
            <p:spPr bwMode="auto">
              <a:xfrm>
                <a:off x="5173" y="2508"/>
                <a:ext cx="534" cy="217"/>
              </a:xfrm>
              <a:custGeom>
                <a:avLst/>
                <a:gdLst>
                  <a:gd name="T0" fmla="*/ 0 w 534"/>
                  <a:gd name="T1" fmla="*/ 216 h 217"/>
                  <a:gd name="T2" fmla="*/ 0 w 534"/>
                  <a:gd name="T3" fmla="*/ 0 h 217"/>
                  <a:gd name="T4" fmla="*/ 533 w 534"/>
                  <a:gd name="T5" fmla="*/ 0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0" y="216"/>
                    </a:moveTo>
                    <a:lnTo>
                      <a:pt x="0" y="0"/>
                    </a:lnTo>
                    <a:lnTo>
                      <a:pt x="533"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56" name="Group 254"/>
            <p:cNvGrpSpPr>
              <a:grpSpLocks/>
            </p:cNvGrpSpPr>
            <p:nvPr/>
          </p:nvGrpSpPr>
          <p:grpSpPr bwMode="auto">
            <a:xfrm>
              <a:off x="8212138" y="4371975"/>
              <a:ext cx="847725" cy="344488"/>
              <a:chOff x="5173" y="2754"/>
              <a:chExt cx="534" cy="217"/>
            </a:xfrm>
          </p:grpSpPr>
          <p:sp>
            <p:nvSpPr>
              <p:cNvPr id="257" name="Freeform 255"/>
              <p:cNvSpPr>
                <a:spLocks/>
              </p:cNvSpPr>
              <p:nvPr/>
            </p:nvSpPr>
            <p:spPr bwMode="auto">
              <a:xfrm>
                <a:off x="5173" y="2754"/>
                <a:ext cx="534" cy="217"/>
              </a:xfrm>
              <a:custGeom>
                <a:avLst/>
                <a:gdLst>
                  <a:gd name="T0" fmla="*/ 533 w 534"/>
                  <a:gd name="T1" fmla="*/ 0 h 217"/>
                  <a:gd name="T2" fmla="*/ 533 w 534"/>
                  <a:gd name="T3" fmla="*/ 216 h 217"/>
                  <a:gd name="T4" fmla="*/ 0 w 534"/>
                  <a:gd name="T5" fmla="*/ 216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533" y="0"/>
                    </a:moveTo>
                    <a:lnTo>
                      <a:pt x="533"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58" name="Freeform 256"/>
              <p:cNvSpPr>
                <a:spLocks/>
              </p:cNvSpPr>
              <p:nvPr/>
            </p:nvSpPr>
            <p:spPr bwMode="auto">
              <a:xfrm>
                <a:off x="5173" y="2754"/>
                <a:ext cx="534" cy="217"/>
              </a:xfrm>
              <a:custGeom>
                <a:avLst/>
                <a:gdLst>
                  <a:gd name="T0" fmla="*/ 0 w 534"/>
                  <a:gd name="T1" fmla="*/ 216 h 217"/>
                  <a:gd name="T2" fmla="*/ 0 w 534"/>
                  <a:gd name="T3" fmla="*/ 0 h 217"/>
                  <a:gd name="T4" fmla="*/ 533 w 534"/>
                  <a:gd name="T5" fmla="*/ 0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0" y="216"/>
                    </a:moveTo>
                    <a:lnTo>
                      <a:pt x="0" y="0"/>
                    </a:lnTo>
                    <a:lnTo>
                      <a:pt x="533"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59" name="Group 257"/>
            <p:cNvGrpSpPr>
              <a:grpSpLocks/>
            </p:cNvGrpSpPr>
            <p:nvPr/>
          </p:nvGrpSpPr>
          <p:grpSpPr bwMode="auto">
            <a:xfrm>
              <a:off x="8212138" y="4762500"/>
              <a:ext cx="847725" cy="344488"/>
              <a:chOff x="5173" y="3000"/>
              <a:chExt cx="534" cy="217"/>
            </a:xfrm>
          </p:grpSpPr>
          <p:sp>
            <p:nvSpPr>
              <p:cNvPr id="260" name="Freeform 258"/>
              <p:cNvSpPr>
                <a:spLocks/>
              </p:cNvSpPr>
              <p:nvPr/>
            </p:nvSpPr>
            <p:spPr bwMode="auto">
              <a:xfrm>
                <a:off x="5173" y="3000"/>
                <a:ext cx="534" cy="217"/>
              </a:xfrm>
              <a:custGeom>
                <a:avLst/>
                <a:gdLst>
                  <a:gd name="T0" fmla="*/ 533 w 534"/>
                  <a:gd name="T1" fmla="*/ 0 h 217"/>
                  <a:gd name="T2" fmla="*/ 533 w 534"/>
                  <a:gd name="T3" fmla="*/ 216 h 217"/>
                  <a:gd name="T4" fmla="*/ 0 w 534"/>
                  <a:gd name="T5" fmla="*/ 216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533" y="0"/>
                    </a:moveTo>
                    <a:lnTo>
                      <a:pt x="533"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61" name="Freeform 259"/>
              <p:cNvSpPr>
                <a:spLocks/>
              </p:cNvSpPr>
              <p:nvPr/>
            </p:nvSpPr>
            <p:spPr bwMode="auto">
              <a:xfrm>
                <a:off x="5173" y="3000"/>
                <a:ext cx="534" cy="217"/>
              </a:xfrm>
              <a:custGeom>
                <a:avLst/>
                <a:gdLst>
                  <a:gd name="T0" fmla="*/ 0 w 534"/>
                  <a:gd name="T1" fmla="*/ 216 h 217"/>
                  <a:gd name="T2" fmla="*/ 0 w 534"/>
                  <a:gd name="T3" fmla="*/ 0 h 217"/>
                  <a:gd name="T4" fmla="*/ 533 w 534"/>
                  <a:gd name="T5" fmla="*/ 0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0" y="216"/>
                    </a:moveTo>
                    <a:lnTo>
                      <a:pt x="0" y="0"/>
                    </a:lnTo>
                    <a:lnTo>
                      <a:pt x="533"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62" name="Group 260"/>
            <p:cNvGrpSpPr>
              <a:grpSpLocks/>
            </p:cNvGrpSpPr>
            <p:nvPr/>
          </p:nvGrpSpPr>
          <p:grpSpPr bwMode="auto">
            <a:xfrm>
              <a:off x="8212138" y="5153025"/>
              <a:ext cx="847725" cy="344488"/>
              <a:chOff x="5173" y="3246"/>
              <a:chExt cx="534" cy="217"/>
            </a:xfrm>
          </p:grpSpPr>
          <p:sp>
            <p:nvSpPr>
              <p:cNvPr id="263" name="Freeform 261"/>
              <p:cNvSpPr>
                <a:spLocks/>
              </p:cNvSpPr>
              <p:nvPr/>
            </p:nvSpPr>
            <p:spPr bwMode="auto">
              <a:xfrm>
                <a:off x="5173" y="3246"/>
                <a:ext cx="534" cy="217"/>
              </a:xfrm>
              <a:custGeom>
                <a:avLst/>
                <a:gdLst>
                  <a:gd name="T0" fmla="*/ 533 w 534"/>
                  <a:gd name="T1" fmla="*/ 0 h 217"/>
                  <a:gd name="T2" fmla="*/ 533 w 534"/>
                  <a:gd name="T3" fmla="*/ 216 h 217"/>
                  <a:gd name="T4" fmla="*/ 0 w 534"/>
                  <a:gd name="T5" fmla="*/ 216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533" y="0"/>
                    </a:moveTo>
                    <a:lnTo>
                      <a:pt x="533"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64" name="Freeform 262"/>
              <p:cNvSpPr>
                <a:spLocks/>
              </p:cNvSpPr>
              <p:nvPr/>
            </p:nvSpPr>
            <p:spPr bwMode="auto">
              <a:xfrm>
                <a:off x="5173" y="3246"/>
                <a:ext cx="534" cy="217"/>
              </a:xfrm>
              <a:custGeom>
                <a:avLst/>
                <a:gdLst>
                  <a:gd name="T0" fmla="*/ 0 w 534"/>
                  <a:gd name="T1" fmla="*/ 216 h 217"/>
                  <a:gd name="T2" fmla="*/ 0 w 534"/>
                  <a:gd name="T3" fmla="*/ 0 h 217"/>
                  <a:gd name="T4" fmla="*/ 533 w 534"/>
                  <a:gd name="T5" fmla="*/ 0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0" y="216"/>
                    </a:moveTo>
                    <a:lnTo>
                      <a:pt x="0" y="0"/>
                    </a:lnTo>
                    <a:lnTo>
                      <a:pt x="533"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65" name="Group 263"/>
            <p:cNvGrpSpPr>
              <a:grpSpLocks/>
            </p:cNvGrpSpPr>
            <p:nvPr/>
          </p:nvGrpSpPr>
          <p:grpSpPr bwMode="auto">
            <a:xfrm>
              <a:off x="8212138" y="5543550"/>
              <a:ext cx="847725" cy="344488"/>
              <a:chOff x="5173" y="3492"/>
              <a:chExt cx="534" cy="217"/>
            </a:xfrm>
          </p:grpSpPr>
          <p:sp>
            <p:nvSpPr>
              <p:cNvPr id="266" name="Freeform 264"/>
              <p:cNvSpPr>
                <a:spLocks/>
              </p:cNvSpPr>
              <p:nvPr/>
            </p:nvSpPr>
            <p:spPr bwMode="auto">
              <a:xfrm>
                <a:off x="5173" y="3492"/>
                <a:ext cx="534" cy="217"/>
              </a:xfrm>
              <a:custGeom>
                <a:avLst/>
                <a:gdLst>
                  <a:gd name="T0" fmla="*/ 533 w 534"/>
                  <a:gd name="T1" fmla="*/ 0 h 217"/>
                  <a:gd name="T2" fmla="*/ 533 w 534"/>
                  <a:gd name="T3" fmla="*/ 216 h 217"/>
                  <a:gd name="T4" fmla="*/ 0 w 534"/>
                  <a:gd name="T5" fmla="*/ 216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533" y="0"/>
                    </a:moveTo>
                    <a:lnTo>
                      <a:pt x="533"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67" name="Freeform 265"/>
              <p:cNvSpPr>
                <a:spLocks/>
              </p:cNvSpPr>
              <p:nvPr/>
            </p:nvSpPr>
            <p:spPr bwMode="auto">
              <a:xfrm>
                <a:off x="5173" y="3492"/>
                <a:ext cx="534" cy="217"/>
              </a:xfrm>
              <a:custGeom>
                <a:avLst/>
                <a:gdLst>
                  <a:gd name="T0" fmla="*/ 0 w 534"/>
                  <a:gd name="T1" fmla="*/ 216 h 217"/>
                  <a:gd name="T2" fmla="*/ 0 w 534"/>
                  <a:gd name="T3" fmla="*/ 0 h 217"/>
                  <a:gd name="T4" fmla="*/ 533 w 534"/>
                  <a:gd name="T5" fmla="*/ 0 h 217"/>
                  <a:gd name="T6" fmla="*/ 0 60000 65536"/>
                  <a:gd name="T7" fmla="*/ 0 60000 65536"/>
                  <a:gd name="T8" fmla="*/ 0 60000 65536"/>
                  <a:gd name="T9" fmla="*/ 0 w 534"/>
                  <a:gd name="T10" fmla="*/ 0 h 217"/>
                  <a:gd name="T11" fmla="*/ 534 w 534"/>
                  <a:gd name="T12" fmla="*/ 217 h 217"/>
                </a:gdLst>
                <a:ahLst/>
                <a:cxnLst>
                  <a:cxn ang="T6">
                    <a:pos x="T0" y="T1"/>
                  </a:cxn>
                  <a:cxn ang="T7">
                    <a:pos x="T2" y="T3"/>
                  </a:cxn>
                  <a:cxn ang="T8">
                    <a:pos x="T4" y="T5"/>
                  </a:cxn>
                </a:cxnLst>
                <a:rect l="T9" t="T10" r="T11" b="T12"/>
                <a:pathLst>
                  <a:path w="534" h="217">
                    <a:moveTo>
                      <a:pt x="0" y="216"/>
                    </a:moveTo>
                    <a:lnTo>
                      <a:pt x="0" y="0"/>
                    </a:lnTo>
                    <a:lnTo>
                      <a:pt x="533"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dirty="0"/>
              </a:p>
            </p:txBody>
          </p:sp>
        </p:grpSp>
        <p:grpSp>
          <p:nvGrpSpPr>
            <p:cNvPr id="268" name="Group 266"/>
            <p:cNvGrpSpPr>
              <a:grpSpLocks/>
            </p:cNvGrpSpPr>
            <p:nvPr/>
          </p:nvGrpSpPr>
          <p:grpSpPr bwMode="auto">
            <a:xfrm>
              <a:off x="8212138" y="2133600"/>
              <a:ext cx="847725" cy="306388"/>
              <a:chOff x="5173" y="1344"/>
              <a:chExt cx="534" cy="193"/>
            </a:xfrm>
          </p:grpSpPr>
          <p:sp>
            <p:nvSpPr>
              <p:cNvPr id="269" name="Freeform 267"/>
              <p:cNvSpPr>
                <a:spLocks/>
              </p:cNvSpPr>
              <p:nvPr/>
            </p:nvSpPr>
            <p:spPr bwMode="auto">
              <a:xfrm>
                <a:off x="5173" y="1344"/>
                <a:ext cx="534" cy="193"/>
              </a:xfrm>
              <a:custGeom>
                <a:avLst/>
                <a:gdLst>
                  <a:gd name="T0" fmla="*/ 533 w 534"/>
                  <a:gd name="T1" fmla="*/ 0 h 193"/>
                  <a:gd name="T2" fmla="*/ 533 w 534"/>
                  <a:gd name="T3" fmla="*/ 192 h 193"/>
                  <a:gd name="T4" fmla="*/ 0 w 534"/>
                  <a:gd name="T5" fmla="*/ 192 h 193"/>
                  <a:gd name="T6" fmla="*/ 0 60000 65536"/>
                  <a:gd name="T7" fmla="*/ 0 60000 65536"/>
                  <a:gd name="T8" fmla="*/ 0 60000 65536"/>
                  <a:gd name="T9" fmla="*/ 0 w 534"/>
                  <a:gd name="T10" fmla="*/ 0 h 193"/>
                  <a:gd name="T11" fmla="*/ 534 w 534"/>
                  <a:gd name="T12" fmla="*/ 193 h 193"/>
                </a:gdLst>
                <a:ahLst/>
                <a:cxnLst>
                  <a:cxn ang="T6">
                    <a:pos x="T0" y="T1"/>
                  </a:cxn>
                  <a:cxn ang="T7">
                    <a:pos x="T2" y="T3"/>
                  </a:cxn>
                  <a:cxn ang="T8">
                    <a:pos x="T4" y="T5"/>
                  </a:cxn>
                </a:cxnLst>
                <a:rect l="T9" t="T10" r="T11" b="T12"/>
                <a:pathLst>
                  <a:path w="534" h="193">
                    <a:moveTo>
                      <a:pt x="533" y="0"/>
                    </a:moveTo>
                    <a:lnTo>
                      <a:pt x="533"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270" name="Freeform 268"/>
              <p:cNvSpPr>
                <a:spLocks/>
              </p:cNvSpPr>
              <p:nvPr/>
            </p:nvSpPr>
            <p:spPr bwMode="auto">
              <a:xfrm>
                <a:off x="5173" y="1344"/>
                <a:ext cx="534" cy="193"/>
              </a:xfrm>
              <a:custGeom>
                <a:avLst/>
                <a:gdLst>
                  <a:gd name="T0" fmla="*/ 0 w 534"/>
                  <a:gd name="T1" fmla="*/ 192 h 193"/>
                  <a:gd name="T2" fmla="*/ 0 w 534"/>
                  <a:gd name="T3" fmla="*/ 0 h 193"/>
                  <a:gd name="T4" fmla="*/ 533 w 534"/>
                  <a:gd name="T5" fmla="*/ 0 h 193"/>
                  <a:gd name="T6" fmla="*/ 0 60000 65536"/>
                  <a:gd name="T7" fmla="*/ 0 60000 65536"/>
                  <a:gd name="T8" fmla="*/ 0 60000 65536"/>
                  <a:gd name="T9" fmla="*/ 0 w 534"/>
                  <a:gd name="T10" fmla="*/ 0 h 193"/>
                  <a:gd name="T11" fmla="*/ 534 w 534"/>
                  <a:gd name="T12" fmla="*/ 193 h 193"/>
                </a:gdLst>
                <a:ahLst/>
                <a:cxnLst>
                  <a:cxn ang="T6">
                    <a:pos x="T0" y="T1"/>
                  </a:cxn>
                  <a:cxn ang="T7">
                    <a:pos x="T2" y="T3"/>
                  </a:cxn>
                  <a:cxn ang="T8">
                    <a:pos x="T4" y="T5"/>
                  </a:cxn>
                </a:cxnLst>
                <a:rect l="T9" t="T10" r="T11" b="T12"/>
                <a:pathLst>
                  <a:path w="534" h="193">
                    <a:moveTo>
                      <a:pt x="0" y="192"/>
                    </a:moveTo>
                    <a:lnTo>
                      <a:pt x="0" y="0"/>
                    </a:lnTo>
                    <a:lnTo>
                      <a:pt x="533"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grpSp>
          <p:nvGrpSpPr>
            <p:cNvPr id="271" name="Group 269"/>
            <p:cNvGrpSpPr>
              <a:grpSpLocks/>
            </p:cNvGrpSpPr>
            <p:nvPr/>
          </p:nvGrpSpPr>
          <p:grpSpPr bwMode="auto">
            <a:xfrm>
              <a:off x="1803400" y="2486025"/>
              <a:ext cx="369888" cy="306388"/>
              <a:chOff x="1136" y="1566"/>
              <a:chExt cx="233" cy="193"/>
            </a:xfrm>
          </p:grpSpPr>
          <p:sp>
            <p:nvSpPr>
              <p:cNvPr id="272" name="Freeform 270"/>
              <p:cNvSpPr>
                <a:spLocks/>
              </p:cNvSpPr>
              <p:nvPr/>
            </p:nvSpPr>
            <p:spPr bwMode="auto">
              <a:xfrm>
                <a:off x="1136" y="1566"/>
                <a:ext cx="233" cy="193"/>
              </a:xfrm>
              <a:custGeom>
                <a:avLst/>
                <a:gdLst>
                  <a:gd name="T0" fmla="*/ 232 w 233"/>
                  <a:gd name="T1" fmla="*/ 0 h 193"/>
                  <a:gd name="T2" fmla="*/ 232 w 233"/>
                  <a:gd name="T3" fmla="*/ 192 h 193"/>
                  <a:gd name="T4" fmla="*/ 0 w 233"/>
                  <a:gd name="T5" fmla="*/ 192 h 193"/>
                  <a:gd name="T6" fmla="*/ 0 60000 65536"/>
                  <a:gd name="T7" fmla="*/ 0 60000 65536"/>
                  <a:gd name="T8" fmla="*/ 0 60000 65536"/>
                  <a:gd name="T9" fmla="*/ 0 w 233"/>
                  <a:gd name="T10" fmla="*/ 0 h 193"/>
                  <a:gd name="T11" fmla="*/ 233 w 233"/>
                  <a:gd name="T12" fmla="*/ 193 h 193"/>
                </a:gdLst>
                <a:ahLst/>
                <a:cxnLst>
                  <a:cxn ang="T6">
                    <a:pos x="T0" y="T1"/>
                  </a:cxn>
                  <a:cxn ang="T7">
                    <a:pos x="T2" y="T3"/>
                  </a:cxn>
                  <a:cxn ang="T8">
                    <a:pos x="T4" y="T5"/>
                  </a:cxn>
                </a:cxnLst>
                <a:rect l="T9" t="T10" r="T11" b="T12"/>
                <a:pathLst>
                  <a:path w="233" h="193">
                    <a:moveTo>
                      <a:pt x="232" y="0"/>
                    </a:moveTo>
                    <a:lnTo>
                      <a:pt x="232"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273" name="Freeform 271"/>
              <p:cNvSpPr>
                <a:spLocks/>
              </p:cNvSpPr>
              <p:nvPr/>
            </p:nvSpPr>
            <p:spPr bwMode="auto">
              <a:xfrm>
                <a:off x="1136" y="1566"/>
                <a:ext cx="233" cy="193"/>
              </a:xfrm>
              <a:custGeom>
                <a:avLst/>
                <a:gdLst>
                  <a:gd name="T0" fmla="*/ 0 w 233"/>
                  <a:gd name="T1" fmla="*/ 192 h 193"/>
                  <a:gd name="T2" fmla="*/ 0 w 233"/>
                  <a:gd name="T3" fmla="*/ 0 h 193"/>
                  <a:gd name="T4" fmla="*/ 232 w 233"/>
                  <a:gd name="T5" fmla="*/ 0 h 193"/>
                  <a:gd name="T6" fmla="*/ 0 60000 65536"/>
                  <a:gd name="T7" fmla="*/ 0 60000 65536"/>
                  <a:gd name="T8" fmla="*/ 0 60000 65536"/>
                  <a:gd name="T9" fmla="*/ 0 w 233"/>
                  <a:gd name="T10" fmla="*/ 0 h 193"/>
                  <a:gd name="T11" fmla="*/ 233 w 233"/>
                  <a:gd name="T12" fmla="*/ 193 h 193"/>
                </a:gdLst>
                <a:ahLst/>
                <a:cxnLst>
                  <a:cxn ang="T6">
                    <a:pos x="T0" y="T1"/>
                  </a:cxn>
                  <a:cxn ang="T7">
                    <a:pos x="T2" y="T3"/>
                  </a:cxn>
                  <a:cxn ang="T8">
                    <a:pos x="T4" y="T5"/>
                  </a:cxn>
                </a:cxnLst>
                <a:rect l="T9" t="T10" r="T11" b="T12"/>
                <a:pathLst>
                  <a:path w="233" h="193">
                    <a:moveTo>
                      <a:pt x="0" y="192"/>
                    </a:moveTo>
                    <a:lnTo>
                      <a:pt x="0" y="0"/>
                    </a:lnTo>
                    <a:lnTo>
                      <a:pt x="232"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274" name="Group 272"/>
            <p:cNvGrpSpPr>
              <a:grpSpLocks/>
            </p:cNvGrpSpPr>
            <p:nvPr/>
          </p:nvGrpSpPr>
          <p:grpSpPr bwMode="auto">
            <a:xfrm>
              <a:off x="2211388" y="2486025"/>
              <a:ext cx="638175" cy="306388"/>
              <a:chOff x="1393" y="1566"/>
              <a:chExt cx="402" cy="193"/>
            </a:xfrm>
          </p:grpSpPr>
          <p:sp>
            <p:nvSpPr>
              <p:cNvPr id="275" name="Freeform 273"/>
              <p:cNvSpPr>
                <a:spLocks/>
              </p:cNvSpPr>
              <p:nvPr/>
            </p:nvSpPr>
            <p:spPr bwMode="auto">
              <a:xfrm>
                <a:off x="1393" y="1566"/>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276" name="Freeform 274"/>
              <p:cNvSpPr>
                <a:spLocks/>
              </p:cNvSpPr>
              <p:nvPr/>
            </p:nvSpPr>
            <p:spPr bwMode="auto">
              <a:xfrm>
                <a:off x="1393" y="1566"/>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277" name="Group 275"/>
            <p:cNvGrpSpPr>
              <a:grpSpLocks/>
            </p:cNvGrpSpPr>
            <p:nvPr/>
          </p:nvGrpSpPr>
          <p:grpSpPr bwMode="auto">
            <a:xfrm>
              <a:off x="1588" y="2486025"/>
              <a:ext cx="1765300" cy="306388"/>
              <a:chOff x="1" y="1566"/>
              <a:chExt cx="1112" cy="193"/>
            </a:xfrm>
          </p:grpSpPr>
          <p:sp>
            <p:nvSpPr>
              <p:cNvPr id="278" name="Freeform 276"/>
              <p:cNvSpPr>
                <a:spLocks/>
              </p:cNvSpPr>
              <p:nvPr/>
            </p:nvSpPr>
            <p:spPr bwMode="auto">
              <a:xfrm>
                <a:off x="1" y="1566"/>
                <a:ext cx="1112" cy="193"/>
              </a:xfrm>
              <a:custGeom>
                <a:avLst/>
                <a:gdLst>
                  <a:gd name="T0" fmla="*/ 1111 w 1112"/>
                  <a:gd name="T1" fmla="*/ 0 h 193"/>
                  <a:gd name="T2" fmla="*/ 1111 w 1112"/>
                  <a:gd name="T3" fmla="*/ 192 h 193"/>
                  <a:gd name="T4" fmla="*/ 0 w 1112"/>
                  <a:gd name="T5" fmla="*/ 192 h 193"/>
                  <a:gd name="T6" fmla="*/ 0 60000 65536"/>
                  <a:gd name="T7" fmla="*/ 0 60000 65536"/>
                  <a:gd name="T8" fmla="*/ 0 60000 65536"/>
                  <a:gd name="T9" fmla="*/ 0 w 1112"/>
                  <a:gd name="T10" fmla="*/ 0 h 193"/>
                  <a:gd name="T11" fmla="*/ 1112 w 1112"/>
                  <a:gd name="T12" fmla="*/ 193 h 193"/>
                </a:gdLst>
                <a:ahLst/>
                <a:cxnLst>
                  <a:cxn ang="T6">
                    <a:pos x="T0" y="T1"/>
                  </a:cxn>
                  <a:cxn ang="T7">
                    <a:pos x="T2" y="T3"/>
                  </a:cxn>
                  <a:cxn ang="T8">
                    <a:pos x="T4" y="T5"/>
                  </a:cxn>
                </a:cxnLst>
                <a:rect l="T9" t="T10" r="T11" b="T12"/>
                <a:pathLst>
                  <a:path w="1112" h="193">
                    <a:moveTo>
                      <a:pt x="1111" y="0"/>
                    </a:moveTo>
                    <a:lnTo>
                      <a:pt x="111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279" name="Freeform 277"/>
              <p:cNvSpPr>
                <a:spLocks/>
              </p:cNvSpPr>
              <p:nvPr/>
            </p:nvSpPr>
            <p:spPr bwMode="auto">
              <a:xfrm>
                <a:off x="1" y="1566"/>
                <a:ext cx="1112" cy="193"/>
              </a:xfrm>
              <a:custGeom>
                <a:avLst/>
                <a:gdLst>
                  <a:gd name="T0" fmla="*/ 0 w 1112"/>
                  <a:gd name="T1" fmla="*/ 192 h 193"/>
                  <a:gd name="T2" fmla="*/ 0 w 1112"/>
                  <a:gd name="T3" fmla="*/ 0 h 193"/>
                  <a:gd name="T4" fmla="*/ 1111 w 1112"/>
                  <a:gd name="T5" fmla="*/ 0 h 193"/>
                  <a:gd name="T6" fmla="*/ 0 60000 65536"/>
                  <a:gd name="T7" fmla="*/ 0 60000 65536"/>
                  <a:gd name="T8" fmla="*/ 0 60000 65536"/>
                  <a:gd name="T9" fmla="*/ 0 w 1112"/>
                  <a:gd name="T10" fmla="*/ 0 h 193"/>
                  <a:gd name="T11" fmla="*/ 1112 w 1112"/>
                  <a:gd name="T12" fmla="*/ 193 h 193"/>
                </a:gdLst>
                <a:ahLst/>
                <a:cxnLst>
                  <a:cxn ang="T6">
                    <a:pos x="T0" y="T1"/>
                  </a:cxn>
                  <a:cxn ang="T7">
                    <a:pos x="T2" y="T3"/>
                  </a:cxn>
                  <a:cxn ang="T8">
                    <a:pos x="T4" y="T5"/>
                  </a:cxn>
                </a:cxnLst>
                <a:rect l="T9" t="T10" r="T11" b="T12"/>
                <a:pathLst>
                  <a:path w="1112" h="193">
                    <a:moveTo>
                      <a:pt x="0" y="192"/>
                    </a:moveTo>
                    <a:lnTo>
                      <a:pt x="0" y="0"/>
                    </a:lnTo>
                    <a:lnTo>
                      <a:pt x="111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280" name="Group 278"/>
            <p:cNvGrpSpPr>
              <a:grpSpLocks/>
            </p:cNvGrpSpPr>
            <p:nvPr/>
          </p:nvGrpSpPr>
          <p:grpSpPr bwMode="auto">
            <a:xfrm>
              <a:off x="1803400" y="2838450"/>
              <a:ext cx="369888" cy="344488"/>
              <a:chOff x="1136" y="1788"/>
              <a:chExt cx="233" cy="217"/>
            </a:xfrm>
          </p:grpSpPr>
          <p:sp>
            <p:nvSpPr>
              <p:cNvPr id="281" name="Freeform 279"/>
              <p:cNvSpPr>
                <a:spLocks/>
              </p:cNvSpPr>
              <p:nvPr/>
            </p:nvSpPr>
            <p:spPr bwMode="auto">
              <a:xfrm>
                <a:off x="1136" y="1788"/>
                <a:ext cx="233" cy="217"/>
              </a:xfrm>
              <a:custGeom>
                <a:avLst/>
                <a:gdLst>
                  <a:gd name="T0" fmla="*/ 232 w 233"/>
                  <a:gd name="T1" fmla="*/ 0 h 217"/>
                  <a:gd name="T2" fmla="*/ 232 w 233"/>
                  <a:gd name="T3" fmla="*/ 216 h 217"/>
                  <a:gd name="T4" fmla="*/ 0 w 233"/>
                  <a:gd name="T5" fmla="*/ 216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232" y="0"/>
                    </a:moveTo>
                    <a:lnTo>
                      <a:pt x="232"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282" name="Freeform 280"/>
              <p:cNvSpPr>
                <a:spLocks/>
              </p:cNvSpPr>
              <p:nvPr/>
            </p:nvSpPr>
            <p:spPr bwMode="auto">
              <a:xfrm>
                <a:off x="1136" y="1788"/>
                <a:ext cx="233" cy="217"/>
              </a:xfrm>
              <a:custGeom>
                <a:avLst/>
                <a:gdLst>
                  <a:gd name="T0" fmla="*/ 0 w 233"/>
                  <a:gd name="T1" fmla="*/ 216 h 217"/>
                  <a:gd name="T2" fmla="*/ 0 w 233"/>
                  <a:gd name="T3" fmla="*/ 0 h 217"/>
                  <a:gd name="T4" fmla="*/ 232 w 233"/>
                  <a:gd name="T5" fmla="*/ 0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0" y="216"/>
                    </a:moveTo>
                    <a:lnTo>
                      <a:pt x="0" y="0"/>
                    </a:lnTo>
                    <a:lnTo>
                      <a:pt x="232"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283" name="Group 281"/>
            <p:cNvGrpSpPr>
              <a:grpSpLocks/>
            </p:cNvGrpSpPr>
            <p:nvPr/>
          </p:nvGrpSpPr>
          <p:grpSpPr bwMode="auto">
            <a:xfrm>
              <a:off x="2211388" y="2838450"/>
              <a:ext cx="638175" cy="344488"/>
              <a:chOff x="1393" y="1788"/>
              <a:chExt cx="402" cy="217"/>
            </a:xfrm>
          </p:grpSpPr>
          <p:sp>
            <p:nvSpPr>
              <p:cNvPr id="284" name="Freeform 282"/>
              <p:cNvSpPr>
                <a:spLocks/>
              </p:cNvSpPr>
              <p:nvPr/>
            </p:nvSpPr>
            <p:spPr bwMode="auto">
              <a:xfrm>
                <a:off x="1393" y="178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285" name="Freeform 283"/>
              <p:cNvSpPr>
                <a:spLocks/>
              </p:cNvSpPr>
              <p:nvPr/>
            </p:nvSpPr>
            <p:spPr bwMode="auto">
              <a:xfrm>
                <a:off x="1393" y="178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286" name="Group 284"/>
            <p:cNvGrpSpPr>
              <a:grpSpLocks/>
            </p:cNvGrpSpPr>
            <p:nvPr/>
          </p:nvGrpSpPr>
          <p:grpSpPr bwMode="auto">
            <a:xfrm>
              <a:off x="1588" y="2838450"/>
              <a:ext cx="1765300" cy="344488"/>
              <a:chOff x="1" y="1788"/>
              <a:chExt cx="1112" cy="217"/>
            </a:xfrm>
          </p:grpSpPr>
          <p:sp>
            <p:nvSpPr>
              <p:cNvPr id="287" name="Freeform 285"/>
              <p:cNvSpPr>
                <a:spLocks/>
              </p:cNvSpPr>
              <p:nvPr/>
            </p:nvSpPr>
            <p:spPr bwMode="auto">
              <a:xfrm>
                <a:off x="1" y="1788"/>
                <a:ext cx="1112" cy="217"/>
              </a:xfrm>
              <a:custGeom>
                <a:avLst/>
                <a:gdLst>
                  <a:gd name="T0" fmla="*/ 1111 w 1112"/>
                  <a:gd name="T1" fmla="*/ 0 h 217"/>
                  <a:gd name="T2" fmla="*/ 1111 w 1112"/>
                  <a:gd name="T3" fmla="*/ 216 h 217"/>
                  <a:gd name="T4" fmla="*/ 0 w 1112"/>
                  <a:gd name="T5" fmla="*/ 216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1111" y="0"/>
                    </a:moveTo>
                    <a:lnTo>
                      <a:pt x="111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288" name="Freeform 286"/>
              <p:cNvSpPr>
                <a:spLocks/>
              </p:cNvSpPr>
              <p:nvPr/>
            </p:nvSpPr>
            <p:spPr bwMode="auto">
              <a:xfrm>
                <a:off x="1" y="1788"/>
                <a:ext cx="1112" cy="217"/>
              </a:xfrm>
              <a:custGeom>
                <a:avLst/>
                <a:gdLst>
                  <a:gd name="T0" fmla="*/ 0 w 1112"/>
                  <a:gd name="T1" fmla="*/ 216 h 217"/>
                  <a:gd name="T2" fmla="*/ 0 w 1112"/>
                  <a:gd name="T3" fmla="*/ 0 h 217"/>
                  <a:gd name="T4" fmla="*/ 1111 w 1112"/>
                  <a:gd name="T5" fmla="*/ 0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0" y="216"/>
                    </a:moveTo>
                    <a:lnTo>
                      <a:pt x="0" y="0"/>
                    </a:lnTo>
                    <a:lnTo>
                      <a:pt x="111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289" name="Group 287"/>
            <p:cNvGrpSpPr>
              <a:grpSpLocks/>
            </p:cNvGrpSpPr>
            <p:nvPr/>
          </p:nvGrpSpPr>
          <p:grpSpPr bwMode="auto">
            <a:xfrm>
              <a:off x="1803400" y="3200400"/>
              <a:ext cx="369888" cy="344488"/>
              <a:chOff x="1136" y="2016"/>
              <a:chExt cx="233" cy="217"/>
            </a:xfrm>
          </p:grpSpPr>
          <p:sp>
            <p:nvSpPr>
              <p:cNvPr id="290" name="Freeform 288"/>
              <p:cNvSpPr>
                <a:spLocks/>
              </p:cNvSpPr>
              <p:nvPr/>
            </p:nvSpPr>
            <p:spPr bwMode="auto">
              <a:xfrm>
                <a:off x="1136" y="2016"/>
                <a:ext cx="233" cy="217"/>
              </a:xfrm>
              <a:custGeom>
                <a:avLst/>
                <a:gdLst>
                  <a:gd name="T0" fmla="*/ 232 w 233"/>
                  <a:gd name="T1" fmla="*/ 0 h 217"/>
                  <a:gd name="T2" fmla="*/ 232 w 233"/>
                  <a:gd name="T3" fmla="*/ 216 h 217"/>
                  <a:gd name="T4" fmla="*/ 0 w 233"/>
                  <a:gd name="T5" fmla="*/ 216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232" y="0"/>
                    </a:moveTo>
                    <a:lnTo>
                      <a:pt x="232"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291" name="Freeform 289"/>
              <p:cNvSpPr>
                <a:spLocks/>
              </p:cNvSpPr>
              <p:nvPr/>
            </p:nvSpPr>
            <p:spPr bwMode="auto">
              <a:xfrm>
                <a:off x="1136" y="2016"/>
                <a:ext cx="233" cy="217"/>
              </a:xfrm>
              <a:custGeom>
                <a:avLst/>
                <a:gdLst>
                  <a:gd name="T0" fmla="*/ 0 w 233"/>
                  <a:gd name="T1" fmla="*/ 216 h 217"/>
                  <a:gd name="T2" fmla="*/ 0 w 233"/>
                  <a:gd name="T3" fmla="*/ 0 h 217"/>
                  <a:gd name="T4" fmla="*/ 232 w 233"/>
                  <a:gd name="T5" fmla="*/ 0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0" y="216"/>
                    </a:moveTo>
                    <a:lnTo>
                      <a:pt x="0" y="0"/>
                    </a:lnTo>
                    <a:lnTo>
                      <a:pt x="232"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292" name="Group 290"/>
            <p:cNvGrpSpPr>
              <a:grpSpLocks/>
            </p:cNvGrpSpPr>
            <p:nvPr/>
          </p:nvGrpSpPr>
          <p:grpSpPr bwMode="auto">
            <a:xfrm>
              <a:off x="2211388" y="3200400"/>
              <a:ext cx="638175" cy="344488"/>
              <a:chOff x="1393" y="2016"/>
              <a:chExt cx="402" cy="217"/>
            </a:xfrm>
          </p:grpSpPr>
          <p:sp>
            <p:nvSpPr>
              <p:cNvPr id="293" name="Freeform 291"/>
              <p:cNvSpPr>
                <a:spLocks/>
              </p:cNvSpPr>
              <p:nvPr/>
            </p:nvSpPr>
            <p:spPr bwMode="auto">
              <a:xfrm>
                <a:off x="1393" y="201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294" name="Freeform 292"/>
              <p:cNvSpPr>
                <a:spLocks/>
              </p:cNvSpPr>
              <p:nvPr/>
            </p:nvSpPr>
            <p:spPr bwMode="auto">
              <a:xfrm>
                <a:off x="1393" y="201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295" name="Group 293"/>
            <p:cNvGrpSpPr>
              <a:grpSpLocks/>
            </p:cNvGrpSpPr>
            <p:nvPr/>
          </p:nvGrpSpPr>
          <p:grpSpPr bwMode="auto">
            <a:xfrm>
              <a:off x="1588" y="3200400"/>
              <a:ext cx="1765300" cy="344488"/>
              <a:chOff x="1" y="2016"/>
              <a:chExt cx="1112" cy="217"/>
            </a:xfrm>
          </p:grpSpPr>
          <p:sp>
            <p:nvSpPr>
              <p:cNvPr id="296" name="Freeform 294"/>
              <p:cNvSpPr>
                <a:spLocks/>
              </p:cNvSpPr>
              <p:nvPr/>
            </p:nvSpPr>
            <p:spPr bwMode="auto">
              <a:xfrm>
                <a:off x="1" y="2016"/>
                <a:ext cx="1112" cy="217"/>
              </a:xfrm>
              <a:custGeom>
                <a:avLst/>
                <a:gdLst>
                  <a:gd name="T0" fmla="*/ 1111 w 1112"/>
                  <a:gd name="T1" fmla="*/ 0 h 217"/>
                  <a:gd name="T2" fmla="*/ 1111 w 1112"/>
                  <a:gd name="T3" fmla="*/ 216 h 217"/>
                  <a:gd name="T4" fmla="*/ 0 w 1112"/>
                  <a:gd name="T5" fmla="*/ 216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1111" y="0"/>
                    </a:moveTo>
                    <a:lnTo>
                      <a:pt x="111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297" name="Freeform 295"/>
              <p:cNvSpPr>
                <a:spLocks/>
              </p:cNvSpPr>
              <p:nvPr/>
            </p:nvSpPr>
            <p:spPr bwMode="auto">
              <a:xfrm>
                <a:off x="1" y="2016"/>
                <a:ext cx="1112" cy="217"/>
              </a:xfrm>
              <a:custGeom>
                <a:avLst/>
                <a:gdLst>
                  <a:gd name="T0" fmla="*/ 0 w 1112"/>
                  <a:gd name="T1" fmla="*/ 216 h 217"/>
                  <a:gd name="T2" fmla="*/ 0 w 1112"/>
                  <a:gd name="T3" fmla="*/ 0 h 217"/>
                  <a:gd name="T4" fmla="*/ 1111 w 1112"/>
                  <a:gd name="T5" fmla="*/ 0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0" y="216"/>
                    </a:moveTo>
                    <a:lnTo>
                      <a:pt x="0" y="0"/>
                    </a:lnTo>
                    <a:lnTo>
                      <a:pt x="111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298" name="Group 296"/>
            <p:cNvGrpSpPr>
              <a:grpSpLocks/>
            </p:cNvGrpSpPr>
            <p:nvPr/>
          </p:nvGrpSpPr>
          <p:grpSpPr bwMode="auto">
            <a:xfrm>
              <a:off x="1803400" y="3590925"/>
              <a:ext cx="369888" cy="344488"/>
              <a:chOff x="1136" y="2262"/>
              <a:chExt cx="233" cy="217"/>
            </a:xfrm>
          </p:grpSpPr>
          <p:sp>
            <p:nvSpPr>
              <p:cNvPr id="299" name="Freeform 297"/>
              <p:cNvSpPr>
                <a:spLocks/>
              </p:cNvSpPr>
              <p:nvPr/>
            </p:nvSpPr>
            <p:spPr bwMode="auto">
              <a:xfrm>
                <a:off x="1136" y="2262"/>
                <a:ext cx="233" cy="217"/>
              </a:xfrm>
              <a:custGeom>
                <a:avLst/>
                <a:gdLst>
                  <a:gd name="T0" fmla="*/ 232 w 233"/>
                  <a:gd name="T1" fmla="*/ 0 h 217"/>
                  <a:gd name="T2" fmla="*/ 232 w 233"/>
                  <a:gd name="T3" fmla="*/ 216 h 217"/>
                  <a:gd name="T4" fmla="*/ 0 w 233"/>
                  <a:gd name="T5" fmla="*/ 216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232" y="0"/>
                    </a:moveTo>
                    <a:lnTo>
                      <a:pt x="232"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00" name="Freeform 298"/>
              <p:cNvSpPr>
                <a:spLocks/>
              </p:cNvSpPr>
              <p:nvPr/>
            </p:nvSpPr>
            <p:spPr bwMode="auto">
              <a:xfrm>
                <a:off x="1136" y="2262"/>
                <a:ext cx="233" cy="217"/>
              </a:xfrm>
              <a:custGeom>
                <a:avLst/>
                <a:gdLst>
                  <a:gd name="T0" fmla="*/ 0 w 233"/>
                  <a:gd name="T1" fmla="*/ 216 h 217"/>
                  <a:gd name="T2" fmla="*/ 0 w 233"/>
                  <a:gd name="T3" fmla="*/ 0 h 217"/>
                  <a:gd name="T4" fmla="*/ 232 w 233"/>
                  <a:gd name="T5" fmla="*/ 0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0" y="216"/>
                    </a:moveTo>
                    <a:lnTo>
                      <a:pt x="0" y="0"/>
                    </a:lnTo>
                    <a:lnTo>
                      <a:pt x="232"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01" name="Group 299"/>
            <p:cNvGrpSpPr>
              <a:grpSpLocks/>
            </p:cNvGrpSpPr>
            <p:nvPr/>
          </p:nvGrpSpPr>
          <p:grpSpPr bwMode="auto">
            <a:xfrm>
              <a:off x="2211388" y="3590925"/>
              <a:ext cx="638175" cy="344488"/>
              <a:chOff x="1393" y="2262"/>
              <a:chExt cx="402" cy="217"/>
            </a:xfrm>
          </p:grpSpPr>
          <p:sp>
            <p:nvSpPr>
              <p:cNvPr id="302" name="Freeform 300"/>
              <p:cNvSpPr>
                <a:spLocks/>
              </p:cNvSpPr>
              <p:nvPr/>
            </p:nvSpPr>
            <p:spPr bwMode="auto">
              <a:xfrm>
                <a:off x="1393" y="226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03" name="Freeform 301"/>
              <p:cNvSpPr>
                <a:spLocks/>
              </p:cNvSpPr>
              <p:nvPr/>
            </p:nvSpPr>
            <p:spPr bwMode="auto">
              <a:xfrm>
                <a:off x="1393" y="226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04" name="Group 302"/>
            <p:cNvGrpSpPr>
              <a:grpSpLocks/>
            </p:cNvGrpSpPr>
            <p:nvPr/>
          </p:nvGrpSpPr>
          <p:grpSpPr bwMode="auto">
            <a:xfrm>
              <a:off x="1588" y="3590925"/>
              <a:ext cx="1765300" cy="344488"/>
              <a:chOff x="1" y="2262"/>
              <a:chExt cx="1112" cy="217"/>
            </a:xfrm>
          </p:grpSpPr>
          <p:sp>
            <p:nvSpPr>
              <p:cNvPr id="305" name="Freeform 303"/>
              <p:cNvSpPr>
                <a:spLocks/>
              </p:cNvSpPr>
              <p:nvPr/>
            </p:nvSpPr>
            <p:spPr bwMode="auto">
              <a:xfrm>
                <a:off x="1" y="2262"/>
                <a:ext cx="1112" cy="217"/>
              </a:xfrm>
              <a:custGeom>
                <a:avLst/>
                <a:gdLst>
                  <a:gd name="T0" fmla="*/ 1111 w 1112"/>
                  <a:gd name="T1" fmla="*/ 0 h 217"/>
                  <a:gd name="T2" fmla="*/ 1111 w 1112"/>
                  <a:gd name="T3" fmla="*/ 216 h 217"/>
                  <a:gd name="T4" fmla="*/ 0 w 1112"/>
                  <a:gd name="T5" fmla="*/ 216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1111" y="0"/>
                    </a:moveTo>
                    <a:lnTo>
                      <a:pt x="111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06" name="Freeform 304"/>
              <p:cNvSpPr>
                <a:spLocks/>
              </p:cNvSpPr>
              <p:nvPr/>
            </p:nvSpPr>
            <p:spPr bwMode="auto">
              <a:xfrm>
                <a:off x="1" y="2262"/>
                <a:ext cx="1112" cy="217"/>
              </a:xfrm>
              <a:custGeom>
                <a:avLst/>
                <a:gdLst>
                  <a:gd name="T0" fmla="*/ 0 w 1112"/>
                  <a:gd name="T1" fmla="*/ 216 h 217"/>
                  <a:gd name="T2" fmla="*/ 0 w 1112"/>
                  <a:gd name="T3" fmla="*/ 0 h 217"/>
                  <a:gd name="T4" fmla="*/ 1111 w 1112"/>
                  <a:gd name="T5" fmla="*/ 0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0" y="216"/>
                    </a:moveTo>
                    <a:lnTo>
                      <a:pt x="0" y="0"/>
                    </a:lnTo>
                    <a:lnTo>
                      <a:pt x="111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07" name="Group 305"/>
            <p:cNvGrpSpPr>
              <a:grpSpLocks/>
            </p:cNvGrpSpPr>
            <p:nvPr/>
          </p:nvGrpSpPr>
          <p:grpSpPr bwMode="auto">
            <a:xfrm>
              <a:off x="1803400" y="3981450"/>
              <a:ext cx="369888" cy="344488"/>
              <a:chOff x="1136" y="2508"/>
              <a:chExt cx="233" cy="217"/>
            </a:xfrm>
          </p:grpSpPr>
          <p:sp>
            <p:nvSpPr>
              <p:cNvPr id="308" name="Freeform 306"/>
              <p:cNvSpPr>
                <a:spLocks/>
              </p:cNvSpPr>
              <p:nvPr/>
            </p:nvSpPr>
            <p:spPr bwMode="auto">
              <a:xfrm>
                <a:off x="1136" y="2508"/>
                <a:ext cx="233" cy="217"/>
              </a:xfrm>
              <a:custGeom>
                <a:avLst/>
                <a:gdLst>
                  <a:gd name="T0" fmla="*/ 232 w 233"/>
                  <a:gd name="T1" fmla="*/ 0 h 217"/>
                  <a:gd name="T2" fmla="*/ 232 w 233"/>
                  <a:gd name="T3" fmla="*/ 216 h 217"/>
                  <a:gd name="T4" fmla="*/ 0 w 233"/>
                  <a:gd name="T5" fmla="*/ 216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232" y="0"/>
                    </a:moveTo>
                    <a:lnTo>
                      <a:pt x="232"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09" name="Freeform 307"/>
              <p:cNvSpPr>
                <a:spLocks/>
              </p:cNvSpPr>
              <p:nvPr/>
            </p:nvSpPr>
            <p:spPr bwMode="auto">
              <a:xfrm>
                <a:off x="1136" y="2508"/>
                <a:ext cx="233" cy="217"/>
              </a:xfrm>
              <a:custGeom>
                <a:avLst/>
                <a:gdLst>
                  <a:gd name="T0" fmla="*/ 0 w 233"/>
                  <a:gd name="T1" fmla="*/ 216 h 217"/>
                  <a:gd name="T2" fmla="*/ 0 w 233"/>
                  <a:gd name="T3" fmla="*/ 0 h 217"/>
                  <a:gd name="T4" fmla="*/ 232 w 233"/>
                  <a:gd name="T5" fmla="*/ 0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0" y="216"/>
                    </a:moveTo>
                    <a:lnTo>
                      <a:pt x="0" y="0"/>
                    </a:lnTo>
                    <a:lnTo>
                      <a:pt x="232"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10" name="Group 308"/>
            <p:cNvGrpSpPr>
              <a:grpSpLocks/>
            </p:cNvGrpSpPr>
            <p:nvPr/>
          </p:nvGrpSpPr>
          <p:grpSpPr bwMode="auto">
            <a:xfrm>
              <a:off x="2211388" y="3981450"/>
              <a:ext cx="638175" cy="344488"/>
              <a:chOff x="1393" y="2508"/>
              <a:chExt cx="402" cy="217"/>
            </a:xfrm>
          </p:grpSpPr>
          <p:sp>
            <p:nvSpPr>
              <p:cNvPr id="311" name="Freeform 309"/>
              <p:cNvSpPr>
                <a:spLocks/>
              </p:cNvSpPr>
              <p:nvPr/>
            </p:nvSpPr>
            <p:spPr bwMode="auto">
              <a:xfrm>
                <a:off x="1393" y="2508"/>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12" name="Freeform 310"/>
              <p:cNvSpPr>
                <a:spLocks/>
              </p:cNvSpPr>
              <p:nvPr/>
            </p:nvSpPr>
            <p:spPr bwMode="auto">
              <a:xfrm>
                <a:off x="1393" y="2508"/>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13" name="Group 311"/>
            <p:cNvGrpSpPr>
              <a:grpSpLocks/>
            </p:cNvGrpSpPr>
            <p:nvPr/>
          </p:nvGrpSpPr>
          <p:grpSpPr bwMode="auto">
            <a:xfrm>
              <a:off x="1588" y="3981450"/>
              <a:ext cx="1765300" cy="344488"/>
              <a:chOff x="1" y="2508"/>
              <a:chExt cx="1112" cy="217"/>
            </a:xfrm>
          </p:grpSpPr>
          <p:sp>
            <p:nvSpPr>
              <p:cNvPr id="314" name="Freeform 312"/>
              <p:cNvSpPr>
                <a:spLocks/>
              </p:cNvSpPr>
              <p:nvPr/>
            </p:nvSpPr>
            <p:spPr bwMode="auto">
              <a:xfrm>
                <a:off x="1" y="2508"/>
                <a:ext cx="1112" cy="217"/>
              </a:xfrm>
              <a:custGeom>
                <a:avLst/>
                <a:gdLst>
                  <a:gd name="T0" fmla="*/ 1111 w 1112"/>
                  <a:gd name="T1" fmla="*/ 0 h 217"/>
                  <a:gd name="T2" fmla="*/ 1111 w 1112"/>
                  <a:gd name="T3" fmla="*/ 216 h 217"/>
                  <a:gd name="T4" fmla="*/ 0 w 1112"/>
                  <a:gd name="T5" fmla="*/ 216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1111" y="0"/>
                    </a:moveTo>
                    <a:lnTo>
                      <a:pt x="111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15" name="Freeform 313"/>
              <p:cNvSpPr>
                <a:spLocks/>
              </p:cNvSpPr>
              <p:nvPr/>
            </p:nvSpPr>
            <p:spPr bwMode="auto">
              <a:xfrm>
                <a:off x="1" y="2508"/>
                <a:ext cx="1112" cy="217"/>
              </a:xfrm>
              <a:custGeom>
                <a:avLst/>
                <a:gdLst>
                  <a:gd name="T0" fmla="*/ 0 w 1112"/>
                  <a:gd name="T1" fmla="*/ 216 h 217"/>
                  <a:gd name="T2" fmla="*/ 0 w 1112"/>
                  <a:gd name="T3" fmla="*/ 0 h 217"/>
                  <a:gd name="T4" fmla="*/ 1111 w 1112"/>
                  <a:gd name="T5" fmla="*/ 0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0" y="216"/>
                    </a:moveTo>
                    <a:lnTo>
                      <a:pt x="0" y="0"/>
                    </a:lnTo>
                    <a:lnTo>
                      <a:pt x="111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16" name="Group 314"/>
            <p:cNvGrpSpPr>
              <a:grpSpLocks/>
            </p:cNvGrpSpPr>
            <p:nvPr/>
          </p:nvGrpSpPr>
          <p:grpSpPr bwMode="auto">
            <a:xfrm>
              <a:off x="1803400" y="4371975"/>
              <a:ext cx="369888" cy="344488"/>
              <a:chOff x="1136" y="2754"/>
              <a:chExt cx="233" cy="217"/>
            </a:xfrm>
          </p:grpSpPr>
          <p:sp>
            <p:nvSpPr>
              <p:cNvPr id="317" name="Freeform 315"/>
              <p:cNvSpPr>
                <a:spLocks/>
              </p:cNvSpPr>
              <p:nvPr/>
            </p:nvSpPr>
            <p:spPr bwMode="auto">
              <a:xfrm>
                <a:off x="1136" y="2754"/>
                <a:ext cx="233" cy="217"/>
              </a:xfrm>
              <a:custGeom>
                <a:avLst/>
                <a:gdLst>
                  <a:gd name="T0" fmla="*/ 232 w 233"/>
                  <a:gd name="T1" fmla="*/ 0 h 217"/>
                  <a:gd name="T2" fmla="*/ 232 w 233"/>
                  <a:gd name="T3" fmla="*/ 216 h 217"/>
                  <a:gd name="T4" fmla="*/ 0 w 233"/>
                  <a:gd name="T5" fmla="*/ 216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232" y="0"/>
                    </a:moveTo>
                    <a:lnTo>
                      <a:pt x="232"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18" name="Freeform 316"/>
              <p:cNvSpPr>
                <a:spLocks/>
              </p:cNvSpPr>
              <p:nvPr/>
            </p:nvSpPr>
            <p:spPr bwMode="auto">
              <a:xfrm>
                <a:off x="1136" y="2754"/>
                <a:ext cx="233" cy="217"/>
              </a:xfrm>
              <a:custGeom>
                <a:avLst/>
                <a:gdLst>
                  <a:gd name="T0" fmla="*/ 0 w 233"/>
                  <a:gd name="T1" fmla="*/ 216 h 217"/>
                  <a:gd name="T2" fmla="*/ 0 w 233"/>
                  <a:gd name="T3" fmla="*/ 0 h 217"/>
                  <a:gd name="T4" fmla="*/ 232 w 233"/>
                  <a:gd name="T5" fmla="*/ 0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0" y="216"/>
                    </a:moveTo>
                    <a:lnTo>
                      <a:pt x="0" y="0"/>
                    </a:lnTo>
                    <a:lnTo>
                      <a:pt x="232"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19" name="Group 317"/>
            <p:cNvGrpSpPr>
              <a:grpSpLocks/>
            </p:cNvGrpSpPr>
            <p:nvPr/>
          </p:nvGrpSpPr>
          <p:grpSpPr bwMode="auto">
            <a:xfrm>
              <a:off x="2211388" y="4371975"/>
              <a:ext cx="638175" cy="344488"/>
              <a:chOff x="1393" y="2754"/>
              <a:chExt cx="402" cy="217"/>
            </a:xfrm>
          </p:grpSpPr>
          <p:sp>
            <p:nvSpPr>
              <p:cNvPr id="320" name="Freeform 318"/>
              <p:cNvSpPr>
                <a:spLocks/>
              </p:cNvSpPr>
              <p:nvPr/>
            </p:nvSpPr>
            <p:spPr bwMode="auto">
              <a:xfrm>
                <a:off x="1393" y="2754"/>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21" name="Freeform 319"/>
              <p:cNvSpPr>
                <a:spLocks/>
              </p:cNvSpPr>
              <p:nvPr/>
            </p:nvSpPr>
            <p:spPr bwMode="auto">
              <a:xfrm>
                <a:off x="1393" y="2754"/>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22" name="Group 320"/>
            <p:cNvGrpSpPr>
              <a:grpSpLocks/>
            </p:cNvGrpSpPr>
            <p:nvPr/>
          </p:nvGrpSpPr>
          <p:grpSpPr bwMode="auto">
            <a:xfrm>
              <a:off x="1588" y="4371975"/>
              <a:ext cx="1765300" cy="344488"/>
              <a:chOff x="1" y="2754"/>
              <a:chExt cx="1112" cy="217"/>
            </a:xfrm>
          </p:grpSpPr>
          <p:sp>
            <p:nvSpPr>
              <p:cNvPr id="323" name="Freeform 321"/>
              <p:cNvSpPr>
                <a:spLocks/>
              </p:cNvSpPr>
              <p:nvPr/>
            </p:nvSpPr>
            <p:spPr bwMode="auto">
              <a:xfrm>
                <a:off x="1" y="2754"/>
                <a:ext cx="1112" cy="217"/>
              </a:xfrm>
              <a:custGeom>
                <a:avLst/>
                <a:gdLst>
                  <a:gd name="T0" fmla="*/ 1111 w 1112"/>
                  <a:gd name="T1" fmla="*/ 0 h 217"/>
                  <a:gd name="T2" fmla="*/ 1111 w 1112"/>
                  <a:gd name="T3" fmla="*/ 216 h 217"/>
                  <a:gd name="T4" fmla="*/ 0 w 1112"/>
                  <a:gd name="T5" fmla="*/ 216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1111" y="0"/>
                    </a:moveTo>
                    <a:lnTo>
                      <a:pt x="111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24" name="Freeform 322"/>
              <p:cNvSpPr>
                <a:spLocks/>
              </p:cNvSpPr>
              <p:nvPr/>
            </p:nvSpPr>
            <p:spPr bwMode="auto">
              <a:xfrm>
                <a:off x="1" y="2754"/>
                <a:ext cx="1112" cy="217"/>
              </a:xfrm>
              <a:custGeom>
                <a:avLst/>
                <a:gdLst>
                  <a:gd name="T0" fmla="*/ 0 w 1112"/>
                  <a:gd name="T1" fmla="*/ 216 h 217"/>
                  <a:gd name="T2" fmla="*/ 0 w 1112"/>
                  <a:gd name="T3" fmla="*/ 0 h 217"/>
                  <a:gd name="T4" fmla="*/ 1111 w 1112"/>
                  <a:gd name="T5" fmla="*/ 0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0" y="216"/>
                    </a:moveTo>
                    <a:lnTo>
                      <a:pt x="0" y="0"/>
                    </a:lnTo>
                    <a:lnTo>
                      <a:pt x="111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25" name="Group 323"/>
            <p:cNvGrpSpPr>
              <a:grpSpLocks/>
            </p:cNvGrpSpPr>
            <p:nvPr/>
          </p:nvGrpSpPr>
          <p:grpSpPr bwMode="auto">
            <a:xfrm>
              <a:off x="1803400" y="4762500"/>
              <a:ext cx="369888" cy="344488"/>
              <a:chOff x="1136" y="3000"/>
              <a:chExt cx="233" cy="217"/>
            </a:xfrm>
          </p:grpSpPr>
          <p:sp>
            <p:nvSpPr>
              <p:cNvPr id="326" name="Freeform 324"/>
              <p:cNvSpPr>
                <a:spLocks/>
              </p:cNvSpPr>
              <p:nvPr/>
            </p:nvSpPr>
            <p:spPr bwMode="auto">
              <a:xfrm>
                <a:off x="1136" y="3000"/>
                <a:ext cx="233" cy="217"/>
              </a:xfrm>
              <a:custGeom>
                <a:avLst/>
                <a:gdLst>
                  <a:gd name="T0" fmla="*/ 232 w 233"/>
                  <a:gd name="T1" fmla="*/ 0 h 217"/>
                  <a:gd name="T2" fmla="*/ 232 w 233"/>
                  <a:gd name="T3" fmla="*/ 216 h 217"/>
                  <a:gd name="T4" fmla="*/ 0 w 233"/>
                  <a:gd name="T5" fmla="*/ 216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232" y="0"/>
                    </a:moveTo>
                    <a:lnTo>
                      <a:pt x="232"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27" name="Freeform 325"/>
              <p:cNvSpPr>
                <a:spLocks/>
              </p:cNvSpPr>
              <p:nvPr/>
            </p:nvSpPr>
            <p:spPr bwMode="auto">
              <a:xfrm>
                <a:off x="1136" y="3000"/>
                <a:ext cx="233" cy="217"/>
              </a:xfrm>
              <a:custGeom>
                <a:avLst/>
                <a:gdLst>
                  <a:gd name="T0" fmla="*/ 0 w 233"/>
                  <a:gd name="T1" fmla="*/ 216 h 217"/>
                  <a:gd name="T2" fmla="*/ 0 w 233"/>
                  <a:gd name="T3" fmla="*/ 0 h 217"/>
                  <a:gd name="T4" fmla="*/ 232 w 233"/>
                  <a:gd name="T5" fmla="*/ 0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0" y="216"/>
                    </a:moveTo>
                    <a:lnTo>
                      <a:pt x="0" y="0"/>
                    </a:lnTo>
                    <a:lnTo>
                      <a:pt x="232"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28" name="Group 326"/>
            <p:cNvGrpSpPr>
              <a:grpSpLocks/>
            </p:cNvGrpSpPr>
            <p:nvPr/>
          </p:nvGrpSpPr>
          <p:grpSpPr bwMode="auto">
            <a:xfrm>
              <a:off x="2211388" y="4762500"/>
              <a:ext cx="638175" cy="344488"/>
              <a:chOff x="1393" y="3000"/>
              <a:chExt cx="402" cy="217"/>
            </a:xfrm>
          </p:grpSpPr>
          <p:sp>
            <p:nvSpPr>
              <p:cNvPr id="329" name="Freeform 327"/>
              <p:cNvSpPr>
                <a:spLocks/>
              </p:cNvSpPr>
              <p:nvPr/>
            </p:nvSpPr>
            <p:spPr bwMode="auto">
              <a:xfrm>
                <a:off x="1393" y="3000"/>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30" name="Freeform 328"/>
              <p:cNvSpPr>
                <a:spLocks/>
              </p:cNvSpPr>
              <p:nvPr/>
            </p:nvSpPr>
            <p:spPr bwMode="auto">
              <a:xfrm>
                <a:off x="1393" y="3000"/>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31" name="Group 329"/>
            <p:cNvGrpSpPr>
              <a:grpSpLocks/>
            </p:cNvGrpSpPr>
            <p:nvPr/>
          </p:nvGrpSpPr>
          <p:grpSpPr bwMode="auto">
            <a:xfrm>
              <a:off x="1588" y="4762500"/>
              <a:ext cx="1765300" cy="344488"/>
              <a:chOff x="1" y="3000"/>
              <a:chExt cx="1112" cy="217"/>
            </a:xfrm>
          </p:grpSpPr>
          <p:sp>
            <p:nvSpPr>
              <p:cNvPr id="332" name="Freeform 330"/>
              <p:cNvSpPr>
                <a:spLocks/>
              </p:cNvSpPr>
              <p:nvPr/>
            </p:nvSpPr>
            <p:spPr bwMode="auto">
              <a:xfrm>
                <a:off x="1" y="3000"/>
                <a:ext cx="1112" cy="217"/>
              </a:xfrm>
              <a:custGeom>
                <a:avLst/>
                <a:gdLst>
                  <a:gd name="T0" fmla="*/ 1111 w 1112"/>
                  <a:gd name="T1" fmla="*/ 0 h 217"/>
                  <a:gd name="T2" fmla="*/ 1111 w 1112"/>
                  <a:gd name="T3" fmla="*/ 216 h 217"/>
                  <a:gd name="T4" fmla="*/ 0 w 1112"/>
                  <a:gd name="T5" fmla="*/ 216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1111" y="0"/>
                    </a:moveTo>
                    <a:lnTo>
                      <a:pt x="111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33" name="Freeform 331"/>
              <p:cNvSpPr>
                <a:spLocks/>
              </p:cNvSpPr>
              <p:nvPr/>
            </p:nvSpPr>
            <p:spPr bwMode="auto">
              <a:xfrm>
                <a:off x="1" y="3000"/>
                <a:ext cx="1112" cy="217"/>
              </a:xfrm>
              <a:custGeom>
                <a:avLst/>
                <a:gdLst>
                  <a:gd name="T0" fmla="*/ 0 w 1112"/>
                  <a:gd name="T1" fmla="*/ 216 h 217"/>
                  <a:gd name="T2" fmla="*/ 0 w 1112"/>
                  <a:gd name="T3" fmla="*/ 0 h 217"/>
                  <a:gd name="T4" fmla="*/ 1111 w 1112"/>
                  <a:gd name="T5" fmla="*/ 0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0" y="216"/>
                    </a:moveTo>
                    <a:lnTo>
                      <a:pt x="0" y="0"/>
                    </a:lnTo>
                    <a:lnTo>
                      <a:pt x="111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34" name="Group 332"/>
            <p:cNvGrpSpPr>
              <a:grpSpLocks/>
            </p:cNvGrpSpPr>
            <p:nvPr/>
          </p:nvGrpSpPr>
          <p:grpSpPr bwMode="auto">
            <a:xfrm>
              <a:off x="1803400" y="5153025"/>
              <a:ext cx="369888" cy="344488"/>
              <a:chOff x="1136" y="3246"/>
              <a:chExt cx="233" cy="217"/>
            </a:xfrm>
          </p:grpSpPr>
          <p:sp>
            <p:nvSpPr>
              <p:cNvPr id="335" name="Freeform 333"/>
              <p:cNvSpPr>
                <a:spLocks/>
              </p:cNvSpPr>
              <p:nvPr/>
            </p:nvSpPr>
            <p:spPr bwMode="auto">
              <a:xfrm>
                <a:off x="1136" y="3246"/>
                <a:ext cx="233" cy="217"/>
              </a:xfrm>
              <a:custGeom>
                <a:avLst/>
                <a:gdLst>
                  <a:gd name="T0" fmla="*/ 232 w 233"/>
                  <a:gd name="T1" fmla="*/ 0 h 217"/>
                  <a:gd name="T2" fmla="*/ 232 w 233"/>
                  <a:gd name="T3" fmla="*/ 216 h 217"/>
                  <a:gd name="T4" fmla="*/ 0 w 233"/>
                  <a:gd name="T5" fmla="*/ 216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232" y="0"/>
                    </a:moveTo>
                    <a:lnTo>
                      <a:pt x="232"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36" name="Freeform 334"/>
              <p:cNvSpPr>
                <a:spLocks/>
              </p:cNvSpPr>
              <p:nvPr/>
            </p:nvSpPr>
            <p:spPr bwMode="auto">
              <a:xfrm>
                <a:off x="1136" y="3246"/>
                <a:ext cx="233" cy="217"/>
              </a:xfrm>
              <a:custGeom>
                <a:avLst/>
                <a:gdLst>
                  <a:gd name="T0" fmla="*/ 0 w 233"/>
                  <a:gd name="T1" fmla="*/ 216 h 217"/>
                  <a:gd name="T2" fmla="*/ 0 w 233"/>
                  <a:gd name="T3" fmla="*/ 0 h 217"/>
                  <a:gd name="T4" fmla="*/ 232 w 233"/>
                  <a:gd name="T5" fmla="*/ 0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0" y="216"/>
                    </a:moveTo>
                    <a:lnTo>
                      <a:pt x="0" y="0"/>
                    </a:lnTo>
                    <a:lnTo>
                      <a:pt x="232"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37" name="Group 335"/>
            <p:cNvGrpSpPr>
              <a:grpSpLocks/>
            </p:cNvGrpSpPr>
            <p:nvPr/>
          </p:nvGrpSpPr>
          <p:grpSpPr bwMode="auto">
            <a:xfrm>
              <a:off x="2211388" y="5153025"/>
              <a:ext cx="638175" cy="344488"/>
              <a:chOff x="1393" y="3246"/>
              <a:chExt cx="402" cy="217"/>
            </a:xfrm>
          </p:grpSpPr>
          <p:sp>
            <p:nvSpPr>
              <p:cNvPr id="338" name="Freeform 336"/>
              <p:cNvSpPr>
                <a:spLocks/>
              </p:cNvSpPr>
              <p:nvPr/>
            </p:nvSpPr>
            <p:spPr bwMode="auto">
              <a:xfrm>
                <a:off x="1393" y="324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39" name="Freeform 337"/>
              <p:cNvSpPr>
                <a:spLocks/>
              </p:cNvSpPr>
              <p:nvPr/>
            </p:nvSpPr>
            <p:spPr bwMode="auto">
              <a:xfrm>
                <a:off x="1393" y="324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40" name="Group 338"/>
            <p:cNvGrpSpPr>
              <a:grpSpLocks/>
            </p:cNvGrpSpPr>
            <p:nvPr/>
          </p:nvGrpSpPr>
          <p:grpSpPr bwMode="auto">
            <a:xfrm>
              <a:off x="1588" y="5153025"/>
              <a:ext cx="1765300" cy="344488"/>
              <a:chOff x="1" y="3246"/>
              <a:chExt cx="1112" cy="217"/>
            </a:xfrm>
          </p:grpSpPr>
          <p:sp>
            <p:nvSpPr>
              <p:cNvPr id="341" name="Freeform 339"/>
              <p:cNvSpPr>
                <a:spLocks/>
              </p:cNvSpPr>
              <p:nvPr/>
            </p:nvSpPr>
            <p:spPr bwMode="auto">
              <a:xfrm>
                <a:off x="1" y="3246"/>
                <a:ext cx="1112" cy="217"/>
              </a:xfrm>
              <a:custGeom>
                <a:avLst/>
                <a:gdLst>
                  <a:gd name="T0" fmla="*/ 1111 w 1112"/>
                  <a:gd name="T1" fmla="*/ 0 h 217"/>
                  <a:gd name="T2" fmla="*/ 1111 w 1112"/>
                  <a:gd name="T3" fmla="*/ 216 h 217"/>
                  <a:gd name="T4" fmla="*/ 0 w 1112"/>
                  <a:gd name="T5" fmla="*/ 216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1111" y="0"/>
                    </a:moveTo>
                    <a:lnTo>
                      <a:pt x="111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42" name="Freeform 340"/>
              <p:cNvSpPr>
                <a:spLocks/>
              </p:cNvSpPr>
              <p:nvPr/>
            </p:nvSpPr>
            <p:spPr bwMode="auto">
              <a:xfrm>
                <a:off x="1" y="3246"/>
                <a:ext cx="1112" cy="217"/>
              </a:xfrm>
              <a:custGeom>
                <a:avLst/>
                <a:gdLst>
                  <a:gd name="T0" fmla="*/ 0 w 1112"/>
                  <a:gd name="T1" fmla="*/ 216 h 217"/>
                  <a:gd name="T2" fmla="*/ 0 w 1112"/>
                  <a:gd name="T3" fmla="*/ 0 h 217"/>
                  <a:gd name="T4" fmla="*/ 1111 w 1112"/>
                  <a:gd name="T5" fmla="*/ 0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0" y="216"/>
                    </a:moveTo>
                    <a:lnTo>
                      <a:pt x="0" y="0"/>
                    </a:lnTo>
                    <a:lnTo>
                      <a:pt x="111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43" name="Group 341"/>
            <p:cNvGrpSpPr>
              <a:grpSpLocks/>
            </p:cNvGrpSpPr>
            <p:nvPr/>
          </p:nvGrpSpPr>
          <p:grpSpPr bwMode="auto">
            <a:xfrm>
              <a:off x="1803400" y="5543550"/>
              <a:ext cx="369888" cy="344488"/>
              <a:chOff x="1136" y="3492"/>
              <a:chExt cx="233" cy="217"/>
            </a:xfrm>
          </p:grpSpPr>
          <p:sp>
            <p:nvSpPr>
              <p:cNvPr id="344" name="Freeform 342"/>
              <p:cNvSpPr>
                <a:spLocks/>
              </p:cNvSpPr>
              <p:nvPr/>
            </p:nvSpPr>
            <p:spPr bwMode="auto">
              <a:xfrm>
                <a:off x="1136" y="3492"/>
                <a:ext cx="233" cy="217"/>
              </a:xfrm>
              <a:custGeom>
                <a:avLst/>
                <a:gdLst>
                  <a:gd name="T0" fmla="*/ 232 w 233"/>
                  <a:gd name="T1" fmla="*/ 0 h 217"/>
                  <a:gd name="T2" fmla="*/ 232 w 233"/>
                  <a:gd name="T3" fmla="*/ 216 h 217"/>
                  <a:gd name="T4" fmla="*/ 0 w 233"/>
                  <a:gd name="T5" fmla="*/ 216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232" y="0"/>
                    </a:moveTo>
                    <a:lnTo>
                      <a:pt x="232"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45" name="Freeform 343"/>
              <p:cNvSpPr>
                <a:spLocks/>
              </p:cNvSpPr>
              <p:nvPr/>
            </p:nvSpPr>
            <p:spPr bwMode="auto">
              <a:xfrm>
                <a:off x="1136" y="3492"/>
                <a:ext cx="233" cy="217"/>
              </a:xfrm>
              <a:custGeom>
                <a:avLst/>
                <a:gdLst>
                  <a:gd name="T0" fmla="*/ 0 w 233"/>
                  <a:gd name="T1" fmla="*/ 216 h 217"/>
                  <a:gd name="T2" fmla="*/ 0 w 233"/>
                  <a:gd name="T3" fmla="*/ 0 h 217"/>
                  <a:gd name="T4" fmla="*/ 232 w 233"/>
                  <a:gd name="T5" fmla="*/ 0 h 217"/>
                  <a:gd name="T6" fmla="*/ 0 60000 65536"/>
                  <a:gd name="T7" fmla="*/ 0 60000 65536"/>
                  <a:gd name="T8" fmla="*/ 0 60000 65536"/>
                  <a:gd name="T9" fmla="*/ 0 w 233"/>
                  <a:gd name="T10" fmla="*/ 0 h 217"/>
                  <a:gd name="T11" fmla="*/ 233 w 233"/>
                  <a:gd name="T12" fmla="*/ 217 h 217"/>
                </a:gdLst>
                <a:ahLst/>
                <a:cxnLst>
                  <a:cxn ang="T6">
                    <a:pos x="T0" y="T1"/>
                  </a:cxn>
                  <a:cxn ang="T7">
                    <a:pos x="T2" y="T3"/>
                  </a:cxn>
                  <a:cxn ang="T8">
                    <a:pos x="T4" y="T5"/>
                  </a:cxn>
                </a:cxnLst>
                <a:rect l="T9" t="T10" r="T11" b="T12"/>
                <a:pathLst>
                  <a:path w="233" h="217">
                    <a:moveTo>
                      <a:pt x="0" y="216"/>
                    </a:moveTo>
                    <a:lnTo>
                      <a:pt x="0" y="0"/>
                    </a:lnTo>
                    <a:lnTo>
                      <a:pt x="232"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46" name="Group 344"/>
            <p:cNvGrpSpPr>
              <a:grpSpLocks/>
            </p:cNvGrpSpPr>
            <p:nvPr/>
          </p:nvGrpSpPr>
          <p:grpSpPr bwMode="auto">
            <a:xfrm>
              <a:off x="2211388" y="5543550"/>
              <a:ext cx="638175" cy="344488"/>
              <a:chOff x="1393" y="3492"/>
              <a:chExt cx="402" cy="217"/>
            </a:xfrm>
          </p:grpSpPr>
          <p:sp>
            <p:nvSpPr>
              <p:cNvPr id="347" name="Freeform 345"/>
              <p:cNvSpPr>
                <a:spLocks/>
              </p:cNvSpPr>
              <p:nvPr/>
            </p:nvSpPr>
            <p:spPr bwMode="auto">
              <a:xfrm>
                <a:off x="1393" y="3492"/>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48" name="Freeform 346"/>
              <p:cNvSpPr>
                <a:spLocks/>
              </p:cNvSpPr>
              <p:nvPr/>
            </p:nvSpPr>
            <p:spPr bwMode="auto">
              <a:xfrm>
                <a:off x="1393" y="3492"/>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49" name="Group 347"/>
            <p:cNvGrpSpPr>
              <a:grpSpLocks/>
            </p:cNvGrpSpPr>
            <p:nvPr/>
          </p:nvGrpSpPr>
          <p:grpSpPr bwMode="auto">
            <a:xfrm>
              <a:off x="1588" y="5543550"/>
              <a:ext cx="1765300" cy="344488"/>
              <a:chOff x="1" y="3492"/>
              <a:chExt cx="1112" cy="217"/>
            </a:xfrm>
          </p:grpSpPr>
          <p:sp>
            <p:nvSpPr>
              <p:cNvPr id="350" name="Freeform 348"/>
              <p:cNvSpPr>
                <a:spLocks/>
              </p:cNvSpPr>
              <p:nvPr/>
            </p:nvSpPr>
            <p:spPr bwMode="auto">
              <a:xfrm>
                <a:off x="1" y="3492"/>
                <a:ext cx="1112" cy="217"/>
              </a:xfrm>
              <a:custGeom>
                <a:avLst/>
                <a:gdLst>
                  <a:gd name="T0" fmla="*/ 1111 w 1112"/>
                  <a:gd name="T1" fmla="*/ 0 h 217"/>
                  <a:gd name="T2" fmla="*/ 1111 w 1112"/>
                  <a:gd name="T3" fmla="*/ 216 h 217"/>
                  <a:gd name="T4" fmla="*/ 0 w 1112"/>
                  <a:gd name="T5" fmla="*/ 216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1111" y="0"/>
                    </a:moveTo>
                    <a:lnTo>
                      <a:pt x="111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51" name="Freeform 349"/>
              <p:cNvSpPr>
                <a:spLocks/>
              </p:cNvSpPr>
              <p:nvPr/>
            </p:nvSpPr>
            <p:spPr bwMode="auto">
              <a:xfrm>
                <a:off x="1" y="3492"/>
                <a:ext cx="1112" cy="217"/>
              </a:xfrm>
              <a:custGeom>
                <a:avLst/>
                <a:gdLst>
                  <a:gd name="T0" fmla="*/ 0 w 1112"/>
                  <a:gd name="T1" fmla="*/ 216 h 217"/>
                  <a:gd name="T2" fmla="*/ 0 w 1112"/>
                  <a:gd name="T3" fmla="*/ 0 h 217"/>
                  <a:gd name="T4" fmla="*/ 1111 w 1112"/>
                  <a:gd name="T5" fmla="*/ 0 h 217"/>
                  <a:gd name="T6" fmla="*/ 0 60000 65536"/>
                  <a:gd name="T7" fmla="*/ 0 60000 65536"/>
                  <a:gd name="T8" fmla="*/ 0 60000 65536"/>
                  <a:gd name="T9" fmla="*/ 0 w 1112"/>
                  <a:gd name="T10" fmla="*/ 0 h 217"/>
                  <a:gd name="T11" fmla="*/ 1112 w 1112"/>
                  <a:gd name="T12" fmla="*/ 217 h 217"/>
                </a:gdLst>
                <a:ahLst/>
                <a:cxnLst>
                  <a:cxn ang="T6">
                    <a:pos x="T0" y="T1"/>
                  </a:cxn>
                  <a:cxn ang="T7">
                    <a:pos x="T2" y="T3"/>
                  </a:cxn>
                  <a:cxn ang="T8">
                    <a:pos x="T4" y="T5"/>
                  </a:cxn>
                </a:cxnLst>
                <a:rect l="T9" t="T10" r="T11" b="T12"/>
                <a:pathLst>
                  <a:path w="1112" h="217">
                    <a:moveTo>
                      <a:pt x="0" y="216"/>
                    </a:moveTo>
                    <a:lnTo>
                      <a:pt x="0" y="0"/>
                    </a:lnTo>
                    <a:lnTo>
                      <a:pt x="111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52" name="Group 350"/>
            <p:cNvGrpSpPr>
              <a:grpSpLocks/>
            </p:cNvGrpSpPr>
            <p:nvPr/>
          </p:nvGrpSpPr>
          <p:grpSpPr bwMode="auto">
            <a:xfrm>
              <a:off x="1803400" y="2133600"/>
              <a:ext cx="369888" cy="306388"/>
              <a:chOff x="1136" y="1344"/>
              <a:chExt cx="233" cy="193"/>
            </a:xfrm>
          </p:grpSpPr>
          <p:sp>
            <p:nvSpPr>
              <p:cNvPr id="353" name="Freeform 351"/>
              <p:cNvSpPr>
                <a:spLocks/>
              </p:cNvSpPr>
              <p:nvPr/>
            </p:nvSpPr>
            <p:spPr bwMode="auto">
              <a:xfrm>
                <a:off x="1136" y="1344"/>
                <a:ext cx="233" cy="193"/>
              </a:xfrm>
              <a:custGeom>
                <a:avLst/>
                <a:gdLst>
                  <a:gd name="T0" fmla="*/ 232 w 233"/>
                  <a:gd name="T1" fmla="*/ 0 h 193"/>
                  <a:gd name="T2" fmla="*/ 232 w 233"/>
                  <a:gd name="T3" fmla="*/ 192 h 193"/>
                  <a:gd name="T4" fmla="*/ 0 w 233"/>
                  <a:gd name="T5" fmla="*/ 192 h 193"/>
                  <a:gd name="T6" fmla="*/ 0 60000 65536"/>
                  <a:gd name="T7" fmla="*/ 0 60000 65536"/>
                  <a:gd name="T8" fmla="*/ 0 60000 65536"/>
                  <a:gd name="T9" fmla="*/ 0 w 233"/>
                  <a:gd name="T10" fmla="*/ 0 h 193"/>
                  <a:gd name="T11" fmla="*/ 233 w 233"/>
                  <a:gd name="T12" fmla="*/ 193 h 193"/>
                </a:gdLst>
                <a:ahLst/>
                <a:cxnLst>
                  <a:cxn ang="T6">
                    <a:pos x="T0" y="T1"/>
                  </a:cxn>
                  <a:cxn ang="T7">
                    <a:pos x="T2" y="T3"/>
                  </a:cxn>
                  <a:cxn ang="T8">
                    <a:pos x="T4" y="T5"/>
                  </a:cxn>
                </a:cxnLst>
                <a:rect l="T9" t="T10" r="T11" b="T12"/>
                <a:pathLst>
                  <a:path w="233" h="193">
                    <a:moveTo>
                      <a:pt x="232" y="0"/>
                    </a:moveTo>
                    <a:lnTo>
                      <a:pt x="232"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354" name="Freeform 352"/>
              <p:cNvSpPr>
                <a:spLocks/>
              </p:cNvSpPr>
              <p:nvPr/>
            </p:nvSpPr>
            <p:spPr bwMode="auto">
              <a:xfrm>
                <a:off x="1136" y="1344"/>
                <a:ext cx="233" cy="193"/>
              </a:xfrm>
              <a:custGeom>
                <a:avLst/>
                <a:gdLst>
                  <a:gd name="T0" fmla="*/ 0 w 233"/>
                  <a:gd name="T1" fmla="*/ 192 h 193"/>
                  <a:gd name="T2" fmla="*/ 0 w 233"/>
                  <a:gd name="T3" fmla="*/ 0 h 193"/>
                  <a:gd name="T4" fmla="*/ 232 w 233"/>
                  <a:gd name="T5" fmla="*/ 0 h 193"/>
                  <a:gd name="T6" fmla="*/ 0 60000 65536"/>
                  <a:gd name="T7" fmla="*/ 0 60000 65536"/>
                  <a:gd name="T8" fmla="*/ 0 60000 65536"/>
                  <a:gd name="T9" fmla="*/ 0 w 233"/>
                  <a:gd name="T10" fmla="*/ 0 h 193"/>
                  <a:gd name="T11" fmla="*/ 233 w 233"/>
                  <a:gd name="T12" fmla="*/ 193 h 193"/>
                </a:gdLst>
                <a:ahLst/>
                <a:cxnLst>
                  <a:cxn ang="T6">
                    <a:pos x="T0" y="T1"/>
                  </a:cxn>
                  <a:cxn ang="T7">
                    <a:pos x="T2" y="T3"/>
                  </a:cxn>
                  <a:cxn ang="T8">
                    <a:pos x="T4" y="T5"/>
                  </a:cxn>
                </a:cxnLst>
                <a:rect l="T9" t="T10" r="T11" b="T12"/>
                <a:pathLst>
                  <a:path w="233" h="193">
                    <a:moveTo>
                      <a:pt x="0" y="192"/>
                    </a:moveTo>
                    <a:lnTo>
                      <a:pt x="0" y="0"/>
                    </a:lnTo>
                    <a:lnTo>
                      <a:pt x="232"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355" name="Group 353"/>
            <p:cNvGrpSpPr>
              <a:grpSpLocks/>
            </p:cNvGrpSpPr>
            <p:nvPr/>
          </p:nvGrpSpPr>
          <p:grpSpPr bwMode="auto">
            <a:xfrm>
              <a:off x="1909763" y="4022725"/>
              <a:ext cx="122237" cy="238125"/>
              <a:chOff x="1203" y="2534"/>
              <a:chExt cx="77" cy="150"/>
            </a:xfrm>
          </p:grpSpPr>
          <p:sp>
            <p:nvSpPr>
              <p:cNvPr id="356" name="Rectangle 354"/>
              <p:cNvSpPr>
                <a:spLocks noChangeArrowheads="1"/>
              </p:cNvSpPr>
              <p:nvPr/>
            </p:nvSpPr>
            <p:spPr bwMode="auto">
              <a:xfrm>
                <a:off x="1203" y="2534"/>
                <a:ext cx="77" cy="150"/>
              </a:xfrm>
              <a:prstGeom prst="rect">
                <a:avLst/>
              </a:prstGeom>
              <a:solidFill>
                <a:srgbClr val="FF8000"/>
              </a:solidFill>
              <a:ln w="12700">
                <a:solidFill>
                  <a:srgbClr val="000000"/>
                </a:solidFill>
                <a:miter lim="800000"/>
                <a:headEnd/>
                <a:tailEnd/>
              </a:ln>
            </p:spPr>
            <p:txBody>
              <a:bodyPr wrap="none" anchor="ctr"/>
              <a:lstStyle/>
              <a:p>
                <a:pPr eaLnBrk="0" hangingPunct="0"/>
                <a:endParaRPr lang="de-DE" sz="1400"/>
              </a:p>
            </p:txBody>
          </p:sp>
          <p:grpSp>
            <p:nvGrpSpPr>
              <p:cNvPr id="357" name="Group 355"/>
              <p:cNvGrpSpPr>
                <a:grpSpLocks/>
              </p:cNvGrpSpPr>
              <p:nvPr/>
            </p:nvGrpSpPr>
            <p:grpSpPr bwMode="auto">
              <a:xfrm>
                <a:off x="1211" y="2534"/>
                <a:ext cx="60" cy="146"/>
                <a:chOff x="1211" y="2534"/>
                <a:chExt cx="60" cy="146"/>
              </a:xfrm>
            </p:grpSpPr>
            <p:grpSp>
              <p:nvGrpSpPr>
                <p:cNvPr id="358" name="Group 356"/>
                <p:cNvGrpSpPr>
                  <a:grpSpLocks/>
                </p:cNvGrpSpPr>
                <p:nvPr/>
              </p:nvGrpSpPr>
              <p:grpSpPr bwMode="auto">
                <a:xfrm>
                  <a:off x="1212" y="2534"/>
                  <a:ext cx="59" cy="44"/>
                  <a:chOff x="1212" y="2534"/>
                  <a:chExt cx="59" cy="44"/>
                </a:xfrm>
              </p:grpSpPr>
              <p:sp>
                <p:nvSpPr>
                  <p:cNvPr id="375" name="Freeform 357"/>
                  <p:cNvSpPr>
                    <a:spLocks/>
                  </p:cNvSpPr>
                  <p:nvPr/>
                </p:nvSpPr>
                <p:spPr bwMode="auto">
                  <a:xfrm>
                    <a:off x="1212" y="2534"/>
                    <a:ext cx="59" cy="42"/>
                  </a:xfrm>
                  <a:custGeom>
                    <a:avLst/>
                    <a:gdLst>
                      <a:gd name="T0" fmla="*/ 0 w 59"/>
                      <a:gd name="T1" fmla="*/ 14 h 42"/>
                      <a:gd name="T2" fmla="*/ 0 w 59"/>
                      <a:gd name="T3" fmla="*/ 13 h 42"/>
                      <a:gd name="T4" fmla="*/ 1 w 59"/>
                      <a:gd name="T5" fmla="*/ 11 h 42"/>
                      <a:gd name="T6" fmla="*/ 1 w 59"/>
                      <a:gd name="T7" fmla="*/ 10 h 42"/>
                      <a:gd name="T8" fmla="*/ 2 w 59"/>
                      <a:gd name="T9" fmla="*/ 9 h 42"/>
                      <a:gd name="T10" fmla="*/ 3 w 59"/>
                      <a:gd name="T11" fmla="*/ 8 h 42"/>
                      <a:gd name="T12" fmla="*/ 4 w 59"/>
                      <a:gd name="T13" fmla="*/ 7 h 42"/>
                      <a:gd name="T14" fmla="*/ 5 w 59"/>
                      <a:gd name="T15" fmla="*/ 6 h 42"/>
                      <a:gd name="T16" fmla="*/ 7 w 59"/>
                      <a:gd name="T17" fmla="*/ 5 h 42"/>
                      <a:gd name="T18" fmla="*/ 9 w 59"/>
                      <a:gd name="T19" fmla="*/ 4 h 42"/>
                      <a:gd name="T20" fmla="*/ 11 w 59"/>
                      <a:gd name="T21" fmla="*/ 3 h 42"/>
                      <a:gd name="T22" fmla="*/ 13 w 59"/>
                      <a:gd name="T23" fmla="*/ 2 h 42"/>
                      <a:gd name="T24" fmla="*/ 16 w 59"/>
                      <a:gd name="T25" fmla="*/ 2 h 42"/>
                      <a:gd name="T26" fmla="*/ 18 w 59"/>
                      <a:gd name="T27" fmla="*/ 1 h 42"/>
                      <a:gd name="T28" fmla="*/ 21 w 59"/>
                      <a:gd name="T29" fmla="*/ 1 h 42"/>
                      <a:gd name="T30" fmla="*/ 24 w 59"/>
                      <a:gd name="T31" fmla="*/ 0 h 42"/>
                      <a:gd name="T32" fmla="*/ 26 w 59"/>
                      <a:gd name="T33" fmla="*/ 0 h 42"/>
                      <a:gd name="T34" fmla="*/ 28 w 59"/>
                      <a:gd name="T35" fmla="*/ 0 h 42"/>
                      <a:gd name="T36" fmla="*/ 31 w 59"/>
                      <a:gd name="T37" fmla="*/ 0 h 42"/>
                      <a:gd name="T38" fmla="*/ 33 w 59"/>
                      <a:gd name="T39" fmla="*/ 0 h 42"/>
                      <a:gd name="T40" fmla="*/ 35 w 59"/>
                      <a:gd name="T41" fmla="*/ 0 h 42"/>
                      <a:gd name="T42" fmla="*/ 37 w 59"/>
                      <a:gd name="T43" fmla="*/ 1 h 42"/>
                      <a:gd name="T44" fmla="*/ 40 w 59"/>
                      <a:gd name="T45" fmla="*/ 1 h 42"/>
                      <a:gd name="T46" fmla="*/ 42 w 59"/>
                      <a:gd name="T47" fmla="*/ 2 h 42"/>
                      <a:gd name="T48" fmla="*/ 44 w 59"/>
                      <a:gd name="T49" fmla="*/ 2 h 42"/>
                      <a:gd name="T50" fmla="*/ 46 w 59"/>
                      <a:gd name="T51" fmla="*/ 3 h 42"/>
                      <a:gd name="T52" fmla="*/ 47 w 59"/>
                      <a:gd name="T53" fmla="*/ 3 h 42"/>
                      <a:gd name="T54" fmla="*/ 49 w 59"/>
                      <a:gd name="T55" fmla="*/ 4 h 42"/>
                      <a:gd name="T56" fmla="*/ 50 w 59"/>
                      <a:gd name="T57" fmla="*/ 5 h 42"/>
                      <a:gd name="T58" fmla="*/ 51 w 59"/>
                      <a:gd name="T59" fmla="*/ 5 h 42"/>
                      <a:gd name="T60" fmla="*/ 53 w 59"/>
                      <a:gd name="T61" fmla="*/ 6 h 42"/>
                      <a:gd name="T62" fmla="*/ 54 w 59"/>
                      <a:gd name="T63" fmla="*/ 7 h 42"/>
                      <a:gd name="T64" fmla="*/ 55 w 59"/>
                      <a:gd name="T65" fmla="*/ 8 h 42"/>
                      <a:gd name="T66" fmla="*/ 56 w 59"/>
                      <a:gd name="T67" fmla="*/ 9 h 42"/>
                      <a:gd name="T68" fmla="*/ 57 w 59"/>
                      <a:gd name="T69" fmla="*/ 10 h 42"/>
                      <a:gd name="T70" fmla="*/ 57 w 59"/>
                      <a:gd name="T71" fmla="*/ 11 h 42"/>
                      <a:gd name="T72" fmla="*/ 58 w 59"/>
                      <a:gd name="T73" fmla="*/ 12 h 42"/>
                      <a:gd name="T74" fmla="*/ 58 w 59"/>
                      <a:gd name="T75" fmla="*/ 13 h 42"/>
                      <a:gd name="T76" fmla="*/ 58 w 59"/>
                      <a:gd name="T77" fmla="*/ 41 h 42"/>
                      <a:gd name="T78" fmla="*/ 0 w 59"/>
                      <a:gd name="T79" fmla="*/ 41 h 42"/>
                      <a:gd name="T80" fmla="*/ 0 w 59"/>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2"/>
                      <a:gd name="T125" fmla="*/ 59 w 59"/>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2">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1"/>
                        </a:lnTo>
                        <a:lnTo>
                          <a:pt x="0" y="41"/>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376" name="Group 358"/>
                  <p:cNvGrpSpPr>
                    <a:grpSpLocks/>
                  </p:cNvGrpSpPr>
                  <p:nvPr/>
                </p:nvGrpSpPr>
                <p:grpSpPr bwMode="auto">
                  <a:xfrm>
                    <a:off x="1212" y="2537"/>
                    <a:ext cx="59" cy="41"/>
                    <a:chOff x="1212" y="2537"/>
                    <a:chExt cx="59" cy="41"/>
                  </a:xfrm>
                </p:grpSpPr>
                <p:sp>
                  <p:nvSpPr>
                    <p:cNvPr id="377" name="Freeform 359"/>
                    <p:cNvSpPr>
                      <a:spLocks/>
                    </p:cNvSpPr>
                    <p:nvPr/>
                  </p:nvSpPr>
                  <p:spPr bwMode="auto">
                    <a:xfrm>
                      <a:off x="1212" y="2537"/>
                      <a:ext cx="59" cy="41"/>
                    </a:xfrm>
                    <a:custGeom>
                      <a:avLst/>
                      <a:gdLst>
                        <a:gd name="T0" fmla="*/ 0 w 59"/>
                        <a:gd name="T1" fmla="*/ 14 h 41"/>
                        <a:gd name="T2" fmla="*/ 0 w 59"/>
                        <a:gd name="T3" fmla="*/ 13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378" name="Oval 360"/>
                    <p:cNvSpPr>
                      <a:spLocks noChangeArrowheads="1"/>
                    </p:cNvSpPr>
                    <p:nvPr/>
                  </p:nvSpPr>
                  <p:spPr bwMode="auto">
                    <a:xfrm>
                      <a:off x="1216" y="2538"/>
                      <a:ext cx="51" cy="39"/>
                    </a:xfrm>
                    <a:prstGeom prst="ellipse">
                      <a:avLst/>
                    </a:prstGeom>
                    <a:solidFill>
                      <a:srgbClr val="FC0128"/>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379" name="Group 361"/>
                    <p:cNvGrpSpPr>
                      <a:grpSpLocks/>
                    </p:cNvGrpSpPr>
                    <p:nvPr/>
                  </p:nvGrpSpPr>
                  <p:grpSpPr bwMode="auto">
                    <a:xfrm>
                      <a:off x="1245" y="2542"/>
                      <a:ext cx="7" cy="6"/>
                      <a:chOff x="1245" y="2542"/>
                      <a:chExt cx="7" cy="6"/>
                    </a:xfrm>
                  </p:grpSpPr>
                  <p:sp>
                    <p:nvSpPr>
                      <p:cNvPr id="380" name="Oval 362"/>
                      <p:cNvSpPr>
                        <a:spLocks noChangeArrowheads="1"/>
                      </p:cNvSpPr>
                      <p:nvPr/>
                    </p:nvSpPr>
                    <p:spPr bwMode="auto">
                      <a:xfrm>
                        <a:off x="1245" y="2542"/>
                        <a:ext cx="5" cy="4"/>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381" name="Oval 363"/>
                      <p:cNvSpPr>
                        <a:spLocks noChangeArrowheads="1"/>
                      </p:cNvSpPr>
                      <p:nvPr/>
                    </p:nvSpPr>
                    <p:spPr bwMode="auto">
                      <a:xfrm>
                        <a:off x="1250" y="2546"/>
                        <a:ext cx="2" cy="2"/>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359" name="Group 364"/>
                <p:cNvGrpSpPr>
                  <a:grpSpLocks/>
                </p:cNvGrpSpPr>
                <p:nvPr/>
              </p:nvGrpSpPr>
              <p:grpSpPr bwMode="auto">
                <a:xfrm>
                  <a:off x="1211" y="2587"/>
                  <a:ext cx="58" cy="44"/>
                  <a:chOff x="1211" y="2587"/>
                  <a:chExt cx="58" cy="44"/>
                </a:xfrm>
              </p:grpSpPr>
              <p:sp>
                <p:nvSpPr>
                  <p:cNvPr id="368" name="Freeform 365"/>
                  <p:cNvSpPr>
                    <a:spLocks/>
                  </p:cNvSpPr>
                  <p:nvPr/>
                </p:nvSpPr>
                <p:spPr bwMode="auto">
                  <a:xfrm>
                    <a:off x="1211" y="2587"/>
                    <a:ext cx="58" cy="41"/>
                  </a:xfrm>
                  <a:custGeom>
                    <a:avLst/>
                    <a:gdLst>
                      <a:gd name="T0" fmla="*/ 0 w 58"/>
                      <a:gd name="T1" fmla="*/ 14 h 41"/>
                      <a:gd name="T2" fmla="*/ 0 w 58"/>
                      <a:gd name="T3" fmla="*/ 13 h 41"/>
                      <a:gd name="T4" fmla="*/ 1 w 58"/>
                      <a:gd name="T5" fmla="*/ 11 h 41"/>
                      <a:gd name="T6" fmla="*/ 1 w 58"/>
                      <a:gd name="T7" fmla="*/ 10 h 41"/>
                      <a:gd name="T8" fmla="*/ 2 w 58"/>
                      <a:gd name="T9" fmla="*/ 9 h 41"/>
                      <a:gd name="T10" fmla="*/ 3 w 58"/>
                      <a:gd name="T11" fmla="*/ 8 h 41"/>
                      <a:gd name="T12" fmla="*/ 4 w 58"/>
                      <a:gd name="T13" fmla="*/ 7 h 41"/>
                      <a:gd name="T14" fmla="*/ 5 w 58"/>
                      <a:gd name="T15" fmla="*/ 6 h 41"/>
                      <a:gd name="T16" fmla="*/ 7 w 58"/>
                      <a:gd name="T17" fmla="*/ 5 h 41"/>
                      <a:gd name="T18" fmla="*/ 8 w 58"/>
                      <a:gd name="T19" fmla="*/ 4 h 41"/>
                      <a:gd name="T20" fmla="*/ 11 w 58"/>
                      <a:gd name="T21" fmla="*/ 3 h 41"/>
                      <a:gd name="T22" fmla="*/ 13 w 58"/>
                      <a:gd name="T23" fmla="*/ 2 h 41"/>
                      <a:gd name="T24" fmla="*/ 16 w 58"/>
                      <a:gd name="T25" fmla="*/ 2 h 41"/>
                      <a:gd name="T26" fmla="*/ 18 w 58"/>
                      <a:gd name="T27" fmla="*/ 1 h 41"/>
                      <a:gd name="T28" fmla="*/ 21 w 58"/>
                      <a:gd name="T29" fmla="*/ 1 h 41"/>
                      <a:gd name="T30" fmla="*/ 23 w 58"/>
                      <a:gd name="T31" fmla="*/ 0 h 41"/>
                      <a:gd name="T32" fmla="*/ 25 w 58"/>
                      <a:gd name="T33" fmla="*/ 0 h 41"/>
                      <a:gd name="T34" fmla="*/ 28 w 58"/>
                      <a:gd name="T35" fmla="*/ 0 h 41"/>
                      <a:gd name="T36" fmla="*/ 30 w 58"/>
                      <a:gd name="T37" fmla="*/ 0 h 41"/>
                      <a:gd name="T38" fmla="*/ 32 w 58"/>
                      <a:gd name="T39" fmla="*/ 0 h 41"/>
                      <a:gd name="T40" fmla="*/ 34 w 58"/>
                      <a:gd name="T41" fmla="*/ 0 h 41"/>
                      <a:gd name="T42" fmla="*/ 37 w 58"/>
                      <a:gd name="T43" fmla="*/ 1 h 41"/>
                      <a:gd name="T44" fmla="*/ 39 w 58"/>
                      <a:gd name="T45" fmla="*/ 1 h 41"/>
                      <a:gd name="T46" fmla="*/ 41 w 58"/>
                      <a:gd name="T47" fmla="*/ 2 h 41"/>
                      <a:gd name="T48" fmla="*/ 43 w 58"/>
                      <a:gd name="T49" fmla="*/ 2 h 41"/>
                      <a:gd name="T50" fmla="*/ 45 w 58"/>
                      <a:gd name="T51" fmla="*/ 3 h 41"/>
                      <a:gd name="T52" fmla="*/ 47 w 58"/>
                      <a:gd name="T53" fmla="*/ 3 h 41"/>
                      <a:gd name="T54" fmla="*/ 48 w 58"/>
                      <a:gd name="T55" fmla="*/ 4 h 41"/>
                      <a:gd name="T56" fmla="*/ 49 w 58"/>
                      <a:gd name="T57" fmla="*/ 5 h 41"/>
                      <a:gd name="T58" fmla="*/ 50 w 58"/>
                      <a:gd name="T59" fmla="*/ 5 h 41"/>
                      <a:gd name="T60" fmla="*/ 52 w 58"/>
                      <a:gd name="T61" fmla="*/ 6 h 41"/>
                      <a:gd name="T62" fmla="*/ 53 w 58"/>
                      <a:gd name="T63" fmla="*/ 7 h 41"/>
                      <a:gd name="T64" fmla="*/ 54 w 58"/>
                      <a:gd name="T65" fmla="*/ 8 h 41"/>
                      <a:gd name="T66" fmla="*/ 55 w 58"/>
                      <a:gd name="T67" fmla="*/ 9 h 41"/>
                      <a:gd name="T68" fmla="*/ 55 w 58"/>
                      <a:gd name="T69" fmla="*/ 10 h 41"/>
                      <a:gd name="T70" fmla="*/ 56 w 58"/>
                      <a:gd name="T71" fmla="*/ 11 h 41"/>
                      <a:gd name="T72" fmla="*/ 57 w 58"/>
                      <a:gd name="T73" fmla="*/ 12 h 41"/>
                      <a:gd name="T74" fmla="*/ 57 w 58"/>
                      <a:gd name="T75" fmla="*/ 13 h 41"/>
                      <a:gd name="T76" fmla="*/ 57 w 58"/>
                      <a:gd name="T77" fmla="*/ 40 h 41"/>
                      <a:gd name="T78" fmla="*/ 0 w 58"/>
                      <a:gd name="T79" fmla="*/ 40 h 41"/>
                      <a:gd name="T80" fmla="*/ 0 w 58"/>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1"/>
                      <a:gd name="T125" fmla="*/ 58 w 5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1">
                        <a:moveTo>
                          <a:pt x="0" y="14"/>
                        </a:moveTo>
                        <a:lnTo>
                          <a:pt x="0" y="13"/>
                        </a:lnTo>
                        <a:lnTo>
                          <a:pt x="1" y="11"/>
                        </a:lnTo>
                        <a:lnTo>
                          <a:pt x="1" y="10"/>
                        </a:lnTo>
                        <a:lnTo>
                          <a:pt x="2" y="9"/>
                        </a:lnTo>
                        <a:lnTo>
                          <a:pt x="3" y="8"/>
                        </a:lnTo>
                        <a:lnTo>
                          <a:pt x="4" y="7"/>
                        </a:lnTo>
                        <a:lnTo>
                          <a:pt x="5" y="6"/>
                        </a:lnTo>
                        <a:lnTo>
                          <a:pt x="7" y="5"/>
                        </a:lnTo>
                        <a:lnTo>
                          <a:pt x="8" y="4"/>
                        </a:lnTo>
                        <a:lnTo>
                          <a:pt x="11" y="3"/>
                        </a:lnTo>
                        <a:lnTo>
                          <a:pt x="13" y="2"/>
                        </a:lnTo>
                        <a:lnTo>
                          <a:pt x="16"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0" y="5"/>
                        </a:lnTo>
                        <a:lnTo>
                          <a:pt x="52" y="6"/>
                        </a:lnTo>
                        <a:lnTo>
                          <a:pt x="53" y="7"/>
                        </a:lnTo>
                        <a:lnTo>
                          <a:pt x="54" y="8"/>
                        </a:lnTo>
                        <a:lnTo>
                          <a:pt x="55" y="9"/>
                        </a:lnTo>
                        <a:lnTo>
                          <a:pt x="55" y="10"/>
                        </a:lnTo>
                        <a:lnTo>
                          <a:pt x="56" y="11"/>
                        </a:lnTo>
                        <a:lnTo>
                          <a:pt x="57" y="12"/>
                        </a:lnTo>
                        <a:lnTo>
                          <a:pt x="57" y="13"/>
                        </a:lnTo>
                        <a:lnTo>
                          <a:pt x="57"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369" name="Group 366"/>
                  <p:cNvGrpSpPr>
                    <a:grpSpLocks/>
                  </p:cNvGrpSpPr>
                  <p:nvPr/>
                </p:nvGrpSpPr>
                <p:grpSpPr bwMode="auto">
                  <a:xfrm>
                    <a:off x="1211" y="2589"/>
                    <a:ext cx="58" cy="42"/>
                    <a:chOff x="1211" y="2589"/>
                    <a:chExt cx="58" cy="42"/>
                  </a:xfrm>
                </p:grpSpPr>
                <p:sp>
                  <p:nvSpPr>
                    <p:cNvPr id="370" name="Freeform 367"/>
                    <p:cNvSpPr>
                      <a:spLocks/>
                    </p:cNvSpPr>
                    <p:nvPr/>
                  </p:nvSpPr>
                  <p:spPr bwMode="auto">
                    <a:xfrm>
                      <a:off x="1211" y="2589"/>
                      <a:ext cx="58" cy="42"/>
                    </a:xfrm>
                    <a:custGeom>
                      <a:avLst/>
                      <a:gdLst>
                        <a:gd name="T0" fmla="*/ 0 w 58"/>
                        <a:gd name="T1" fmla="*/ 14 h 42"/>
                        <a:gd name="T2" fmla="*/ 0 w 58"/>
                        <a:gd name="T3" fmla="*/ 13 h 42"/>
                        <a:gd name="T4" fmla="*/ 0 w 58"/>
                        <a:gd name="T5" fmla="*/ 11 h 42"/>
                        <a:gd name="T6" fmla="*/ 1 w 58"/>
                        <a:gd name="T7" fmla="*/ 10 h 42"/>
                        <a:gd name="T8" fmla="*/ 2 w 58"/>
                        <a:gd name="T9" fmla="*/ 9 h 42"/>
                        <a:gd name="T10" fmla="*/ 3 w 58"/>
                        <a:gd name="T11" fmla="*/ 8 h 42"/>
                        <a:gd name="T12" fmla="*/ 4 w 58"/>
                        <a:gd name="T13" fmla="*/ 7 h 42"/>
                        <a:gd name="T14" fmla="*/ 5 w 58"/>
                        <a:gd name="T15" fmla="*/ 6 h 42"/>
                        <a:gd name="T16" fmla="*/ 7 w 58"/>
                        <a:gd name="T17" fmla="*/ 5 h 42"/>
                        <a:gd name="T18" fmla="*/ 8 w 58"/>
                        <a:gd name="T19" fmla="*/ 4 h 42"/>
                        <a:gd name="T20" fmla="*/ 11 w 58"/>
                        <a:gd name="T21" fmla="*/ 3 h 42"/>
                        <a:gd name="T22" fmla="*/ 13 w 58"/>
                        <a:gd name="T23" fmla="*/ 2 h 42"/>
                        <a:gd name="T24" fmla="*/ 15 w 58"/>
                        <a:gd name="T25" fmla="*/ 2 h 42"/>
                        <a:gd name="T26" fmla="*/ 18 w 58"/>
                        <a:gd name="T27" fmla="*/ 1 h 42"/>
                        <a:gd name="T28" fmla="*/ 21 w 58"/>
                        <a:gd name="T29" fmla="*/ 1 h 42"/>
                        <a:gd name="T30" fmla="*/ 23 w 58"/>
                        <a:gd name="T31" fmla="*/ 0 h 42"/>
                        <a:gd name="T32" fmla="*/ 25 w 58"/>
                        <a:gd name="T33" fmla="*/ 0 h 42"/>
                        <a:gd name="T34" fmla="*/ 28 w 58"/>
                        <a:gd name="T35" fmla="*/ 0 h 42"/>
                        <a:gd name="T36" fmla="*/ 30 w 58"/>
                        <a:gd name="T37" fmla="*/ 0 h 42"/>
                        <a:gd name="T38" fmla="*/ 32 w 58"/>
                        <a:gd name="T39" fmla="*/ 0 h 42"/>
                        <a:gd name="T40" fmla="*/ 34 w 58"/>
                        <a:gd name="T41" fmla="*/ 0 h 42"/>
                        <a:gd name="T42" fmla="*/ 37 w 58"/>
                        <a:gd name="T43" fmla="*/ 1 h 42"/>
                        <a:gd name="T44" fmla="*/ 39 w 58"/>
                        <a:gd name="T45" fmla="*/ 1 h 42"/>
                        <a:gd name="T46" fmla="*/ 41 w 58"/>
                        <a:gd name="T47" fmla="*/ 2 h 42"/>
                        <a:gd name="T48" fmla="*/ 43 w 58"/>
                        <a:gd name="T49" fmla="*/ 2 h 42"/>
                        <a:gd name="T50" fmla="*/ 45 w 58"/>
                        <a:gd name="T51" fmla="*/ 3 h 42"/>
                        <a:gd name="T52" fmla="*/ 47 w 58"/>
                        <a:gd name="T53" fmla="*/ 3 h 42"/>
                        <a:gd name="T54" fmla="*/ 48 w 58"/>
                        <a:gd name="T55" fmla="*/ 4 h 42"/>
                        <a:gd name="T56" fmla="*/ 49 w 58"/>
                        <a:gd name="T57" fmla="*/ 5 h 42"/>
                        <a:gd name="T58" fmla="*/ 51 w 58"/>
                        <a:gd name="T59" fmla="*/ 5 h 42"/>
                        <a:gd name="T60" fmla="*/ 52 w 58"/>
                        <a:gd name="T61" fmla="*/ 6 h 42"/>
                        <a:gd name="T62" fmla="*/ 53 w 58"/>
                        <a:gd name="T63" fmla="*/ 7 h 42"/>
                        <a:gd name="T64" fmla="*/ 54 w 58"/>
                        <a:gd name="T65" fmla="*/ 8 h 42"/>
                        <a:gd name="T66" fmla="*/ 55 w 58"/>
                        <a:gd name="T67" fmla="*/ 9 h 42"/>
                        <a:gd name="T68" fmla="*/ 56 w 58"/>
                        <a:gd name="T69" fmla="*/ 10 h 42"/>
                        <a:gd name="T70" fmla="*/ 56 w 58"/>
                        <a:gd name="T71" fmla="*/ 11 h 42"/>
                        <a:gd name="T72" fmla="*/ 57 w 58"/>
                        <a:gd name="T73" fmla="*/ 12 h 42"/>
                        <a:gd name="T74" fmla="*/ 57 w 58"/>
                        <a:gd name="T75" fmla="*/ 13 h 42"/>
                        <a:gd name="T76" fmla="*/ 57 w 58"/>
                        <a:gd name="T77" fmla="*/ 41 h 42"/>
                        <a:gd name="T78" fmla="*/ 0 w 58"/>
                        <a:gd name="T79" fmla="*/ 41 h 42"/>
                        <a:gd name="T80" fmla="*/ 0 w 58"/>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2"/>
                        <a:gd name="T125" fmla="*/ 58 w 58"/>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2">
                          <a:moveTo>
                            <a:pt x="0" y="14"/>
                          </a:moveTo>
                          <a:lnTo>
                            <a:pt x="0" y="13"/>
                          </a:lnTo>
                          <a:lnTo>
                            <a:pt x="0" y="11"/>
                          </a:lnTo>
                          <a:lnTo>
                            <a:pt x="1" y="10"/>
                          </a:lnTo>
                          <a:lnTo>
                            <a:pt x="2" y="9"/>
                          </a:lnTo>
                          <a:lnTo>
                            <a:pt x="3" y="8"/>
                          </a:lnTo>
                          <a:lnTo>
                            <a:pt x="4" y="7"/>
                          </a:lnTo>
                          <a:lnTo>
                            <a:pt x="5" y="6"/>
                          </a:lnTo>
                          <a:lnTo>
                            <a:pt x="7" y="5"/>
                          </a:lnTo>
                          <a:lnTo>
                            <a:pt x="8" y="4"/>
                          </a:lnTo>
                          <a:lnTo>
                            <a:pt x="11" y="3"/>
                          </a:lnTo>
                          <a:lnTo>
                            <a:pt x="13" y="2"/>
                          </a:lnTo>
                          <a:lnTo>
                            <a:pt x="15"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1" y="5"/>
                          </a:lnTo>
                          <a:lnTo>
                            <a:pt x="52" y="6"/>
                          </a:lnTo>
                          <a:lnTo>
                            <a:pt x="53" y="7"/>
                          </a:lnTo>
                          <a:lnTo>
                            <a:pt x="54" y="8"/>
                          </a:lnTo>
                          <a:lnTo>
                            <a:pt x="55" y="9"/>
                          </a:lnTo>
                          <a:lnTo>
                            <a:pt x="56" y="10"/>
                          </a:lnTo>
                          <a:lnTo>
                            <a:pt x="56" y="11"/>
                          </a:lnTo>
                          <a:lnTo>
                            <a:pt x="57" y="12"/>
                          </a:lnTo>
                          <a:lnTo>
                            <a:pt x="57" y="13"/>
                          </a:lnTo>
                          <a:lnTo>
                            <a:pt x="57" y="41"/>
                          </a:lnTo>
                          <a:lnTo>
                            <a:pt x="0" y="41"/>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371" name="Oval 368"/>
                    <p:cNvSpPr>
                      <a:spLocks noChangeArrowheads="1"/>
                    </p:cNvSpPr>
                    <p:nvPr/>
                  </p:nvSpPr>
                  <p:spPr bwMode="auto">
                    <a:xfrm>
                      <a:off x="1215" y="2591"/>
                      <a:ext cx="49" cy="39"/>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372" name="Group 369"/>
                    <p:cNvGrpSpPr>
                      <a:grpSpLocks/>
                    </p:cNvGrpSpPr>
                    <p:nvPr/>
                  </p:nvGrpSpPr>
                  <p:grpSpPr bwMode="auto">
                    <a:xfrm>
                      <a:off x="1244" y="2594"/>
                      <a:ext cx="7" cy="7"/>
                      <a:chOff x="1244" y="2594"/>
                      <a:chExt cx="7" cy="7"/>
                    </a:xfrm>
                  </p:grpSpPr>
                  <p:sp>
                    <p:nvSpPr>
                      <p:cNvPr id="373" name="Oval 370"/>
                      <p:cNvSpPr>
                        <a:spLocks noChangeArrowheads="1"/>
                      </p:cNvSpPr>
                      <p:nvPr/>
                    </p:nvSpPr>
                    <p:spPr bwMode="auto">
                      <a:xfrm>
                        <a:off x="1244" y="2594"/>
                        <a:ext cx="4"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374" name="Oval 371"/>
                      <p:cNvSpPr>
                        <a:spLocks noChangeArrowheads="1"/>
                      </p:cNvSpPr>
                      <p:nvPr/>
                    </p:nvSpPr>
                    <p:spPr bwMode="auto">
                      <a:xfrm>
                        <a:off x="1248" y="2597"/>
                        <a:ext cx="3"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360" name="Group 372"/>
                <p:cNvGrpSpPr>
                  <a:grpSpLocks/>
                </p:cNvGrpSpPr>
                <p:nvPr/>
              </p:nvGrpSpPr>
              <p:grpSpPr bwMode="auto">
                <a:xfrm>
                  <a:off x="1212" y="2638"/>
                  <a:ext cx="59" cy="42"/>
                  <a:chOff x="1212" y="2638"/>
                  <a:chExt cx="59" cy="42"/>
                </a:xfrm>
              </p:grpSpPr>
              <p:sp>
                <p:nvSpPr>
                  <p:cNvPr id="361" name="Freeform 373"/>
                  <p:cNvSpPr>
                    <a:spLocks/>
                  </p:cNvSpPr>
                  <p:nvPr/>
                </p:nvSpPr>
                <p:spPr bwMode="auto">
                  <a:xfrm>
                    <a:off x="1212" y="2638"/>
                    <a:ext cx="59" cy="41"/>
                  </a:xfrm>
                  <a:custGeom>
                    <a:avLst/>
                    <a:gdLst>
                      <a:gd name="T0" fmla="*/ 0 w 59"/>
                      <a:gd name="T1" fmla="*/ 14 h 41"/>
                      <a:gd name="T2" fmla="*/ 0 w 59"/>
                      <a:gd name="T3" fmla="*/ 12 h 41"/>
                      <a:gd name="T4" fmla="*/ 0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39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0"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39"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362" name="Group 374"/>
                  <p:cNvGrpSpPr>
                    <a:grpSpLocks/>
                  </p:cNvGrpSpPr>
                  <p:nvPr/>
                </p:nvGrpSpPr>
                <p:grpSpPr bwMode="auto">
                  <a:xfrm>
                    <a:off x="1212" y="2639"/>
                    <a:ext cx="59" cy="41"/>
                    <a:chOff x="1212" y="2639"/>
                    <a:chExt cx="59" cy="41"/>
                  </a:xfrm>
                </p:grpSpPr>
                <p:sp>
                  <p:nvSpPr>
                    <p:cNvPr id="363" name="Freeform 375"/>
                    <p:cNvSpPr>
                      <a:spLocks/>
                    </p:cNvSpPr>
                    <p:nvPr/>
                  </p:nvSpPr>
                  <p:spPr bwMode="auto">
                    <a:xfrm>
                      <a:off x="1212" y="2639"/>
                      <a:ext cx="59" cy="41"/>
                    </a:xfrm>
                    <a:custGeom>
                      <a:avLst/>
                      <a:gdLst>
                        <a:gd name="T0" fmla="*/ 0 w 59"/>
                        <a:gd name="T1" fmla="*/ 14 h 41"/>
                        <a:gd name="T2" fmla="*/ 0 w 59"/>
                        <a:gd name="T3" fmla="*/ 12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4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4"/>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364" name="Oval 376"/>
                    <p:cNvSpPr>
                      <a:spLocks noChangeArrowheads="1"/>
                    </p:cNvSpPr>
                    <p:nvPr/>
                  </p:nvSpPr>
                  <p:spPr bwMode="auto">
                    <a:xfrm>
                      <a:off x="1216" y="2641"/>
                      <a:ext cx="51" cy="38"/>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365" name="Group 377"/>
                    <p:cNvGrpSpPr>
                      <a:grpSpLocks/>
                    </p:cNvGrpSpPr>
                    <p:nvPr/>
                  </p:nvGrpSpPr>
                  <p:grpSpPr bwMode="auto">
                    <a:xfrm>
                      <a:off x="1245" y="2644"/>
                      <a:ext cx="7" cy="6"/>
                      <a:chOff x="1245" y="2644"/>
                      <a:chExt cx="7" cy="6"/>
                    </a:xfrm>
                  </p:grpSpPr>
                  <p:sp>
                    <p:nvSpPr>
                      <p:cNvPr id="366" name="Oval 378"/>
                      <p:cNvSpPr>
                        <a:spLocks noChangeArrowheads="1"/>
                      </p:cNvSpPr>
                      <p:nvPr/>
                    </p:nvSpPr>
                    <p:spPr bwMode="auto">
                      <a:xfrm>
                        <a:off x="1245" y="2644"/>
                        <a:ext cx="5" cy="4"/>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367" name="Oval 379"/>
                      <p:cNvSpPr>
                        <a:spLocks noChangeArrowheads="1"/>
                      </p:cNvSpPr>
                      <p:nvPr/>
                    </p:nvSpPr>
                    <p:spPr bwMode="auto">
                      <a:xfrm>
                        <a:off x="1250" y="2648"/>
                        <a:ext cx="2" cy="2"/>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grpSp>
        <p:grpSp>
          <p:nvGrpSpPr>
            <p:cNvPr id="382" name="Group 380"/>
            <p:cNvGrpSpPr>
              <a:grpSpLocks/>
            </p:cNvGrpSpPr>
            <p:nvPr/>
          </p:nvGrpSpPr>
          <p:grpSpPr bwMode="auto">
            <a:xfrm>
              <a:off x="1909763" y="4403725"/>
              <a:ext cx="122237" cy="238125"/>
              <a:chOff x="1203" y="2774"/>
              <a:chExt cx="77" cy="150"/>
            </a:xfrm>
          </p:grpSpPr>
          <p:sp>
            <p:nvSpPr>
              <p:cNvPr id="383" name="Rectangle 381"/>
              <p:cNvSpPr>
                <a:spLocks noChangeArrowheads="1"/>
              </p:cNvSpPr>
              <p:nvPr/>
            </p:nvSpPr>
            <p:spPr bwMode="auto">
              <a:xfrm>
                <a:off x="1203" y="2774"/>
                <a:ext cx="77" cy="150"/>
              </a:xfrm>
              <a:prstGeom prst="rect">
                <a:avLst/>
              </a:prstGeom>
              <a:solidFill>
                <a:srgbClr val="FF8000"/>
              </a:solidFill>
              <a:ln w="12700">
                <a:solidFill>
                  <a:srgbClr val="000000"/>
                </a:solidFill>
                <a:miter lim="800000"/>
                <a:headEnd/>
                <a:tailEnd/>
              </a:ln>
            </p:spPr>
            <p:txBody>
              <a:bodyPr wrap="none" anchor="ctr"/>
              <a:lstStyle/>
              <a:p>
                <a:pPr eaLnBrk="0" hangingPunct="0"/>
                <a:endParaRPr lang="de-DE" sz="1400"/>
              </a:p>
            </p:txBody>
          </p:sp>
          <p:grpSp>
            <p:nvGrpSpPr>
              <p:cNvPr id="384" name="Group 382"/>
              <p:cNvGrpSpPr>
                <a:grpSpLocks/>
              </p:cNvGrpSpPr>
              <p:nvPr/>
            </p:nvGrpSpPr>
            <p:grpSpPr bwMode="auto">
              <a:xfrm>
                <a:off x="1211" y="2774"/>
                <a:ext cx="60" cy="146"/>
                <a:chOff x="1211" y="2774"/>
                <a:chExt cx="60" cy="146"/>
              </a:xfrm>
            </p:grpSpPr>
            <p:grpSp>
              <p:nvGrpSpPr>
                <p:cNvPr id="385" name="Group 383"/>
                <p:cNvGrpSpPr>
                  <a:grpSpLocks/>
                </p:cNvGrpSpPr>
                <p:nvPr/>
              </p:nvGrpSpPr>
              <p:grpSpPr bwMode="auto">
                <a:xfrm>
                  <a:off x="1212" y="2774"/>
                  <a:ext cx="59" cy="44"/>
                  <a:chOff x="1212" y="2774"/>
                  <a:chExt cx="59" cy="44"/>
                </a:xfrm>
              </p:grpSpPr>
              <p:sp>
                <p:nvSpPr>
                  <p:cNvPr id="402" name="Freeform 384"/>
                  <p:cNvSpPr>
                    <a:spLocks/>
                  </p:cNvSpPr>
                  <p:nvPr/>
                </p:nvSpPr>
                <p:spPr bwMode="auto">
                  <a:xfrm>
                    <a:off x="1212" y="2774"/>
                    <a:ext cx="59" cy="42"/>
                  </a:xfrm>
                  <a:custGeom>
                    <a:avLst/>
                    <a:gdLst>
                      <a:gd name="T0" fmla="*/ 0 w 59"/>
                      <a:gd name="T1" fmla="*/ 14 h 42"/>
                      <a:gd name="T2" fmla="*/ 0 w 59"/>
                      <a:gd name="T3" fmla="*/ 13 h 42"/>
                      <a:gd name="T4" fmla="*/ 1 w 59"/>
                      <a:gd name="T5" fmla="*/ 11 h 42"/>
                      <a:gd name="T6" fmla="*/ 1 w 59"/>
                      <a:gd name="T7" fmla="*/ 10 h 42"/>
                      <a:gd name="T8" fmla="*/ 2 w 59"/>
                      <a:gd name="T9" fmla="*/ 9 h 42"/>
                      <a:gd name="T10" fmla="*/ 3 w 59"/>
                      <a:gd name="T11" fmla="*/ 8 h 42"/>
                      <a:gd name="T12" fmla="*/ 4 w 59"/>
                      <a:gd name="T13" fmla="*/ 7 h 42"/>
                      <a:gd name="T14" fmla="*/ 5 w 59"/>
                      <a:gd name="T15" fmla="*/ 6 h 42"/>
                      <a:gd name="T16" fmla="*/ 7 w 59"/>
                      <a:gd name="T17" fmla="*/ 5 h 42"/>
                      <a:gd name="T18" fmla="*/ 9 w 59"/>
                      <a:gd name="T19" fmla="*/ 4 h 42"/>
                      <a:gd name="T20" fmla="*/ 11 w 59"/>
                      <a:gd name="T21" fmla="*/ 3 h 42"/>
                      <a:gd name="T22" fmla="*/ 13 w 59"/>
                      <a:gd name="T23" fmla="*/ 2 h 42"/>
                      <a:gd name="T24" fmla="*/ 16 w 59"/>
                      <a:gd name="T25" fmla="*/ 2 h 42"/>
                      <a:gd name="T26" fmla="*/ 18 w 59"/>
                      <a:gd name="T27" fmla="*/ 1 h 42"/>
                      <a:gd name="T28" fmla="*/ 21 w 59"/>
                      <a:gd name="T29" fmla="*/ 1 h 42"/>
                      <a:gd name="T30" fmla="*/ 24 w 59"/>
                      <a:gd name="T31" fmla="*/ 0 h 42"/>
                      <a:gd name="T32" fmla="*/ 26 w 59"/>
                      <a:gd name="T33" fmla="*/ 0 h 42"/>
                      <a:gd name="T34" fmla="*/ 28 w 59"/>
                      <a:gd name="T35" fmla="*/ 0 h 42"/>
                      <a:gd name="T36" fmla="*/ 31 w 59"/>
                      <a:gd name="T37" fmla="*/ 0 h 42"/>
                      <a:gd name="T38" fmla="*/ 33 w 59"/>
                      <a:gd name="T39" fmla="*/ 0 h 42"/>
                      <a:gd name="T40" fmla="*/ 35 w 59"/>
                      <a:gd name="T41" fmla="*/ 0 h 42"/>
                      <a:gd name="T42" fmla="*/ 37 w 59"/>
                      <a:gd name="T43" fmla="*/ 1 h 42"/>
                      <a:gd name="T44" fmla="*/ 40 w 59"/>
                      <a:gd name="T45" fmla="*/ 1 h 42"/>
                      <a:gd name="T46" fmla="*/ 42 w 59"/>
                      <a:gd name="T47" fmla="*/ 2 h 42"/>
                      <a:gd name="T48" fmla="*/ 44 w 59"/>
                      <a:gd name="T49" fmla="*/ 2 h 42"/>
                      <a:gd name="T50" fmla="*/ 46 w 59"/>
                      <a:gd name="T51" fmla="*/ 3 h 42"/>
                      <a:gd name="T52" fmla="*/ 47 w 59"/>
                      <a:gd name="T53" fmla="*/ 3 h 42"/>
                      <a:gd name="T54" fmla="*/ 49 w 59"/>
                      <a:gd name="T55" fmla="*/ 4 h 42"/>
                      <a:gd name="T56" fmla="*/ 50 w 59"/>
                      <a:gd name="T57" fmla="*/ 5 h 42"/>
                      <a:gd name="T58" fmla="*/ 51 w 59"/>
                      <a:gd name="T59" fmla="*/ 5 h 42"/>
                      <a:gd name="T60" fmla="*/ 53 w 59"/>
                      <a:gd name="T61" fmla="*/ 6 h 42"/>
                      <a:gd name="T62" fmla="*/ 54 w 59"/>
                      <a:gd name="T63" fmla="*/ 7 h 42"/>
                      <a:gd name="T64" fmla="*/ 55 w 59"/>
                      <a:gd name="T65" fmla="*/ 8 h 42"/>
                      <a:gd name="T66" fmla="*/ 56 w 59"/>
                      <a:gd name="T67" fmla="*/ 9 h 42"/>
                      <a:gd name="T68" fmla="*/ 57 w 59"/>
                      <a:gd name="T69" fmla="*/ 10 h 42"/>
                      <a:gd name="T70" fmla="*/ 57 w 59"/>
                      <a:gd name="T71" fmla="*/ 11 h 42"/>
                      <a:gd name="T72" fmla="*/ 58 w 59"/>
                      <a:gd name="T73" fmla="*/ 12 h 42"/>
                      <a:gd name="T74" fmla="*/ 58 w 59"/>
                      <a:gd name="T75" fmla="*/ 13 h 42"/>
                      <a:gd name="T76" fmla="*/ 58 w 59"/>
                      <a:gd name="T77" fmla="*/ 41 h 42"/>
                      <a:gd name="T78" fmla="*/ 0 w 59"/>
                      <a:gd name="T79" fmla="*/ 41 h 42"/>
                      <a:gd name="T80" fmla="*/ 0 w 59"/>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2"/>
                      <a:gd name="T125" fmla="*/ 59 w 59"/>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2">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1"/>
                        </a:lnTo>
                        <a:lnTo>
                          <a:pt x="0" y="41"/>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403" name="Group 385"/>
                  <p:cNvGrpSpPr>
                    <a:grpSpLocks/>
                  </p:cNvGrpSpPr>
                  <p:nvPr/>
                </p:nvGrpSpPr>
                <p:grpSpPr bwMode="auto">
                  <a:xfrm>
                    <a:off x="1212" y="2777"/>
                    <a:ext cx="59" cy="41"/>
                    <a:chOff x="1212" y="2777"/>
                    <a:chExt cx="59" cy="41"/>
                  </a:xfrm>
                </p:grpSpPr>
                <p:sp>
                  <p:nvSpPr>
                    <p:cNvPr id="404" name="Freeform 386"/>
                    <p:cNvSpPr>
                      <a:spLocks/>
                    </p:cNvSpPr>
                    <p:nvPr/>
                  </p:nvSpPr>
                  <p:spPr bwMode="auto">
                    <a:xfrm>
                      <a:off x="1212" y="2777"/>
                      <a:ext cx="59" cy="41"/>
                    </a:xfrm>
                    <a:custGeom>
                      <a:avLst/>
                      <a:gdLst>
                        <a:gd name="T0" fmla="*/ 0 w 59"/>
                        <a:gd name="T1" fmla="*/ 14 h 41"/>
                        <a:gd name="T2" fmla="*/ 0 w 59"/>
                        <a:gd name="T3" fmla="*/ 13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405" name="Oval 387"/>
                    <p:cNvSpPr>
                      <a:spLocks noChangeArrowheads="1"/>
                    </p:cNvSpPr>
                    <p:nvPr/>
                  </p:nvSpPr>
                  <p:spPr bwMode="auto">
                    <a:xfrm>
                      <a:off x="1216" y="2778"/>
                      <a:ext cx="51" cy="39"/>
                    </a:xfrm>
                    <a:prstGeom prst="ellipse">
                      <a:avLst/>
                    </a:prstGeom>
                    <a:solidFill>
                      <a:srgbClr val="FC0128"/>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406" name="Group 388"/>
                    <p:cNvGrpSpPr>
                      <a:grpSpLocks/>
                    </p:cNvGrpSpPr>
                    <p:nvPr/>
                  </p:nvGrpSpPr>
                  <p:grpSpPr bwMode="auto">
                    <a:xfrm>
                      <a:off x="1245" y="2782"/>
                      <a:ext cx="7" cy="6"/>
                      <a:chOff x="1245" y="2782"/>
                      <a:chExt cx="7" cy="6"/>
                    </a:xfrm>
                  </p:grpSpPr>
                  <p:sp>
                    <p:nvSpPr>
                      <p:cNvPr id="407" name="Oval 389"/>
                      <p:cNvSpPr>
                        <a:spLocks noChangeArrowheads="1"/>
                      </p:cNvSpPr>
                      <p:nvPr/>
                    </p:nvSpPr>
                    <p:spPr bwMode="auto">
                      <a:xfrm>
                        <a:off x="1245" y="2782"/>
                        <a:ext cx="5" cy="4"/>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408" name="Oval 390"/>
                      <p:cNvSpPr>
                        <a:spLocks noChangeArrowheads="1"/>
                      </p:cNvSpPr>
                      <p:nvPr/>
                    </p:nvSpPr>
                    <p:spPr bwMode="auto">
                      <a:xfrm>
                        <a:off x="1250" y="2786"/>
                        <a:ext cx="2" cy="2"/>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386" name="Group 391"/>
                <p:cNvGrpSpPr>
                  <a:grpSpLocks/>
                </p:cNvGrpSpPr>
                <p:nvPr/>
              </p:nvGrpSpPr>
              <p:grpSpPr bwMode="auto">
                <a:xfrm>
                  <a:off x="1211" y="2827"/>
                  <a:ext cx="58" cy="44"/>
                  <a:chOff x="1211" y="2827"/>
                  <a:chExt cx="58" cy="44"/>
                </a:xfrm>
              </p:grpSpPr>
              <p:sp>
                <p:nvSpPr>
                  <p:cNvPr id="395" name="Freeform 392"/>
                  <p:cNvSpPr>
                    <a:spLocks/>
                  </p:cNvSpPr>
                  <p:nvPr/>
                </p:nvSpPr>
                <p:spPr bwMode="auto">
                  <a:xfrm>
                    <a:off x="1211" y="2827"/>
                    <a:ext cx="58" cy="41"/>
                  </a:xfrm>
                  <a:custGeom>
                    <a:avLst/>
                    <a:gdLst>
                      <a:gd name="T0" fmla="*/ 0 w 58"/>
                      <a:gd name="T1" fmla="*/ 14 h 41"/>
                      <a:gd name="T2" fmla="*/ 0 w 58"/>
                      <a:gd name="T3" fmla="*/ 13 h 41"/>
                      <a:gd name="T4" fmla="*/ 1 w 58"/>
                      <a:gd name="T5" fmla="*/ 11 h 41"/>
                      <a:gd name="T6" fmla="*/ 1 w 58"/>
                      <a:gd name="T7" fmla="*/ 10 h 41"/>
                      <a:gd name="T8" fmla="*/ 2 w 58"/>
                      <a:gd name="T9" fmla="*/ 9 h 41"/>
                      <a:gd name="T10" fmla="*/ 3 w 58"/>
                      <a:gd name="T11" fmla="*/ 8 h 41"/>
                      <a:gd name="T12" fmla="*/ 4 w 58"/>
                      <a:gd name="T13" fmla="*/ 7 h 41"/>
                      <a:gd name="T14" fmla="*/ 5 w 58"/>
                      <a:gd name="T15" fmla="*/ 6 h 41"/>
                      <a:gd name="T16" fmla="*/ 7 w 58"/>
                      <a:gd name="T17" fmla="*/ 5 h 41"/>
                      <a:gd name="T18" fmla="*/ 8 w 58"/>
                      <a:gd name="T19" fmla="*/ 4 h 41"/>
                      <a:gd name="T20" fmla="*/ 11 w 58"/>
                      <a:gd name="T21" fmla="*/ 3 h 41"/>
                      <a:gd name="T22" fmla="*/ 13 w 58"/>
                      <a:gd name="T23" fmla="*/ 2 h 41"/>
                      <a:gd name="T24" fmla="*/ 16 w 58"/>
                      <a:gd name="T25" fmla="*/ 2 h 41"/>
                      <a:gd name="T26" fmla="*/ 18 w 58"/>
                      <a:gd name="T27" fmla="*/ 1 h 41"/>
                      <a:gd name="T28" fmla="*/ 21 w 58"/>
                      <a:gd name="T29" fmla="*/ 1 h 41"/>
                      <a:gd name="T30" fmla="*/ 23 w 58"/>
                      <a:gd name="T31" fmla="*/ 0 h 41"/>
                      <a:gd name="T32" fmla="*/ 25 w 58"/>
                      <a:gd name="T33" fmla="*/ 0 h 41"/>
                      <a:gd name="T34" fmla="*/ 28 w 58"/>
                      <a:gd name="T35" fmla="*/ 0 h 41"/>
                      <a:gd name="T36" fmla="*/ 30 w 58"/>
                      <a:gd name="T37" fmla="*/ 0 h 41"/>
                      <a:gd name="T38" fmla="*/ 32 w 58"/>
                      <a:gd name="T39" fmla="*/ 0 h 41"/>
                      <a:gd name="T40" fmla="*/ 34 w 58"/>
                      <a:gd name="T41" fmla="*/ 0 h 41"/>
                      <a:gd name="T42" fmla="*/ 37 w 58"/>
                      <a:gd name="T43" fmla="*/ 1 h 41"/>
                      <a:gd name="T44" fmla="*/ 39 w 58"/>
                      <a:gd name="T45" fmla="*/ 1 h 41"/>
                      <a:gd name="T46" fmla="*/ 41 w 58"/>
                      <a:gd name="T47" fmla="*/ 2 h 41"/>
                      <a:gd name="T48" fmla="*/ 43 w 58"/>
                      <a:gd name="T49" fmla="*/ 2 h 41"/>
                      <a:gd name="T50" fmla="*/ 45 w 58"/>
                      <a:gd name="T51" fmla="*/ 3 h 41"/>
                      <a:gd name="T52" fmla="*/ 47 w 58"/>
                      <a:gd name="T53" fmla="*/ 3 h 41"/>
                      <a:gd name="T54" fmla="*/ 48 w 58"/>
                      <a:gd name="T55" fmla="*/ 4 h 41"/>
                      <a:gd name="T56" fmla="*/ 49 w 58"/>
                      <a:gd name="T57" fmla="*/ 5 h 41"/>
                      <a:gd name="T58" fmla="*/ 50 w 58"/>
                      <a:gd name="T59" fmla="*/ 5 h 41"/>
                      <a:gd name="T60" fmla="*/ 52 w 58"/>
                      <a:gd name="T61" fmla="*/ 6 h 41"/>
                      <a:gd name="T62" fmla="*/ 53 w 58"/>
                      <a:gd name="T63" fmla="*/ 7 h 41"/>
                      <a:gd name="T64" fmla="*/ 54 w 58"/>
                      <a:gd name="T65" fmla="*/ 8 h 41"/>
                      <a:gd name="T66" fmla="*/ 55 w 58"/>
                      <a:gd name="T67" fmla="*/ 9 h 41"/>
                      <a:gd name="T68" fmla="*/ 55 w 58"/>
                      <a:gd name="T69" fmla="*/ 10 h 41"/>
                      <a:gd name="T70" fmla="*/ 56 w 58"/>
                      <a:gd name="T71" fmla="*/ 11 h 41"/>
                      <a:gd name="T72" fmla="*/ 57 w 58"/>
                      <a:gd name="T73" fmla="*/ 12 h 41"/>
                      <a:gd name="T74" fmla="*/ 57 w 58"/>
                      <a:gd name="T75" fmla="*/ 13 h 41"/>
                      <a:gd name="T76" fmla="*/ 57 w 58"/>
                      <a:gd name="T77" fmla="*/ 40 h 41"/>
                      <a:gd name="T78" fmla="*/ 0 w 58"/>
                      <a:gd name="T79" fmla="*/ 40 h 41"/>
                      <a:gd name="T80" fmla="*/ 0 w 58"/>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1"/>
                      <a:gd name="T125" fmla="*/ 58 w 5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1">
                        <a:moveTo>
                          <a:pt x="0" y="14"/>
                        </a:moveTo>
                        <a:lnTo>
                          <a:pt x="0" y="13"/>
                        </a:lnTo>
                        <a:lnTo>
                          <a:pt x="1" y="11"/>
                        </a:lnTo>
                        <a:lnTo>
                          <a:pt x="1" y="10"/>
                        </a:lnTo>
                        <a:lnTo>
                          <a:pt x="2" y="9"/>
                        </a:lnTo>
                        <a:lnTo>
                          <a:pt x="3" y="8"/>
                        </a:lnTo>
                        <a:lnTo>
                          <a:pt x="4" y="7"/>
                        </a:lnTo>
                        <a:lnTo>
                          <a:pt x="5" y="6"/>
                        </a:lnTo>
                        <a:lnTo>
                          <a:pt x="7" y="5"/>
                        </a:lnTo>
                        <a:lnTo>
                          <a:pt x="8" y="4"/>
                        </a:lnTo>
                        <a:lnTo>
                          <a:pt x="11" y="3"/>
                        </a:lnTo>
                        <a:lnTo>
                          <a:pt x="13" y="2"/>
                        </a:lnTo>
                        <a:lnTo>
                          <a:pt x="16"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0" y="5"/>
                        </a:lnTo>
                        <a:lnTo>
                          <a:pt x="52" y="6"/>
                        </a:lnTo>
                        <a:lnTo>
                          <a:pt x="53" y="7"/>
                        </a:lnTo>
                        <a:lnTo>
                          <a:pt x="54" y="8"/>
                        </a:lnTo>
                        <a:lnTo>
                          <a:pt x="55" y="9"/>
                        </a:lnTo>
                        <a:lnTo>
                          <a:pt x="55" y="10"/>
                        </a:lnTo>
                        <a:lnTo>
                          <a:pt x="56" y="11"/>
                        </a:lnTo>
                        <a:lnTo>
                          <a:pt x="57" y="12"/>
                        </a:lnTo>
                        <a:lnTo>
                          <a:pt x="57" y="13"/>
                        </a:lnTo>
                        <a:lnTo>
                          <a:pt x="57"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396" name="Group 393"/>
                  <p:cNvGrpSpPr>
                    <a:grpSpLocks/>
                  </p:cNvGrpSpPr>
                  <p:nvPr/>
                </p:nvGrpSpPr>
                <p:grpSpPr bwMode="auto">
                  <a:xfrm>
                    <a:off x="1211" y="2829"/>
                    <a:ext cx="58" cy="42"/>
                    <a:chOff x="1211" y="2829"/>
                    <a:chExt cx="58" cy="42"/>
                  </a:xfrm>
                </p:grpSpPr>
                <p:sp>
                  <p:nvSpPr>
                    <p:cNvPr id="397" name="Freeform 394"/>
                    <p:cNvSpPr>
                      <a:spLocks/>
                    </p:cNvSpPr>
                    <p:nvPr/>
                  </p:nvSpPr>
                  <p:spPr bwMode="auto">
                    <a:xfrm>
                      <a:off x="1211" y="2829"/>
                      <a:ext cx="58" cy="42"/>
                    </a:xfrm>
                    <a:custGeom>
                      <a:avLst/>
                      <a:gdLst>
                        <a:gd name="T0" fmla="*/ 0 w 58"/>
                        <a:gd name="T1" fmla="*/ 14 h 42"/>
                        <a:gd name="T2" fmla="*/ 0 w 58"/>
                        <a:gd name="T3" fmla="*/ 13 h 42"/>
                        <a:gd name="T4" fmla="*/ 0 w 58"/>
                        <a:gd name="T5" fmla="*/ 11 h 42"/>
                        <a:gd name="T6" fmla="*/ 1 w 58"/>
                        <a:gd name="T7" fmla="*/ 10 h 42"/>
                        <a:gd name="T8" fmla="*/ 2 w 58"/>
                        <a:gd name="T9" fmla="*/ 9 h 42"/>
                        <a:gd name="T10" fmla="*/ 3 w 58"/>
                        <a:gd name="T11" fmla="*/ 8 h 42"/>
                        <a:gd name="T12" fmla="*/ 4 w 58"/>
                        <a:gd name="T13" fmla="*/ 7 h 42"/>
                        <a:gd name="T14" fmla="*/ 5 w 58"/>
                        <a:gd name="T15" fmla="*/ 6 h 42"/>
                        <a:gd name="T16" fmla="*/ 7 w 58"/>
                        <a:gd name="T17" fmla="*/ 5 h 42"/>
                        <a:gd name="T18" fmla="*/ 8 w 58"/>
                        <a:gd name="T19" fmla="*/ 4 h 42"/>
                        <a:gd name="T20" fmla="*/ 11 w 58"/>
                        <a:gd name="T21" fmla="*/ 3 h 42"/>
                        <a:gd name="T22" fmla="*/ 13 w 58"/>
                        <a:gd name="T23" fmla="*/ 2 h 42"/>
                        <a:gd name="T24" fmla="*/ 15 w 58"/>
                        <a:gd name="T25" fmla="*/ 2 h 42"/>
                        <a:gd name="T26" fmla="*/ 18 w 58"/>
                        <a:gd name="T27" fmla="*/ 1 h 42"/>
                        <a:gd name="T28" fmla="*/ 21 w 58"/>
                        <a:gd name="T29" fmla="*/ 1 h 42"/>
                        <a:gd name="T30" fmla="*/ 23 w 58"/>
                        <a:gd name="T31" fmla="*/ 0 h 42"/>
                        <a:gd name="T32" fmla="*/ 25 w 58"/>
                        <a:gd name="T33" fmla="*/ 0 h 42"/>
                        <a:gd name="T34" fmla="*/ 28 w 58"/>
                        <a:gd name="T35" fmla="*/ 0 h 42"/>
                        <a:gd name="T36" fmla="*/ 30 w 58"/>
                        <a:gd name="T37" fmla="*/ 0 h 42"/>
                        <a:gd name="T38" fmla="*/ 32 w 58"/>
                        <a:gd name="T39" fmla="*/ 0 h 42"/>
                        <a:gd name="T40" fmla="*/ 34 w 58"/>
                        <a:gd name="T41" fmla="*/ 0 h 42"/>
                        <a:gd name="T42" fmla="*/ 37 w 58"/>
                        <a:gd name="T43" fmla="*/ 1 h 42"/>
                        <a:gd name="T44" fmla="*/ 39 w 58"/>
                        <a:gd name="T45" fmla="*/ 1 h 42"/>
                        <a:gd name="T46" fmla="*/ 41 w 58"/>
                        <a:gd name="T47" fmla="*/ 2 h 42"/>
                        <a:gd name="T48" fmla="*/ 43 w 58"/>
                        <a:gd name="T49" fmla="*/ 2 h 42"/>
                        <a:gd name="T50" fmla="*/ 45 w 58"/>
                        <a:gd name="T51" fmla="*/ 3 h 42"/>
                        <a:gd name="T52" fmla="*/ 47 w 58"/>
                        <a:gd name="T53" fmla="*/ 3 h 42"/>
                        <a:gd name="T54" fmla="*/ 48 w 58"/>
                        <a:gd name="T55" fmla="*/ 4 h 42"/>
                        <a:gd name="T56" fmla="*/ 49 w 58"/>
                        <a:gd name="T57" fmla="*/ 5 h 42"/>
                        <a:gd name="T58" fmla="*/ 51 w 58"/>
                        <a:gd name="T59" fmla="*/ 5 h 42"/>
                        <a:gd name="T60" fmla="*/ 52 w 58"/>
                        <a:gd name="T61" fmla="*/ 6 h 42"/>
                        <a:gd name="T62" fmla="*/ 53 w 58"/>
                        <a:gd name="T63" fmla="*/ 7 h 42"/>
                        <a:gd name="T64" fmla="*/ 54 w 58"/>
                        <a:gd name="T65" fmla="*/ 8 h 42"/>
                        <a:gd name="T66" fmla="*/ 55 w 58"/>
                        <a:gd name="T67" fmla="*/ 9 h 42"/>
                        <a:gd name="T68" fmla="*/ 56 w 58"/>
                        <a:gd name="T69" fmla="*/ 10 h 42"/>
                        <a:gd name="T70" fmla="*/ 56 w 58"/>
                        <a:gd name="T71" fmla="*/ 11 h 42"/>
                        <a:gd name="T72" fmla="*/ 57 w 58"/>
                        <a:gd name="T73" fmla="*/ 12 h 42"/>
                        <a:gd name="T74" fmla="*/ 57 w 58"/>
                        <a:gd name="T75" fmla="*/ 13 h 42"/>
                        <a:gd name="T76" fmla="*/ 57 w 58"/>
                        <a:gd name="T77" fmla="*/ 41 h 42"/>
                        <a:gd name="T78" fmla="*/ 0 w 58"/>
                        <a:gd name="T79" fmla="*/ 41 h 42"/>
                        <a:gd name="T80" fmla="*/ 0 w 58"/>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2"/>
                        <a:gd name="T125" fmla="*/ 58 w 58"/>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2">
                          <a:moveTo>
                            <a:pt x="0" y="14"/>
                          </a:moveTo>
                          <a:lnTo>
                            <a:pt x="0" y="13"/>
                          </a:lnTo>
                          <a:lnTo>
                            <a:pt x="0" y="11"/>
                          </a:lnTo>
                          <a:lnTo>
                            <a:pt x="1" y="10"/>
                          </a:lnTo>
                          <a:lnTo>
                            <a:pt x="2" y="9"/>
                          </a:lnTo>
                          <a:lnTo>
                            <a:pt x="3" y="8"/>
                          </a:lnTo>
                          <a:lnTo>
                            <a:pt x="4" y="7"/>
                          </a:lnTo>
                          <a:lnTo>
                            <a:pt x="5" y="6"/>
                          </a:lnTo>
                          <a:lnTo>
                            <a:pt x="7" y="5"/>
                          </a:lnTo>
                          <a:lnTo>
                            <a:pt x="8" y="4"/>
                          </a:lnTo>
                          <a:lnTo>
                            <a:pt x="11" y="3"/>
                          </a:lnTo>
                          <a:lnTo>
                            <a:pt x="13" y="2"/>
                          </a:lnTo>
                          <a:lnTo>
                            <a:pt x="15"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1" y="5"/>
                          </a:lnTo>
                          <a:lnTo>
                            <a:pt x="52" y="6"/>
                          </a:lnTo>
                          <a:lnTo>
                            <a:pt x="53" y="7"/>
                          </a:lnTo>
                          <a:lnTo>
                            <a:pt x="54" y="8"/>
                          </a:lnTo>
                          <a:lnTo>
                            <a:pt x="55" y="9"/>
                          </a:lnTo>
                          <a:lnTo>
                            <a:pt x="56" y="10"/>
                          </a:lnTo>
                          <a:lnTo>
                            <a:pt x="56" y="11"/>
                          </a:lnTo>
                          <a:lnTo>
                            <a:pt x="57" y="12"/>
                          </a:lnTo>
                          <a:lnTo>
                            <a:pt x="57" y="13"/>
                          </a:lnTo>
                          <a:lnTo>
                            <a:pt x="57" y="41"/>
                          </a:lnTo>
                          <a:lnTo>
                            <a:pt x="0" y="41"/>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398" name="Oval 395"/>
                    <p:cNvSpPr>
                      <a:spLocks noChangeArrowheads="1"/>
                    </p:cNvSpPr>
                    <p:nvPr/>
                  </p:nvSpPr>
                  <p:spPr bwMode="auto">
                    <a:xfrm>
                      <a:off x="1215" y="2831"/>
                      <a:ext cx="49" cy="39"/>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399" name="Group 396"/>
                    <p:cNvGrpSpPr>
                      <a:grpSpLocks/>
                    </p:cNvGrpSpPr>
                    <p:nvPr/>
                  </p:nvGrpSpPr>
                  <p:grpSpPr bwMode="auto">
                    <a:xfrm>
                      <a:off x="1244" y="2834"/>
                      <a:ext cx="7" cy="7"/>
                      <a:chOff x="1244" y="2834"/>
                      <a:chExt cx="7" cy="7"/>
                    </a:xfrm>
                  </p:grpSpPr>
                  <p:sp>
                    <p:nvSpPr>
                      <p:cNvPr id="400" name="Oval 397"/>
                      <p:cNvSpPr>
                        <a:spLocks noChangeArrowheads="1"/>
                      </p:cNvSpPr>
                      <p:nvPr/>
                    </p:nvSpPr>
                    <p:spPr bwMode="auto">
                      <a:xfrm>
                        <a:off x="1244" y="2834"/>
                        <a:ext cx="4"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401" name="Oval 398"/>
                      <p:cNvSpPr>
                        <a:spLocks noChangeArrowheads="1"/>
                      </p:cNvSpPr>
                      <p:nvPr/>
                    </p:nvSpPr>
                    <p:spPr bwMode="auto">
                      <a:xfrm>
                        <a:off x="1248" y="2837"/>
                        <a:ext cx="3"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387" name="Group 399"/>
                <p:cNvGrpSpPr>
                  <a:grpSpLocks/>
                </p:cNvGrpSpPr>
                <p:nvPr/>
              </p:nvGrpSpPr>
              <p:grpSpPr bwMode="auto">
                <a:xfrm>
                  <a:off x="1212" y="2878"/>
                  <a:ext cx="59" cy="42"/>
                  <a:chOff x="1212" y="2878"/>
                  <a:chExt cx="59" cy="42"/>
                </a:xfrm>
              </p:grpSpPr>
              <p:sp>
                <p:nvSpPr>
                  <p:cNvPr id="388" name="Freeform 400"/>
                  <p:cNvSpPr>
                    <a:spLocks/>
                  </p:cNvSpPr>
                  <p:nvPr/>
                </p:nvSpPr>
                <p:spPr bwMode="auto">
                  <a:xfrm>
                    <a:off x="1212" y="2878"/>
                    <a:ext cx="59" cy="41"/>
                  </a:xfrm>
                  <a:custGeom>
                    <a:avLst/>
                    <a:gdLst>
                      <a:gd name="T0" fmla="*/ 0 w 59"/>
                      <a:gd name="T1" fmla="*/ 14 h 41"/>
                      <a:gd name="T2" fmla="*/ 0 w 59"/>
                      <a:gd name="T3" fmla="*/ 12 h 41"/>
                      <a:gd name="T4" fmla="*/ 0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39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0"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39"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389" name="Group 401"/>
                  <p:cNvGrpSpPr>
                    <a:grpSpLocks/>
                  </p:cNvGrpSpPr>
                  <p:nvPr/>
                </p:nvGrpSpPr>
                <p:grpSpPr bwMode="auto">
                  <a:xfrm>
                    <a:off x="1212" y="2879"/>
                    <a:ext cx="59" cy="41"/>
                    <a:chOff x="1212" y="2879"/>
                    <a:chExt cx="59" cy="41"/>
                  </a:xfrm>
                </p:grpSpPr>
                <p:sp>
                  <p:nvSpPr>
                    <p:cNvPr id="390" name="Freeform 402"/>
                    <p:cNvSpPr>
                      <a:spLocks/>
                    </p:cNvSpPr>
                    <p:nvPr/>
                  </p:nvSpPr>
                  <p:spPr bwMode="auto">
                    <a:xfrm>
                      <a:off x="1212" y="2879"/>
                      <a:ext cx="59" cy="41"/>
                    </a:xfrm>
                    <a:custGeom>
                      <a:avLst/>
                      <a:gdLst>
                        <a:gd name="T0" fmla="*/ 0 w 59"/>
                        <a:gd name="T1" fmla="*/ 14 h 41"/>
                        <a:gd name="T2" fmla="*/ 0 w 59"/>
                        <a:gd name="T3" fmla="*/ 12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4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4"/>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391" name="Oval 403"/>
                    <p:cNvSpPr>
                      <a:spLocks noChangeArrowheads="1"/>
                    </p:cNvSpPr>
                    <p:nvPr/>
                  </p:nvSpPr>
                  <p:spPr bwMode="auto">
                    <a:xfrm>
                      <a:off x="1216" y="2881"/>
                      <a:ext cx="51" cy="38"/>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392" name="Group 404"/>
                    <p:cNvGrpSpPr>
                      <a:grpSpLocks/>
                    </p:cNvGrpSpPr>
                    <p:nvPr/>
                  </p:nvGrpSpPr>
                  <p:grpSpPr bwMode="auto">
                    <a:xfrm>
                      <a:off x="1245" y="2884"/>
                      <a:ext cx="7" cy="6"/>
                      <a:chOff x="1245" y="2884"/>
                      <a:chExt cx="7" cy="6"/>
                    </a:xfrm>
                  </p:grpSpPr>
                  <p:sp>
                    <p:nvSpPr>
                      <p:cNvPr id="393" name="Oval 405"/>
                      <p:cNvSpPr>
                        <a:spLocks noChangeArrowheads="1"/>
                      </p:cNvSpPr>
                      <p:nvPr/>
                    </p:nvSpPr>
                    <p:spPr bwMode="auto">
                      <a:xfrm>
                        <a:off x="1245" y="2884"/>
                        <a:ext cx="5" cy="4"/>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394" name="Oval 406"/>
                      <p:cNvSpPr>
                        <a:spLocks noChangeArrowheads="1"/>
                      </p:cNvSpPr>
                      <p:nvPr/>
                    </p:nvSpPr>
                    <p:spPr bwMode="auto">
                      <a:xfrm>
                        <a:off x="1250" y="2888"/>
                        <a:ext cx="2" cy="2"/>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grpSp>
        <p:grpSp>
          <p:nvGrpSpPr>
            <p:cNvPr id="409" name="Group 407"/>
            <p:cNvGrpSpPr>
              <a:grpSpLocks/>
            </p:cNvGrpSpPr>
            <p:nvPr/>
          </p:nvGrpSpPr>
          <p:grpSpPr bwMode="auto">
            <a:xfrm>
              <a:off x="1909763" y="4784725"/>
              <a:ext cx="122237" cy="238125"/>
              <a:chOff x="1203" y="3014"/>
              <a:chExt cx="77" cy="150"/>
            </a:xfrm>
          </p:grpSpPr>
          <p:sp>
            <p:nvSpPr>
              <p:cNvPr id="410" name="Rectangle 408"/>
              <p:cNvSpPr>
                <a:spLocks noChangeArrowheads="1"/>
              </p:cNvSpPr>
              <p:nvPr/>
            </p:nvSpPr>
            <p:spPr bwMode="auto">
              <a:xfrm>
                <a:off x="1203" y="3014"/>
                <a:ext cx="77" cy="150"/>
              </a:xfrm>
              <a:prstGeom prst="rect">
                <a:avLst/>
              </a:prstGeom>
              <a:solidFill>
                <a:srgbClr val="FF8000"/>
              </a:solidFill>
              <a:ln w="12700">
                <a:solidFill>
                  <a:srgbClr val="000000"/>
                </a:solidFill>
                <a:miter lim="800000"/>
                <a:headEnd/>
                <a:tailEnd/>
              </a:ln>
            </p:spPr>
            <p:txBody>
              <a:bodyPr wrap="none" anchor="ctr"/>
              <a:lstStyle/>
              <a:p>
                <a:pPr eaLnBrk="0" hangingPunct="0"/>
                <a:endParaRPr lang="de-DE" sz="1400"/>
              </a:p>
            </p:txBody>
          </p:sp>
          <p:grpSp>
            <p:nvGrpSpPr>
              <p:cNvPr id="411" name="Group 409"/>
              <p:cNvGrpSpPr>
                <a:grpSpLocks/>
              </p:cNvGrpSpPr>
              <p:nvPr/>
            </p:nvGrpSpPr>
            <p:grpSpPr bwMode="auto">
              <a:xfrm>
                <a:off x="1211" y="3014"/>
                <a:ext cx="60" cy="146"/>
                <a:chOff x="1211" y="3014"/>
                <a:chExt cx="60" cy="146"/>
              </a:xfrm>
            </p:grpSpPr>
            <p:grpSp>
              <p:nvGrpSpPr>
                <p:cNvPr id="412" name="Group 410"/>
                <p:cNvGrpSpPr>
                  <a:grpSpLocks/>
                </p:cNvGrpSpPr>
                <p:nvPr/>
              </p:nvGrpSpPr>
              <p:grpSpPr bwMode="auto">
                <a:xfrm>
                  <a:off x="1212" y="3014"/>
                  <a:ext cx="59" cy="44"/>
                  <a:chOff x="1212" y="3014"/>
                  <a:chExt cx="59" cy="44"/>
                </a:xfrm>
              </p:grpSpPr>
              <p:sp>
                <p:nvSpPr>
                  <p:cNvPr id="429" name="Freeform 411"/>
                  <p:cNvSpPr>
                    <a:spLocks/>
                  </p:cNvSpPr>
                  <p:nvPr/>
                </p:nvSpPr>
                <p:spPr bwMode="auto">
                  <a:xfrm>
                    <a:off x="1212" y="3014"/>
                    <a:ext cx="59" cy="42"/>
                  </a:xfrm>
                  <a:custGeom>
                    <a:avLst/>
                    <a:gdLst>
                      <a:gd name="T0" fmla="*/ 0 w 59"/>
                      <a:gd name="T1" fmla="*/ 14 h 42"/>
                      <a:gd name="T2" fmla="*/ 0 w 59"/>
                      <a:gd name="T3" fmla="*/ 13 h 42"/>
                      <a:gd name="T4" fmla="*/ 1 w 59"/>
                      <a:gd name="T5" fmla="*/ 11 h 42"/>
                      <a:gd name="T6" fmla="*/ 1 w 59"/>
                      <a:gd name="T7" fmla="*/ 10 h 42"/>
                      <a:gd name="T8" fmla="*/ 2 w 59"/>
                      <a:gd name="T9" fmla="*/ 9 h 42"/>
                      <a:gd name="T10" fmla="*/ 3 w 59"/>
                      <a:gd name="T11" fmla="*/ 8 h 42"/>
                      <a:gd name="T12" fmla="*/ 4 w 59"/>
                      <a:gd name="T13" fmla="*/ 7 h 42"/>
                      <a:gd name="T14" fmla="*/ 5 w 59"/>
                      <a:gd name="T15" fmla="*/ 6 h 42"/>
                      <a:gd name="T16" fmla="*/ 7 w 59"/>
                      <a:gd name="T17" fmla="*/ 5 h 42"/>
                      <a:gd name="T18" fmla="*/ 9 w 59"/>
                      <a:gd name="T19" fmla="*/ 4 h 42"/>
                      <a:gd name="T20" fmla="*/ 11 w 59"/>
                      <a:gd name="T21" fmla="*/ 3 h 42"/>
                      <a:gd name="T22" fmla="*/ 13 w 59"/>
                      <a:gd name="T23" fmla="*/ 2 h 42"/>
                      <a:gd name="T24" fmla="*/ 16 w 59"/>
                      <a:gd name="T25" fmla="*/ 2 h 42"/>
                      <a:gd name="T26" fmla="*/ 18 w 59"/>
                      <a:gd name="T27" fmla="*/ 1 h 42"/>
                      <a:gd name="T28" fmla="*/ 21 w 59"/>
                      <a:gd name="T29" fmla="*/ 1 h 42"/>
                      <a:gd name="T30" fmla="*/ 24 w 59"/>
                      <a:gd name="T31" fmla="*/ 0 h 42"/>
                      <a:gd name="T32" fmla="*/ 26 w 59"/>
                      <a:gd name="T33" fmla="*/ 0 h 42"/>
                      <a:gd name="T34" fmla="*/ 28 w 59"/>
                      <a:gd name="T35" fmla="*/ 0 h 42"/>
                      <a:gd name="T36" fmla="*/ 31 w 59"/>
                      <a:gd name="T37" fmla="*/ 0 h 42"/>
                      <a:gd name="T38" fmla="*/ 33 w 59"/>
                      <a:gd name="T39" fmla="*/ 0 h 42"/>
                      <a:gd name="T40" fmla="*/ 35 w 59"/>
                      <a:gd name="T41" fmla="*/ 0 h 42"/>
                      <a:gd name="T42" fmla="*/ 37 w 59"/>
                      <a:gd name="T43" fmla="*/ 1 h 42"/>
                      <a:gd name="T44" fmla="*/ 40 w 59"/>
                      <a:gd name="T45" fmla="*/ 1 h 42"/>
                      <a:gd name="T46" fmla="*/ 42 w 59"/>
                      <a:gd name="T47" fmla="*/ 2 h 42"/>
                      <a:gd name="T48" fmla="*/ 44 w 59"/>
                      <a:gd name="T49" fmla="*/ 2 h 42"/>
                      <a:gd name="T50" fmla="*/ 46 w 59"/>
                      <a:gd name="T51" fmla="*/ 3 h 42"/>
                      <a:gd name="T52" fmla="*/ 47 w 59"/>
                      <a:gd name="T53" fmla="*/ 3 h 42"/>
                      <a:gd name="T54" fmla="*/ 49 w 59"/>
                      <a:gd name="T55" fmla="*/ 4 h 42"/>
                      <a:gd name="T56" fmla="*/ 50 w 59"/>
                      <a:gd name="T57" fmla="*/ 5 h 42"/>
                      <a:gd name="T58" fmla="*/ 51 w 59"/>
                      <a:gd name="T59" fmla="*/ 5 h 42"/>
                      <a:gd name="T60" fmla="*/ 53 w 59"/>
                      <a:gd name="T61" fmla="*/ 6 h 42"/>
                      <a:gd name="T62" fmla="*/ 54 w 59"/>
                      <a:gd name="T63" fmla="*/ 7 h 42"/>
                      <a:gd name="T64" fmla="*/ 55 w 59"/>
                      <a:gd name="T65" fmla="*/ 8 h 42"/>
                      <a:gd name="T66" fmla="*/ 56 w 59"/>
                      <a:gd name="T67" fmla="*/ 9 h 42"/>
                      <a:gd name="T68" fmla="*/ 57 w 59"/>
                      <a:gd name="T69" fmla="*/ 10 h 42"/>
                      <a:gd name="T70" fmla="*/ 57 w 59"/>
                      <a:gd name="T71" fmla="*/ 11 h 42"/>
                      <a:gd name="T72" fmla="*/ 58 w 59"/>
                      <a:gd name="T73" fmla="*/ 12 h 42"/>
                      <a:gd name="T74" fmla="*/ 58 w 59"/>
                      <a:gd name="T75" fmla="*/ 13 h 42"/>
                      <a:gd name="T76" fmla="*/ 58 w 59"/>
                      <a:gd name="T77" fmla="*/ 41 h 42"/>
                      <a:gd name="T78" fmla="*/ 0 w 59"/>
                      <a:gd name="T79" fmla="*/ 41 h 42"/>
                      <a:gd name="T80" fmla="*/ 0 w 59"/>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2"/>
                      <a:gd name="T125" fmla="*/ 59 w 59"/>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2">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1"/>
                        </a:lnTo>
                        <a:lnTo>
                          <a:pt x="0" y="41"/>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430" name="Group 412"/>
                  <p:cNvGrpSpPr>
                    <a:grpSpLocks/>
                  </p:cNvGrpSpPr>
                  <p:nvPr/>
                </p:nvGrpSpPr>
                <p:grpSpPr bwMode="auto">
                  <a:xfrm>
                    <a:off x="1212" y="3017"/>
                    <a:ext cx="59" cy="41"/>
                    <a:chOff x="1212" y="3017"/>
                    <a:chExt cx="59" cy="41"/>
                  </a:xfrm>
                </p:grpSpPr>
                <p:sp>
                  <p:nvSpPr>
                    <p:cNvPr id="431" name="Freeform 413"/>
                    <p:cNvSpPr>
                      <a:spLocks/>
                    </p:cNvSpPr>
                    <p:nvPr/>
                  </p:nvSpPr>
                  <p:spPr bwMode="auto">
                    <a:xfrm>
                      <a:off x="1212" y="3017"/>
                      <a:ext cx="59" cy="41"/>
                    </a:xfrm>
                    <a:custGeom>
                      <a:avLst/>
                      <a:gdLst>
                        <a:gd name="T0" fmla="*/ 0 w 59"/>
                        <a:gd name="T1" fmla="*/ 14 h 41"/>
                        <a:gd name="T2" fmla="*/ 0 w 59"/>
                        <a:gd name="T3" fmla="*/ 13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432" name="Oval 414"/>
                    <p:cNvSpPr>
                      <a:spLocks noChangeArrowheads="1"/>
                    </p:cNvSpPr>
                    <p:nvPr/>
                  </p:nvSpPr>
                  <p:spPr bwMode="auto">
                    <a:xfrm>
                      <a:off x="1216" y="3018"/>
                      <a:ext cx="51" cy="39"/>
                    </a:xfrm>
                    <a:prstGeom prst="ellipse">
                      <a:avLst/>
                    </a:prstGeom>
                    <a:solidFill>
                      <a:srgbClr val="FC0128"/>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433" name="Group 415"/>
                    <p:cNvGrpSpPr>
                      <a:grpSpLocks/>
                    </p:cNvGrpSpPr>
                    <p:nvPr/>
                  </p:nvGrpSpPr>
                  <p:grpSpPr bwMode="auto">
                    <a:xfrm>
                      <a:off x="1245" y="3022"/>
                      <a:ext cx="7" cy="6"/>
                      <a:chOff x="1245" y="3022"/>
                      <a:chExt cx="7" cy="6"/>
                    </a:xfrm>
                  </p:grpSpPr>
                  <p:sp>
                    <p:nvSpPr>
                      <p:cNvPr id="434" name="Oval 416"/>
                      <p:cNvSpPr>
                        <a:spLocks noChangeArrowheads="1"/>
                      </p:cNvSpPr>
                      <p:nvPr/>
                    </p:nvSpPr>
                    <p:spPr bwMode="auto">
                      <a:xfrm>
                        <a:off x="1245" y="3022"/>
                        <a:ext cx="5" cy="4"/>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435" name="Oval 417"/>
                      <p:cNvSpPr>
                        <a:spLocks noChangeArrowheads="1"/>
                      </p:cNvSpPr>
                      <p:nvPr/>
                    </p:nvSpPr>
                    <p:spPr bwMode="auto">
                      <a:xfrm>
                        <a:off x="1250" y="3026"/>
                        <a:ext cx="2" cy="2"/>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413" name="Group 418"/>
                <p:cNvGrpSpPr>
                  <a:grpSpLocks/>
                </p:cNvGrpSpPr>
                <p:nvPr/>
              </p:nvGrpSpPr>
              <p:grpSpPr bwMode="auto">
                <a:xfrm>
                  <a:off x="1211" y="3067"/>
                  <a:ext cx="58" cy="44"/>
                  <a:chOff x="1211" y="3067"/>
                  <a:chExt cx="58" cy="44"/>
                </a:xfrm>
              </p:grpSpPr>
              <p:sp>
                <p:nvSpPr>
                  <p:cNvPr id="422" name="Freeform 419"/>
                  <p:cNvSpPr>
                    <a:spLocks/>
                  </p:cNvSpPr>
                  <p:nvPr/>
                </p:nvSpPr>
                <p:spPr bwMode="auto">
                  <a:xfrm>
                    <a:off x="1211" y="3067"/>
                    <a:ext cx="58" cy="41"/>
                  </a:xfrm>
                  <a:custGeom>
                    <a:avLst/>
                    <a:gdLst>
                      <a:gd name="T0" fmla="*/ 0 w 58"/>
                      <a:gd name="T1" fmla="*/ 14 h 41"/>
                      <a:gd name="T2" fmla="*/ 0 w 58"/>
                      <a:gd name="T3" fmla="*/ 13 h 41"/>
                      <a:gd name="T4" fmla="*/ 1 w 58"/>
                      <a:gd name="T5" fmla="*/ 11 h 41"/>
                      <a:gd name="T6" fmla="*/ 1 w 58"/>
                      <a:gd name="T7" fmla="*/ 10 h 41"/>
                      <a:gd name="T8" fmla="*/ 2 w 58"/>
                      <a:gd name="T9" fmla="*/ 9 h 41"/>
                      <a:gd name="T10" fmla="*/ 3 w 58"/>
                      <a:gd name="T11" fmla="*/ 8 h 41"/>
                      <a:gd name="T12" fmla="*/ 4 w 58"/>
                      <a:gd name="T13" fmla="*/ 7 h 41"/>
                      <a:gd name="T14" fmla="*/ 5 w 58"/>
                      <a:gd name="T15" fmla="*/ 6 h 41"/>
                      <a:gd name="T16" fmla="*/ 7 w 58"/>
                      <a:gd name="T17" fmla="*/ 5 h 41"/>
                      <a:gd name="T18" fmla="*/ 8 w 58"/>
                      <a:gd name="T19" fmla="*/ 4 h 41"/>
                      <a:gd name="T20" fmla="*/ 11 w 58"/>
                      <a:gd name="T21" fmla="*/ 3 h 41"/>
                      <a:gd name="T22" fmla="*/ 13 w 58"/>
                      <a:gd name="T23" fmla="*/ 2 h 41"/>
                      <a:gd name="T24" fmla="*/ 16 w 58"/>
                      <a:gd name="T25" fmla="*/ 2 h 41"/>
                      <a:gd name="T26" fmla="*/ 18 w 58"/>
                      <a:gd name="T27" fmla="*/ 1 h 41"/>
                      <a:gd name="T28" fmla="*/ 21 w 58"/>
                      <a:gd name="T29" fmla="*/ 1 h 41"/>
                      <a:gd name="T30" fmla="*/ 23 w 58"/>
                      <a:gd name="T31" fmla="*/ 0 h 41"/>
                      <a:gd name="T32" fmla="*/ 25 w 58"/>
                      <a:gd name="T33" fmla="*/ 0 h 41"/>
                      <a:gd name="T34" fmla="*/ 28 w 58"/>
                      <a:gd name="T35" fmla="*/ 0 h 41"/>
                      <a:gd name="T36" fmla="*/ 30 w 58"/>
                      <a:gd name="T37" fmla="*/ 0 h 41"/>
                      <a:gd name="T38" fmla="*/ 32 w 58"/>
                      <a:gd name="T39" fmla="*/ 0 h 41"/>
                      <a:gd name="T40" fmla="*/ 34 w 58"/>
                      <a:gd name="T41" fmla="*/ 0 h 41"/>
                      <a:gd name="T42" fmla="*/ 37 w 58"/>
                      <a:gd name="T43" fmla="*/ 1 h 41"/>
                      <a:gd name="T44" fmla="*/ 39 w 58"/>
                      <a:gd name="T45" fmla="*/ 1 h 41"/>
                      <a:gd name="T46" fmla="*/ 41 w 58"/>
                      <a:gd name="T47" fmla="*/ 2 h 41"/>
                      <a:gd name="T48" fmla="*/ 43 w 58"/>
                      <a:gd name="T49" fmla="*/ 2 h 41"/>
                      <a:gd name="T50" fmla="*/ 45 w 58"/>
                      <a:gd name="T51" fmla="*/ 3 h 41"/>
                      <a:gd name="T52" fmla="*/ 47 w 58"/>
                      <a:gd name="T53" fmla="*/ 3 h 41"/>
                      <a:gd name="T54" fmla="*/ 48 w 58"/>
                      <a:gd name="T55" fmla="*/ 4 h 41"/>
                      <a:gd name="T56" fmla="*/ 49 w 58"/>
                      <a:gd name="T57" fmla="*/ 5 h 41"/>
                      <a:gd name="T58" fmla="*/ 50 w 58"/>
                      <a:gd name="T59" fmla="*/ 5 h 41"/>
                      <a:gd name="T60" fmla="*/ 52 w 58"/>
                      <a:gd name="T61" fmla="*/ 6 h 41"/>
                      <a:gd name="T62" fmla="*/ 53 w 58"/>
                      <a:gd name="T63" fmla="*/ 7 h 41"/>
                      <a:gd name="T64" fmla="*/ 54 w 58"/>
                      <a:gd name="T65" fmla="*/ 8 h 41"/>
                      <a:gd name="T66" fmla="*/ 55 w 58"/>
                      <a:gd name="T67" fmla="*/ 9 h 41"/>
                      <a:gd name="T68" fmla="*/ 55 w 58"/>
                      <a:gd name="T69" fmla="*/ 10 h 41"/>
                      <a:gd name="T70" fmla="*/ 56 w 58"/>
                      <a:gd name="T71" fmla="*/ 11 h 41"/>
                      <a:gd name="T72" fmla="*/ 57 w 58"/>
                      <a:gd name="T73" fmla="*/ 12 h 41"/>
                      <a:gd name="T74" fmla="*/ 57 w 58"/>
                      <a:gd name="T75" fmla="*/ 13 h 41"/>
                      <a:gd name="T76" fmla="*/ 57 w 58"/>
                      <a:gd name="T77" fmla="*/ 40 h 41"/>
                      <a:gd name="T78" fmla="*/ 0 w 58"/>
                      <a:gd name="T79" fmla="*/ 40 h 41"/>
                      <a:gd name="T80" fmla="*/ 0 w 58"/>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1"/>
                      <a:gd name="T125" fmla="*/ 58 w 5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1">
                        <a:moveTo>
                          <a:pt x="0" y="14"/>
                        </a:moveTo>
                        <a:lnTo>
                          <a:pt x="0" y="13"/>
                        </a:lnTo>
                        <a:lnTo>
                          <a:pt x="1" y="11"/>
                        </a:lnTo>
                        <a:lnTo>
                          <a:pt x="1" y="10"/>
                        </a:lnTo>
                        <a:lnTo>
                          <a:pt x="2" y="9"/>
                        </a:lnTo>
                        <a:lnTo>
                          <a:pt x="3" y="8"/>
                        </a:lnTo>
                        <a:lnTo>
                          <a:pt x="4" y="7"/>
                        </a:lnTo>
                        <a:lnTo>
                          <a:pt x="5" y="6"/>
                        </a:lnTo>
                        <a:lnTo>
                          <a:pt x="7" y="5"/>
                        </a:lnTo>
                        <a:lnTo>
                          <a:pt x="8" y="4"/>
                        </a:lnTo>
                        <a:lnTo>
                          <a:pt x="11" y="3"/>
                        </a:lnTo>
                        <a:lnTo>
                          <a:pt x="13" y="2"/>
                        </a:lnTo>
                        <a:lnTo>
                          <a:pt x="16"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0" y="5"/>
                        </a:lnTo>
                        <a:lnTo>
                          <a:pt x="52" y="6"/>
                        </a:lnTo>
                        <a:lnTo>
                          <a:pt x="53" y="7"/>
                        </a:lnTo>
                        <a:lnTo>
                          <a:pt x="54" y="8"/>
                        </a:lnTo>
                        <a:lnTo>
                          <a:pt x="55" y="9"/>
                        </a:lnTo>
                        <a:lnTo>
                          <a:pt x="55" y="10"/>
                        </a:lnTo>
                        <a:lnTo>
                          <a:pt x="56" y="11"/>
                        </a:lnTo>
                        <a:lnTo>
                          <a:pt x="57" y="12"/>
                        </a:lnTo>
                        <a:lnTo>
                          <a:pt x="57" y="13"/>
                        </a:lnTo>
                        <a:lnTo>
                          <a:pt x="57"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423" name="Group 420"/>
                  <p:cNvGrpSpPr>
                    <a:grpSpLocks/>
                  </p:cNvGrpSpPr>
                  <p:nvPr/>
                </p:nvGrpSpPr>
                <p:grpSpPr bwMode="auto">
                  <a:xfrm>
                    <a:off x="1211" y="3069"/>
                    <a:ext cx="58" cy="42"/>
                    <a:chOff x="1211" y="3069"/>
                    <a:chExt cx="58" cy="42"/>
                  </a:xfrm>
                </p:grpSpPr>
                <p:sp>
                  <p:nvSpPr>
                    <p:cNvPr id="424" name="Freeform 421"/>
                    <p:cNvSpPr>
                      <a:spLocks/>
                    </p:cNvSpPr>
                    <p:nvPr/>
                  </p:nvSpPr>
                  <p:spPr bwMode="auto">
                    <a:xfrm>
                      <a:off x="1211" y="3069"/>
                      <a:ext cx="58" cy="42"/>
                    </a:xfrm>
                    <a:custGeom>
                      <a:avLst/>
                      <a:gdLst>
                        <a:gd name="T0" fmla="*/ 0 w 58"/>
                        <a:gd name="T1" fmla="*/ 14 h 42"/>
                        <a:gd name="T2" fmla="*/ 0 w 58"/>
                        <a:gd name="T3" fmla="*/ 13 h 42"/>
                        <a:gd name="T4" fmla="*/ 0 w 58"/>
                        <a:gd name="T5" fmla="*/ 11 h 42"/>
                        <a:gd name="T6" fmla="*/ 1 w 58"/>
                        <a:gd name="T7" fmla="*/ 10 h 42"/>
                        <a:gd name="T8" fmla="*/ 2 w 58"/>
                        <a:gd name="T9" fmla="*/ 9 h 42"/>
                        <a:gd name="T10" fmla="*/ 3 w 58"/>
                        <a:gd name="T11" fmla="*/ 8 h 42"/>
                        <a:gd name="T12" fmla="*/ 4 w 58"/>
                        <a:gd name="T13" fmla="*/ 7 h 42"/>
                        <a:gd name="T14" fmla="*/ 5 w 58"/>
                        <a:gd name="T15" fmla="*/ 6 h 42"/>
                        <a:gd name="T16" fmla="*/ 7 w 58"/>
                        <a:gd name="T17" fmla="*/ 5 h 42"/>
                        <a:gd name="T18" fmla="*/ 8 w 58"/>
                        <a:gd name="T19" fmla="*/ 4 h 42"/>
                        <a:gd name="T20" fmla="*/ 11 w 58"/>
                        <a:gd name="T21" fmla="*/ 3 h 42"/>
                        <a:gd name="T22" fmla="*/ 13 w 58"/>
                        <a:gd name="T23" fmla="*/ 2 h 42"/>
                        <a:gd name="T24" fmla="*/ 15 w 58"/>
                        <a:gd name="T25" fmla="*/ 2 h 42"/>
                        <a:gd name="T26" fmla="*/ 18 w 58"/>
                        <a:gd name="T27" fmla="*/ 1 h 42"/>
                        <a:gd name="T28" fmla="*/ 21 w 58"/>
                        <a:gd name="T29" fmla="*/ 1 h 42"/>
                        <a:gd name="T30" fmla="*/ 23 w 58"/>
                        <a:gd name="T31" fmla="*/ 0 h 42"/>
                        <a:gd name="T32" fmla="*/ 25 w 58"/>
                        <a:gd name="T33" fmla="*/ 0 h 42"/>
                        <a:gd name="T34" fmla="*/ 28 w 58"/>
                        <a:gd name="T35" fmla="*/ 0 h 42"/>
                        <a:gd name="T36" fmla="*/ 30 w 58"/>
                        <a:gd name="T37" fmla="*/ 0 h 42"/>
                        <a:gd name="T38" fmla="*/ 32 w 58"/>
                        <a:gd name="T39" fmla="*/ 0 h 42"/>
                        <a:gd name="T40" fmla="*/ 34 w 58"/>
                        <a:gd name="T41" fmla="*/ 0 h 42"/>
                        <a:gd name="T42" fmla="*/ 37 w 58"/>
                        <a:gd name="T43" fmla="*/ 1 h 42"/>
                        <a:gd name="T44" fmla="*/ 39 w 58"/>
                        <a:gd name="T45" fmla="*/ 1 h 42"/>
                        <a:gd name="T46" fmla="*/ 41 w 58"/>
                        <a:gd name="T47" fmla="*/ 2 h 42"/>
                        <a:gd name="T48" fmla="*/ 43 w 58"/>
                        <a:gd name="T49" fmla="*/ 2 h 42"/>
                        <a:gd name="T50" fmla="*/ 45 w 58"/>
                        <a:gd name="T51" fmla="*/ 3 h 42"/>
                        <a:gd name="T52" fmla="*/ 47 w 58"/>
                        <a:gd name="T53" fmla="*/ 3 h 42"/>
                        <a:gd name="T54" fmla="*/ 48 w 58"/>
                        <a:gd name="T55" fmla="*/ 4 h 42"/>
                        <a:gd name="T56" fmla="*/ 49 w 58"/>
                        <a:gd name="T57" fmla="*/ 5 h 42"/>
                        <a:gd name="T58" fmla="*/ 51 w 58"/>
                        <a:gd name="T59" fmla="*/ 5 h 42"/>
                        <a:gd name="T60" fmla="*/ 52 w 58"/>
                        <a:gd name="T61" fmla="*/ 6 h 42"/>
                        <a:gd name="T62" fmla="*/ 53 w 58"/>
                        <a:gd name="T63" fmla="*/ 7 h 42"/>
                        <a:gd name="T64" fmla="*/ 54 w 58"/>
                        <a:gd name="T65" fmla="*/ 8 h 42"/>
                        <a:gd name="T66" fmla="*/ 55 w 58"/>
                        <a:gd name="T67" fmla="*/ 9 h 42"/>
                        <a:gd name="T68" fmla="*/ 56 w 58"/>
                        <a:gd name="T69" fmla="*/ 10 h 42"/>
                        <a:gd name="T70" fmla="*/ 56 w 58"/>
                        <a:gd name="T71" fmla="*/ 11 h 42"/>
                        <a:gd name="T72" fmla="*/ 57 w 58"/>
                        <a:gd name="T73" fmla="*/ 12 h 42"/>
                        <a:gd name="T74" fmla="*/ 57 w 58"/>
                        <a:gd name="T75" fmla="*/ 13 h 42"/>
                        <a:gd name="T76" fmla="*/ 57 w 58"/>
                        <a:gd name="T77" fmla="*/ 41 h 42"/>
                        <a:gd name="T78" fmla="*/ 0 w 58"/>
                        <a:gd name="T79" fmla="*/ 41 h 42"/>
                        <a:gd name="T80" fmla="*/ 0 w 58"/>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2"/>
                        <a:gd name="T125" fmla="*/ 58 w 58"/>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2">
                          <a:moveTo>
                            <a:pt x="0" y="14"/>
                          </a:moveTo>
                          <a:lnTo>
                            <a:pt x="0" y="13"/>
                          </a:lnTo>
                          <a:lnTo>
                            <a:pt x="0" y="11"/>
                          </a:lnTo>
                          <a:lnTo>
                            <a:pt x="1" y="10"/>
                          </a:lnTo>
                          <a:lnTo>
                            <a:pt x="2" y="9"/>
                          </a:lnTo>
                          <a:lnTo>
                            <a:pt x="3" y="8"/>
                          </a:lnTo>
                          <a:lnTo>
                            <a:pt x="4" y="7"/>
                          </a:lnTo>
                          <a:lnTo>
                            <a:pt x="5" y="6"/>
                          </a:lnTo>
                          <a:lnTo>
                            <a:pt x="7" y="5"/>
                          </a:lnTo>
                          <a:lnTo>
                            <a:pt x="8" y="4"/>
                          </a:lnTo>
                          <a:lnTo>
                            <a:pt x="11" y="3"/>
                          </a:lnTo>
                          <a:lnTo>
                            <a:pt x="13" y="2"/>
                          </a:lnTo>
                          <a:lnTo>
                            <a:pt x="15"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1" y="5"/>
                          </a:lnTo>
                          <a:lnTo>
                            <a:pt x="52" y="6"/>
                          </a:lnTo>
                          <a:lnTo>
                            <a:pt x="53" y="7"/>
                          </a:lnTo>
                          <a:lnTo>
                            <a:pt x="54" y="8"/>
                          </a:lnTo>
                          <a:lnTo>
                            <a:pt x="55" y="9"/>
                          </a:lnTo>
                          <a:lnTo>
                            <a:pt x="56" y="10"/>
                          </a:lnTo>
                          <a:lnTo>
                            <a:pt x="56" y="11"/>
                          </a:lnTo>
                          <a:lnTo>
                            <a:pt x="57" y="12"/>
                          </a:lnTo>
                          <a:lnTo>
                            <a:pt x="57" y="13"/>
                          </a:lnTo>
                          <a:lnTo>
                            <a:pt x="57" y="41"/>
                          </a:lnTo>
                          <a:lnTo>
                            <a:pt x="0" y="41"/>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425" name="Oval 422"/>
                    <p:cNvSpPr>
                      <a:spLocks noChangeArrowheads="1"/>
                    </p:cNvSpPr>
                    <p:nvPr/>
                  </p:nvSpPr>
                  <p:spPr bwMode="auto">
                    <a:xfrm>
                      <a:off x="1215" y="3071"/>
                      <a:ext cx="49" cy="39"/>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426" name="Group 423"/>
                    <p:cNvGrpSpPr>
                      <a:grpSpLocks/>
                    </p:cNvGrpSpPr>
                    <p:nvPr/>
                  </p:nvGrpSpPr>
                  <p:grpSpPr bwMode="auto">
                    <a:xfrm>
                      <a:off x="1244" y="3074"/>
                      <a:ext cx="7" cy="7"/>
                      <a:chOff x="1244" y="3074"/>
                      <a:chExt cx="7" cy="7"/>
                    </a:xfrm>
                  </p:grpSpPr>
                  <p:sp>
                    <p:nvSpPr>
                      <p:cNvPr id="427" name="Oval 424"/>
                      <p:cNvSpPr>
                        <a:spLocks noChangeArrowheads="1"/>
                      </p:cNvSpPr>
                      <p:nvPr/>
                    </p:nvSpPr>
                    <p:spPr bwMode="auto">
                      <a:xfrm>
                        <a:off x="1244" y="3074"/>
                        <a:ext cx="4"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428" name="Oval 425"/>
                      <p:cNvSpPr>
                        <a:spLocks noChangeArrowheads="1"/>
                      </p:cNvSpPr>
                      <p:nvPr/>
                    </p:nvSpPr>
                    <p:spPr bwMode="auto">
                      <a:xfrm>
                        <a:off x="1248" y="3077"/>
                        <a:ext cx="3"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414" name="Group 426"/>
                <p:cNvGrpSpPr>
                  <a:grpSpLocks/>
                </p:cNvGrpSpPr>
                <p:nvPr/>
              </p:nvGrpSpPr>
              <p:grpSpPr bwMode="auto">
                <a:xfrm>
                  <a:off x="1212" y="3118"/>
                  <a:ext cx="59" cy="42"/>
                  <a:chOff x="1212" y="3118"/>
                  <a:chExt cx="59" cy="42"/>
                </a:xfrm>
              </p:grpSpPr>
              <p:sp>
                <p:nvSpPr>
                  <p:cNvPr id="415" name="Freeform 427"/>
                  <p:cNvSpPr>
                    <a:spLocks/>
                  </p:cNvSpPr>
                  <p:nvPr/>
                </p:nvSpPr>
                <p:spPr bwMode="auto">
                  <a:xfrm>
                    <a:off x="1212" y="3118"/>
                    <a:ext cx="59" cy="41"/>
                  </a:xfrm>
                  <a:custGeom>
                    <a:avLst/>
                    <a:gdLst>
                      <a:gd name="T0" fmla="*/ 0 w 59"/>
                      <a:gd name="T1" fmla="*/ 14 h 41"/>
                      <a:gd name="T2" fmla="*/ 0 w 59"/>
                      <a:gd name="T3" fmla="*/ 12 h 41"/>
                      <a:gd name="T4" fmla="*/ 0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39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0"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39"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416" name="Group 428"/>
                  <p:cNvGrpSpPr>
                    <a:grpSpLocks/>
                  </p:cNvGrpSpPr>
                  <p:nvPr/>
                </p:nvGrpSpPr>
                <p:grpSpPr bwMode="auto">
                  <a:xfrm>
                    <a:off x="1212" y="3119"/>
                    <a:ext cx="59" cy="41"/>
                    <a:chOff x="1212" y="3119"/>
                    <a:chExt cx="59" cy="41"/>
                  </a:xfrm>
                </p:grpSpPr>
                <p:sp>
                  <p:nvSpPr>
                    <p:cNvPr id="417" name="Freeform 429"/>
                    <p:cNvSpPr>
                      <a:spLocks/>
                    </p:cNvSpPr>
                    <p:nvPr/>
                  </p:nvSpPr>
                  <p:spPr bwMode="auto">
                    <a:xfrm>
                      <a:off x="1212" y="3119"/>
                      <a:ext cx="59" cy="41"/>
                    </a:xfrm>
                    <a:custGeom>
                      <a:avLst/>
                      <a:gdLst>
                        <a:gd name="T0" fmla="*/ 0 w 59"/>
                        <a:gd name="T1" fmla="*/ 14 h 41"/>
                        <a:gd name="T2" fmla="*/ 0 w 59"/>
                        <a:gd name="T3" fmla="*/ 12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4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4"/>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418" name="Oval 430"/>
                    <p:cNvSpPr>
                      <a:spLocks noChangeArrowheads="1"/>
                    </p:cNvSpPr>
                    <p:nvPr/>
                  </p:nvSpPr>
                  <p:spPr bwMode="auto">
                    <a:xfrm>
                      <a:off x="1216" y="3121"/>
                      <a:ext cx="51" cy="38"/>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419" name="Group 431"/>
                    <p:cNvGrpSpPr>
                      <a:grpSpLocks/>
                    </p:cNvGrpSpPr>
                    <p:nvPr/>
                  </p:nvGrpSpPr>
                  <p:grpSpPr bwMode="auto">
                    <a:xfrm>
                      <a:off x="1245" y="3124"/>
                      <a:ext cx="7" cy="6"/>
                      <a:chOff x="1245" y="3124"/>
                      <a:chExt cx="7" cy="6"/>
                    </a:xfrm>
                  </p:grpSpPr>
                  <p:sp>
                    <p:nvSpPr>
                      <p:cNvPr id="420" name="Oval 432"/>
                      <p:cNvSpPr>
                        <a:spLocks noChangeArrowheads="1"/>
                      </p:cNvSpPr>
                      <p:nvPr/>
                    </p:nvSpPr>
                    <p:spPr bwMode="auto">
                      <a:xfrm>
                        <a:off x="1245" y="3124"/>
                        <a:ext cx="5" cy="4"/>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421" name="Oval 433"/>
                      <p:cNvSpPr>
                        <a:spLocks noChangeArrowheads="1"/>
                      </p:cNvSpPr>
                      <p:nvPr/>
                    </p:nvSpPr>
                    <p:spPr bwMode="auto">
                      <a:xfrm>
                        <a:off x="1250" y="3128"/>
                        <a:ext cx="2" cy="2"/>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grpSp>
        <p:grpSp>
          <p:nvGrpSpPr>
            <p:cNvPr id="436" name="Group 434"/>
            <p:cNvGrpSpPr>
              <a:grpSpLocks/>
            </p:cNvGrpSpPr>
            <p:nvPr/>
          </p:nvGrpSpPr>
          <p:grpSpPr bwMode="auto">
            <a:xfrm>
              <a:off x="1909763" y="5165725"/>
              <a:ext cx="122237" cy="238125"/>
              <a:chOff x="1203" y="3254"/>
              <a:chExt cx="77" cy="150"/>
            </a:xfrm>
          </p:grpSpPr>
          <p:sp>
            <p:nvSpPr>
              <p:cNvPr id="437" name="Rectangle 435"/>
              <p:cNvSpPr>
                <a:spLocks noChangeArrowheads="1"/>
              </p:cNvSpPr>
              <p:nvPr/>
            </p:nvSpPr>
            <p:spPr bwMode="auto">
              <a:xfrm>
                <a:off x="1203" y="3254"/>
                <a:ext cx="77" cy="150"/>
              </a:xfrm>
              <a:prstGeom prst="rect">
                <a:avLst/>
              </a:prstGeom>
              <a:solidFill>
                <a:srgbClr val="FF8000"/>
              </a:solidFill>
              <a:ln w="12700">
                <a:solidFill>
                  <a:srgbClr val="000000"/>
                </a:solidFill>
                <a:miter lim="800000"/>
                <a:headEnd/>
                <a:tailEnd/>
              </a:ln>
            </p:spPr>
            <p:txBody>
              <a:bodyPr wrap="none" anchor="ctr"/>
              <a:lstStyle/>
              <a:p>
                <a:pPr eaLnBrk="0" hangingPunct="0"/>
                <a:endParaRPr lang="de-DE" sz="1400"/>
              </a:p>
            </p:txBody>
          </p:sp>
          <p:grpSp>
            <p:nvGrpSpPr>
              <p:cNvPr id="438" name="Group 436"/>
              <p:cNvGrpSpPr>
                <a:grpSpLocks/>
              </p:cNvGrpSpPr>
              <p:nvPr/>
            </p:nvGrpSpPr>
            <p:grpSpPr bwMode="auto">
              <a:xfrm>
                <a:off x="1211" y="3254"/>
                <a:ext cx="60" cy="146"/>
                <a:chOff x="1211" y="3254"/>
                <a:chExt cx="60" cy="146"/>
              </a:xfrm>
            </p:grpSpPr>
            <p:grpSp>
              <p:nvGrpSpPr>
                <p:cNvPr id="439" name="Group 437"/>
                <p:cNvGrpSpPr>
                  <a:grpSpLocks/>
                </p:cNvGrpSpPr>
                <p:nvPr/>
              </p:nvGrpSpPr>
              <p:grpSpPr bwMode="auto">
                <a:xfrm>
                  <a:off x="1212" y="3254"/>
                  <a:ext cx="59" cy="44"/>
                  <a:chOff x="1212" y="3254"/>
                  <a:chExt cx="59" cy="44"/>
                </a:xfrm>
              </p:grpSpPr>
              <p:sp>
                <p:nvSpPr>
                  <p:cNvPr id="456" name="Freeform 438"/>
                  <p:cNvSpPr>
                    <a:spLocks/>
                  </p:cNvSpPr>
                  <p:nvPr/>
                </p:nvSpPr>
                <p:spPr bwMode="auto">
                  <a:xfrm>
                    <a:off x="1212" y="3254"/>
                    <a:ext cx="59" cy="42"/>
                  </a:xfrm>
                  <a:custGeom>
                    <a:avLst/>
                    <a:gdLst>
                      <a:gd name="T0" fmla="*/ 0 w 59"/>
                      <a:gd name="T1" fmla="*/ 14 h 42"/>
                      <a:gd name="T2" fmla="*/ 0 w 59"/>
                      <a:gd name="T3" fmla="*/ 13 h 42"/>
                      <a:gd name="T4" fmla="*/ 1 w 59"/>
                      <a:gd name="T5" fmla="*/ 11 h 42"/>
                      <a:gd name="T6" fmla="*/ 1 w 59"/>
                      <a:gd name="T7" fmla="*/ 10 h 42"/>
                      <a:gd name="T8" fmla="*/ 2 w 59"/>
                      <a:gd name="T9" fmla="*/ 9 h 42"/>
                      <a:gd name="T10" fmla="*/ 3 w 59"/>
                      <a:gd name="T11" fmla="*/ 8 h 42"/>
                      <a:gd name="T12" fmla="*/ 4 w 59"/>
                      <a:gd name="T13" fmla="*/ 7 h 42"/>
                      <a:gd name="T14" fmla="*/ 5 w 59"/>
                      <a:gd name="T15" fmla="*/ 6 h 42"/>
                      <a:gd name="T16" fmla="*/ 7 w 59"/>
                      <a:gd name="T17" fmla="*/ 5 h 42"/>
                      <a:gd name="T18" fmla="*/ 9 w 59"/>
                      <a:gd name="T19" fmla="*/ 4 h 42"/>
                      <a:gd name="T20" fmla="*/ 11 w 59"/>
                      <a:gd name="T21" fmla="*/ 3 h 42"/>
                      <a:gd name="T22" fmla="*/ 13 w 59"/>
                      <a:gd name="T23" fmla="*/ 2 h 42"/>
                      <a:gd name="T24" fmla="*/ 16 w 59"/>
                      <a:gd name="T25" fmla="*/ 2 h 42"/>
                      <a:gd name="T26" fmla="*/ 18 w 59"/>
                      <a:gd name="T27" fmla="*/ 1 h 42"/>
                      <a:gd name="T28" fmla="*/ 21 w 59"/>
                      <a:gd name="T29" fmla="*/ 1 h 42"/>
                      <a:gd name="T30" fmla="*/ 24 w 59"/>
                      <a:gd name="T31" fmla="*/ 0 h 42"/>
                      <a:gd name="T32" fmla="*/ 26 w 59"/>
                      <a:gd name="T33" fmla="*/ 0 h 42"/>
                      <a:gd name="T34" fmla="*/ 28 w 59"/>
                      <a:gd name="T35" fmla="*/ 0 h 42"/>
                      <a:gd name="T36" fmla="*/ 31 w 59"/>
                      <a:gd name="T37" fmla="*/ 0 h 42"/>
                      <a:gd name="T38" fmla="*/ 33 w 59"/>
                      <a:gd name="T39" fmla="*/ 0 h 42"/>
                      <a:gd name="T40" fmla="*/ 35 w 59"/>
                      <a:gd name="T41" fmla="*/ 0 h 42"/>
                      <a:gd name="T42" fmla="*/ 37 w 59"/>
                      <a:gd name="T43" fmla="*/ 1 h 42"/>
                      <a:gd name="T44" fmla="*/ 40 w 59"/>
                      <a:gd name="T45" fmla="*/ 1 h 42"/>
                      <a:gd name="T46" fmla="*/ 42 w 59"/>
                      <a:gd name="T47" fmla="*/ 2 h 42"/>
                      <a:gd name="T48" fmla="*/ 44 w 59"/>
                      <a:gd name="T49" fmla="*/ 2 h 42"/>
                      <a:gd name="T50" fmla="*/ 46 w 59"/>
                      <a:gd name="T51" fmla="*/ 3 h 42"/>
                      <a:gd name="T52" fmla="*/ 47 w 59"/>
                      <a:gd name="T53" fmla="*/ 3 h 42"/>
                      <a:gd name="T54" fmla="*/ 49 w 59"/>
                      <a:gd name="T55" fmla="*/ 4 h 42"/>
                      <a:gd name="T56" fmla="*/ 50 w 59"/>
                      <a:gd name="T57" fmla="*/ 5 h 42"/>
                      <a:gd name="T58" fmla="*/ 51 w 59"/>
                      <a:gd name="T59" fmla="*/ 5 h 42"/>
                      <a:gd name="T60" fmla="*/ 53 w 59"/>
                      <a:gd name="T61" fmla="*/ 6 h 42"/>
                      <a:gd name="T62" fmla="*/ 54 w 59"/>
                      <a:gd name="T63" fmla="*/ 7 h 42"/>
                      <a:gd name="T64" fmla="*/ 55 w 59"/>
                      <a:gd name="T65" fmla="*/ 8 h 42"/>
                      <a:gd name="T66" fmla="*/ 56 w 59"/>
                      <a:gd name="T67" fmla="*/ 9 h 42"/>
                      <a:gd name="T68" fmla="*/ 57 w 59"/>
                      <a:gd name="T69" fmla="*/ 10 h 42"/>
                      <a:gd name="T70" fmla="*/ 57 w 59"/>
                      <a:gd name="T71" fmla="*/ 11 h 42"/>
                      <a:gd name="T72" fmla="*/ 58 w 59"/>
                      <a:gd name="T73" fmla="*/ 12 h 42"/>
                      <a:gd name="T74" fmla="*/ 58 w 59"/>
                      <a:gd name="T75" fmla="*/ 13 h 42"/>
                      <a:gd name="T76" fmla="*/ 58 w 59"/>
                      <a:gd name="T77" fmla="*/ 41 h 42"/>
                      <a:gd name="T78" fmla="*/ 0 w 59"/>
                      <a:gd name="T79" fmla="*/ 41 h 42"/>
                      <a:gd name="T80" fmla="*/ 0 w 59"/>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2"/>
                      <a:gd name="T125" fmla="*/ 59 w 59"/>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2">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1"/>
                        </a:lnTo>
                        <a:lnTo>
                          <a:pt x="0" y="41"/>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457" name="Group 439"/>
                  <p:cNvGrpSpPr>
                    <a:grpSpLocks/>
                  </p:cNvGrpSpPr>
                  <p:nvPr/>
                </p:nvGrpSpPr>
                <p:grpSpPr bwMode="auto">
                  <a:xfrm>
                    <a:off x="1212" y="3257"/>
                    <a:ext cx="59" cy="41"/>
                    <a:chOff x="1212" y="3257"/>
                    <a:chExt cx="59" cy="41"/>
                  </a:xfrm>
                </p:grpSpPr>
                <p:sp>
                  <p:nvSpPr>
                    <p:cNvPr id="458" name="Freeform 440"/>
                    <p:cNvSpPr>
                      <a:spLocks/>
                    </p:cNvSpPr>
                    <p:nvPr/>
                  </p:nvSpPr>
                  <p:spPr bwMode="auto">
                    <a:xfrm>
                      <a:off x="1212" y="3257"/>
                      <a:ext cx="59" cy="41"/>
                    </a:xfrm>
                    <a:custGeom>
                      <a:avLst/>
                      <a:gdLst>
                        <a:gd name="T0" fmla="*/ 0 w 59"/>
                        <a:gd name="T1" fmla="*/ 14 h 41"/>
                        <a:gd name="T2" fmla="*/ 0 w 59"/>
                        <a:gd name="T3" fmla="*/ 13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459" name="Oval 441"/>
                    <p:cNvSpPr>
                      <a:spLocks noChangeArrowheads="1"/>
                    </p:cNvSpPr>
                    <p:nvPr/>
                  </p:nvSpPr>
                  <p:spPr bwMode="auto">
                    <a:xfrm>
                      <a:off x="1216" y="3258"/>
                      <a:ext cx="51" cy="39"/>
                    </a:xfrm>
                    <a:prstGeom prst="ellipse">
                      <a:avLst/>
                    </a:prstGeom>
                    <a:solidFill>
                      <a:srgbClr val="FC0128"/>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460" name="Group 442"/>
                    <p:cNvGrpSpPr>
                      <a:grpSpLocks/>
                    </p:cNvGrpSpPr>
                    <p:nvPr/>
                  </p:nvGrpSpPr>
                  <p:grpSpPr bwMode="auto">
                    <a:xfrm>
                      <a:off x="1245" y="3262"/>
                      <a:ext cx="7" cy="6"/>
                      <a:chOff x="1245" y="3262"/>
                      <a:chExt cx="7" cy="6"/>
                    </a:xfrm>
                  </p:grpSpPr>
                  <p:sp>
                    <p:nvSpPr>
                      <p:cNvPr id="461" name="Oval 443"/>
                      <p:cNvSpPr>
                        <a:spLocks noChangeArrowheads="1"/>
                      </p:cNvSpPr>
                      <p:nvPr/>
                    </p:nvSpPr>
                    <p:spPr bwMode="auto">
                      <a:xfrm>
                        <a:off x="1245" y="3262"/>
                        <a:ext cx="5" cy="4"/>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462" name="Oval 444"/>
                      <p:cNvSpPr>
                        <a:spLocks noChangeArrowheads="1"/>
                      </p:cNvSpPr>
                      <p:nvPr/>
                    </p:nvSpPr>
                    <p:spPr bwMode="auto">
                      <a:xfrm>
                        <a:off x="1250" y="3266"/>
                        <a:ext cx="2" cy="2"/>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440" name="Group 445"/>
                <p:cNvGrpSpPr>
                  <a:grpSpLocks/>
                </p:cNvGrpSpPr>
                <p:nvPr/>
              </p:nvGrpSpPr>
              <p:grpSpPr bwMode="auto">
                <a:xfrm>
                  <a:off x="1211" y="3307"/>
                  <a:ext cx="58" cy="44"/>
                  <a:chOff x="1211" y="3307"/>
                  <a:chExt cx="58" cy="44"/>
                </a:xfrm>
              </p:grpSpPr>
              <p:sp>
                <p:nvSpPr>
                  <p:cNvPr id="449" name="Freeform 446"/>
                  <p:cNvSpPr>
                    <a:spLocks/>
                  </p:cNvSpPr>
                  <p:nvPr/>
                </p:nvSpPr>
                <p:spPr bwMode="auto">
                  <a:xfrm>
                    <a:off x="1211" y="3307"/>
                    <a:ext cx="58" cy="41"/>
                  </a:xfrm>
                  <a:custGeom>
                    <a:avLst/>
                    <a:gdLst>
                      <a:gd name="T0" fmla="*/ 0 w 58"/>
                      <a:gd name="T1" fmla="*/ 14 h 41"/>
                      <a:gd name="T2" fmla="*/ 0 w 58"/>
                      <a:gd name="T3" fmla="*/ 13 h 41"/>
                      <a:gd name="T4" fmla="*/ 1 w 58"/>
                      <a:gd name="T5" fmla="*/ 11 h 41"/>
                      <a:gd name="T6" fmla="*/ 1 w 58"/>
                      <a:gd name="T7" fmla="*/ 10 h 41"/>
                      <a:gd name="T8" fmla="*/ 2 w 58"/>
                      <a:gd name="T9" fmla="*/ 9 h 41"/>
                      <a:gd name="T10" fmla="*/ 3 w 58"/>
                      <a:gd name="T11" fmla="*/ 8 h 41"/>
                      <a:gd name="T12" fmla="*/ 4 w 58"/>
                      <a:gd name="T13" fmla="*/ 7 h 41"/>
                      <a:gd name="T14" fmla="*/ 5 w 58"/>
                      <a:gd name="T15" fmla="*/ 6 h 41"/>
                      <a:gd name="T16" fmla="*/ 7 w 58"/>
                      <a:gd name="T17" fmla="*/ 5 h 41"/>
                      <a:gd name="T18" fmla="*/ 8 w 58"/>
                      <a:gd name="T19" fmla="*/ 4 h 41"/>
                      <a:gd name="T20" fmla="*/ 11 w 58"/>
                      <a:gd name="T21" fmla="*/ 3 h 41"/>
                      <a:gd name="T22" fmla="*/ 13 w 58"/>
                      <a:gd name="T23" fmla="*/ 2 h 41"/>
                      <a:gd name="T24" fmla="*/ 16 w 58"/>
                      <a:gd name="T25" fmla="*/ 2 h 41"/>
                      <a:gd name="T26" fmla="*/ 18 w 58"/>
                      <a:gd name="T27" fmla="*/ 1 h 41"/>
                      <a:gd name="T28" fmla="*/ 21 w 58"/>
                      <a:gd name="T29" fmla="*/ 1 h 41"/>
                      <a:gd name="T30" fmla="*/ 23 w 58"/>
                      <a:gd name="T31" fmla="*/ 0 h 41"/>
                      <a:gd name="T32" fmla="*/ 25 w 58"/>
                      <a:gd name="T33" fmla="*/ 0 h 41"/>
                      <a:gd name="T34" fmla="*/ 28 w 58"/>
                      <a:gd name="T35" fmla="*/ 0 h 41"/>
                      <a:gd name="T36" fmla="*/ 30 w 58"/>
                      <a:gd name="T37" fmla="*/ 0 h 41"/>
                      <a:gd name="T38" fmla="*/ 32 w 58"/>
                      <a:gd name="T39" fmla="*/ 0 h 41"/>
                      <a:gd name="T40" fmla="*/ 34 w 58"/>
                      <a:gd name="T41" fmla="*/ 0 h 41"/>
                      <a:gd name="T42" fmla="*/ 37 w 58"/>
                      <a:gd name="T43" fmla="*/ 1 h 41"/>
                      <a:gd name="T44" fmla="*/ 39 w 58"/>
                      <a:gd name="T45" fmla="*/ 1 h 41"/>
                      <a:gd name="T46" fmla="*/ 41 w 58"/>
                      <a:gd name="T47" fmla="*/ 2 h 41"/>
                      <a:gd name="T48" fmla="*/ 43 w 58"/>
                      <a:gd name="T49" fmla="*/ 2 h 41"/>
                      <a:gd name="T50" fmla="*/ 45 w 58"/>
                      <a:gd name="T51" fmla="*/ 3 h 41"/>
                      <a:gd name="T52" fmla="*/ 47 w 58"/>
                      <a:gd name="T53" fmla="*/ 3 h 41"/>
                      <a:gd name="T54" fmla="*/ 48 w 58"/>
                      <a:gd name="T55" fmla="*/ 4 h 41"/>
                      <a:gd name="T56" fmla="*/ 49 w 58"/>
                      <a:gd name="T57" fmla="*/ 5 h 41"/>
                      <a:gd name="T58" fmla="*/ 50 w 58"/>
                      <a:gd name="T59" fmla="*/ 5 h 41"/>
                      <a:gd name="T60" fmla="*/ 52 w 58"/>
                      <a:gd name="T61" fmla="*/ 6 h 41"/>
                      <a:gd name="T62" fmla="*/ 53 w 58"/>
                      <a:gd name="T63" fmla="*/ 7 h 41"/>
                      <a:gd name="T64" fmla="*/ 54 w 58"/>
                      <a:gd name="T65" fmla="*/ 8 h 41"/>
                      <a:gd name="T66" fmla="*/ 55 w 58"/>
                      <a:gd name="T67" fmla="*/ 9 h 41"/>
                      <a:gd name="T68" fmla="*/ 55 w 58"/>
                      <a:gd name="T69" fmla="*/ 10 h 41"/>
                      <a:gd name="T70" fmla="*/ 56 w 58"/>
                      <a:gd name="T71" fmla="*/ 11 h 41"/>
                      <a:gd name="T72" fmla="*/ 57 w 58"/>
                      <a:gd name="T73" fmla="*/ 12 h 41"/>
                      <a:gd name="T74" fmla="*/ 57 w 58"/>
                      <a:gd name="T75" fmla="*/ 13 h 41"/>
                      <a:gd name="T76" fmla="*/ 57 w 58"/>
                      <a:gd name="T77" fmla="*/ 40 h 41"/>
                      <a:gd name="T78" fmla="*/ 0 w 58"/>
                      <a:gd name="T79" fmla="*/ 40 h 41"/>
                      <a:gd name="T80" fmla="*/ 0 w 58"/>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1"/>
                      <a:gd name="T125" fmla="*/ 58 w 5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1">
                        <a:moveTo>
                          <a:pt x="0" y="14"/>
                        </a:moveTo>
                        <a:lnTo>
                          <a:pt x="0" y="13"/>
                        </a:lnTo>
                        <a:lnTo>
                          <a:pt x="1" y="11"/>
                        </a:lnTo>
                        <a:lnTo>
                          <a:pt x="1" y="10"/>
                        </a:lnTo>
                        <a:lnTo>
                          <a:pt x="2" y="9"/>
                        </a:lnTo>
                        <a:lnTo>
                          <a:pt x="3" y="8"/>
                        </a:lnTo>
                        <a:lnTo>
                          <a:pt x="4" y="7"/>
                        </a:lnTo>
                        <a:lnTo>
                          <a:pt x="5" y="6"/>
                        </a:lnTo>
                        <a:lnTo>
                          <a:pt x="7" y="5"/>
                        </a:lnTo>
                        <a:lnTo>
                          <a:pt x="8" y="4"/>
                        </a:lnTo>
                        <a:lnTo>
                          <a:pt x="11" y="3"/>
                        </a:lnTo>
                        <a:lnTo>
                          <a:pt x="13" y="2"/>
                        </a:lnTo>
                        <a:lnTo>
                          <a:pt x="16"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0" y="5"/>
                        </a:lnTo>
                        <a:lnTo>
                          <a:pt x="52" y="6"/>
                        </a:lnTo>
                        <a:lnTo>
                          <a:pt x="53" y="7"/>
                        </a:lnTo>
                        <a:lnTo>
                          <a:pt x="54" y="8"/>
                        </a:lnTo>
                        <a:lnTo>
                          <a:pt x="55" y="9"/>
                        </a:lnTo>
                        <a:lnTo>
                          <a:pt x="55" y="10"/>
                        </a:lnTo>
                        <a:lnTo>
                          <a:pt x="56" y="11"/>
                        </a:lnTo>
                        <a:lnTo>
                          <a:pt x="57" y="12"/>
                        </a:lnTo>
                        <a:lnTo>
                          <a:pt x="57" y="13"/>
                        </a:lnTo>
                        <a:lnTo>
                          <a:pt x="57"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450" name="Group 447"/>
                  <p:cNvGrpSpPr>
                    <a:grpSpLocks/>
                  </p:cNvGrpSpPr>
                  <p:nvPr/>
                </p:nvGrpSpPr>
                <p:grpSpPr bwMode="auto">
                  <a:xfrm>
                    <a:off x="1211" y="3309"/>
                    <a:ext cx="58" cy="42"/>
                    <a:chOff x="1211" y="3309"/>
                    <a:chExt cx="58" cy="42"/>
                  </a:xfrm>
                </p:grpSpPr>
                <p:sp>
                  <p:nvSpPr>
                    <p:cNvPr id="451" name="Freeform 448"/>
                    <p:cNvSpPr>
                      <a:spLocks/>
                    </p:cNvSpPr>
                    <p:nvPr/>
                  </p:nvSpPr>
                  <p:spPr bwMode="auto">
                    <a:xfrm>
                      <a:off x="1211" y="3309"/>
                      <a:ext cx="58" cy="42"/>
                    </a:xfrm>
                    <a:custGeom>
                      <a:avLst/>
                      <a:gdLst>
                        <a:gd name="T0" fmla="*/ 0 w 58"/>
                        <a:gd name="T1" fmla="*/ 14 h 42"/>
                        <a:gd name="T2" fmla="*/ 0 w 58"/>
                        <a:gd name="T3" fmla="*/ 13 h 42"/>
                        <a:gd name="T4" fmla="*/ 0 w 58"/>
                        <a:gd name="T5" fmla="*/ 11 h 42"/>
                        <a:gd name="T6" fmla="*/ 1 w 58"/>
                        <a:gd name="T7" fmla="*/ 10 h 42"/>
                        <a:gd name="T8" fmla="*/ 2 w 58"/>
                        <a:gd name="T9" fmla="*/ 9 h 42"/>
                        <a:gd name="T10" fmla="*/ 3 w 58"/>
                        <a:gd name="T11" fmla="*/ 8 h 42"/>
                        <a:gd name="T12" fmla="*/ 4 w 58"/>
                        <a:gd name="T13" fmla="*/ 7 h 42"/>
                        <a:gd name="T14" fmla="*/ 5 w 58"/>
                        <a:gd name="T15" fmla="*/ 6 h 42"/>
                        <a:gd name="T16" fmla="*/ 7 w 58"/>
                        <a:gd name="T17" fmla="*/ 5 h 42"/>
                        <a:gd name="T18" fmla="*/ 8 w 58"/>
                        <a:gd name="T19" fmla="*/ 4 h 42"/>
                        <a:gd name="T20" fmla="*/ 11 w 58"/>
                        <a:gd name="T21" fmla="*/ 3 h 42"/>
                        <a:gd name="T22" fmla="*/ 13 w 58"/>
                        <a:gd name="T23" fmla="*/ 2 h 42"/>
                        <a:gd name="T24" fmla="*/ 15 w 58"/>
                        <a:gd name="T25" fmla="*/ 2 h 42"/>
                        <a:gd name="T26" fmla="*/ 18 w 58"/>
                        <a:gd name="T27" fmla="*/ 1 h 42"/>
                        <a:gd name="T28" fmla="*/ 21 w 58"/>
                        <a:gd name="T29" fmla="*/ 1 h 42"/>
                        <a:gd name="T30" fmla="*/ 23 w 58"/>
                        <a:gd name="T31" fmla="*/ 0 h 42"/>
                        <a:gd name="T32" fmla="*/ 25 w 58"/>
                        <a:gd name="T33" fmla="*/ 0 h 42"/>
                        <a:gd name="T34" fmla="*/ 28 w 58"/>
                        <a:gd name="T35" fmla="*/ 0 h 42"/>
                        <a:gd name="T36" fmla="*/ 30 w 58"/>
                        <a:gd name="T37" fmla="*/ 0 h 42"/>
                        <a:gd name="T38" fmla="*/ 32 w 58"/>
                        <a:gd name="T39" fmla="*/ 0 h 42"/>
                        <a:gd name="T40" fmla="*/ 34 w 58"/>
                        <a:gd name="T41" fmla="*/ 0 h 42"/>
                        <a:gd name="T42" fmla="*/ 37 w 58"/>
                        <a:gd name="T43" fmla="*/ 1 h 42"/>
                        <a:gd name="T44" fmla="*/ 39 w 58"/>
                        <a:gd name="T45" fmla="*/ 1 h 42"/>
                        <a:gd name="T46" fmla="*/ 41 w 58"/>
                        <a:gd name="T47" fmla="*/ 2 h 42"/>
                        <a:gd name="T48" fmla="*/ 43 w 58"/>
                        <a:gd name="T49" fmla="*/ 2 h 42"/>
                        <a:gd name="T50" fmla="*/ 45 w 58"/>
                        <a:gd name="T51" fmla="*/ 3 h 42"/>
                        <a:gd name="T52" fmla="*/ 47 w 58"/>
                        <a:gd name="T53" fmla="*/ 3 h 42"/>
                        <a:gd name="T54" fmla="*/ 48 w 58"/>
                        <a:gd name="T55" fmla="*/ 4 h 42"/>
                        <a:gd name="T56" fmla="*/ 49 w 58"/>
                        <a:gd name="T57" fmla="*/ 5 h 42"/>
                        <a:gd name="T58" fmla="*/ 51 w 58"/>
                        <a:gd name="T59" fmla="*/ 5 h 42"/>
                        <a:gd name="T60" fmla="*/ 52 w 58"/>
                        <a:gd name="T61" fmla="*/ 6 h 42"/>
                        <a:gd name="T62" fmla="*/ 53 w 58"/>
                        <a:gd name="T63" fmla="*/ 7 h 42"/>
                        <a:gd name="T64" fmla="*/ 54 w 58"/>
                        <a:gd name="T65" fmla="*/ 8 h 42"/>
                        <a:gd name="T66" fmla="*/ 55 w 58"/>
                        <a:gd name="T67" fmla="*/ 9 h 42"/>
                        <a:gd name="T68" fmla="*/ 56 w 58"/>
                        <a:gd name="T69" fmla="*/ 10 h 42"/>
                        <a:gd name="T70" fmla="*/ 56 w 58"/>
                        <a:gd name="T71" fmla="*/ 11 h 42"/>
                        <a:gd name="T72" fmla="*/ 57 w 58"/>
                        <a:gd name="T73" fmla="*/ 12 h 42"/>
                        <a:gd name="T74" fmla="*/ 57 w 58"/>
                        <a:gd name="T75" fmla="*/ 13 h 42"/>
                        <a:gd name="T76" fmla="*/ 57 w 58"/>
                        <a:gd name="T77" fmla="*/ 41 h 42"/>
                        <a:gd name="T78" fmla="*/ 0 w 58"/>
                        <a:gd name="T79" fmla="*/ 41 h 42"/>
                        <a:gd name="T80" fmla="*/ 0 w 58"/>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2"/>
                        <a:gd name="T125" fmla="*/ 58 w 58"/>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2">
                          <a:moveTo>
                            <a:pt x="0" y="14"/>
                          </a:moveTo>
                          <a:lnTo>
                            <a:pt x="0" y="13"/>
                          </a:lnTo>
                          <a:lnTo>
                            <a:pt x="0" y="11"/>
                          </a:lnTo>
                          <a:lnTo>
                            <a:pt x="1" y="10"/>
                          </a:lnTo>
                          <a:lnTo>
                            <a:pt x="2" y="9"/>
                          </a:lnTo>
                          <a:lnTo>
                            <a:pt x="3" y="8"/>
                          </a:lnTo>
                          <a:lnTo>
                            <a:pt x="4" y="7"/>
                          </a:lnTo>
                          <a:lnTo>
                            <a:pt x="5" y="6"/>
                          </a:lnTo>
                          <a:lnTo>
                            <a:pt x="7" y="5"/>
                          </a:lnTo>
                          <a:lnTo>
                            <a:pt x="8" y="4"/>
                          </a:lnTo>
                          <a:lnTo>
                            <a:pt x="11" y="3"/>
                          </a:lnTo>
                          <a:lnTo>
                            <a:pt x="13" y="2"/>
                          </a:lnTo>
                          <a:lnTo>
                            <a:pt x="15"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1" y="5"/>
                          </a:lnTo>
                          <a:lnTo>
                            <a:pt x="52" y="6"/>
                          </a:lnTo>
                          <a:lnTo>
                            <a:pt x="53" y="7"/>
                          </a:lnTo>
                          <a:lnTo>
                            <a:pt x="54" y="8"/>
                          </a:lnTo>
                          <a:lnTo>
                            <a:pt x="55" y="9"/>
                          </a:lnTo>
                          <a:lnTo>
                            <a:pt x="56" y="10"/>
                          </a:lnTo>
                          <a:lnTo>
                            <a:pt x="56" y="11"/>
                          </a:lnTo>
                          <a:lnTo>
                            <a:pt x="57" y="12"/>
                          </a:lnTo>
                          <a:lnTo>
                            <a:pt x="57" y="13"/>
                          </a:lnTo>
                          <a:lnTo>
                            <a:pt x="57" y="41"/>
                          </a:lnTo>
                          <a:lnTo>
                            <a:pt x="0" y="41"/>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452" name="Oval 449"/>
                    <p:cNvSpPr>
                      <a:spLocks noChangeArrowheads="1"/>
                    </p:cNvSpPr>
                    <p:nvPr/>
                  </p:nvSpPr>
                  <p:spPr bwMode="auto">
                    <a:xfrm>
                      <a:off x="1215" y="3311"/>
                      <a:ext cx="49" cy="39"/>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453" name="Group 450"/>
                    <p:cNvGrpSpPr>
                      <a:grpSpLocks/>
                    </p:cNvGrpSpPr>
                    <p:nvPr/>
                  </p:nvGrpSpPr>
                  <p:grpSpPr bwMode="auto">
                    <a:xfrm>
                      <a:off x="1244" y="3314"/>
                      <a:ext cx="7" cy="7"/>
                      <a:chOff x="1244" y="3314"/>
                      <a:chExt cx="7" cy="7"/>
                    </a:xfrm>
                  </p:grpSpPr>
                  <p:sp>
                    <p:nvSpPr>
                      <p:cNvPr id="454" name="Oval 451"/>
                      <p:cNvSpPr>
                        <a:spLocks noChangeArrowheads="1"/>
                      </p:cNvSpPr>
                      <p:nvPr/>
                    </p:nvSpPr>
                    <p:spPr bwMode="auto">
                      <a:xfrm>
                        <a:off x="1244" y="3314"/>
                        <a:ext cx="4"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455" name="Oval 452"/>
                      <p:cNvSpPr>
                        <a:spLocks noChangeArrowheads="1"/>
                      </p:cNvSpPr>
                      <p:nvPr/>
                    </p:nvSpPr>
                    <p:spPr bwMode="auto">
                      <a:xfrm>
                        <a:off x="1248" y="3317"/>
                        <a:ext cx="3"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441" name="Group 453"/>
                <p:cNvGrpSpPr>
                  <a:grpSpLocks/>
                </p:cNvGrpSpPr>
                <p:nvPr/>
              </p:nvGrpSpPr>
              <p:grpSpPr bwMode="auto">
                <a:xfrm>
                  <a:off x="1212" y="3358"/>
                  <a:ext cx="59" cy="42"/>
                  <a:chOff x="1212" y="3358"/>
                  <a:chExt cx="59" cy="42"/>
                </a:xfrm>
              </p:grpSpPr>
              <p:sp>
                <p:nvSpPr>
                  <p:cNvPr id="442" name="Freeform 454"/>
                  <p:cNvSpPr>
                    <a:spLocks/>
                  </p:cNvSpPr>
                  <p:nvPr/>
                </p:nvSpPr>
                <p:spPr bwMode="auto">
                  <a:xfrm>
                    <a:off x="1212" y="3358"/>
                    <a:ext cx="59" cy="41"/>
                  </a:xfrm>
                  <a:custGeom>
                    <a:avLst/>
                    <a:gdLst>
                      <a:gd name="T0" fmla="*/ 0 w 59"/>
                      <a:gd name="T1" fmla="*/ 14 h 41"/>
                      <a:gd name="T2" fmla="*/ 0 w 59"/>
                      <a:gd name="T3" fmla="*/ 12 h 41"/>
                      <a:gd name="T4" fmla="*/ 0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39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0"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39"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443" name="Group 455"/>
                  <p:cNvGrpSpPr>
                    <a:grpSpLocks/>
                  </p:cNvGrpSpPr>
                  <p:nvPr/>
                </p:nvGrpSpPr>
                <p:grpSpPr bwMode="auto">
                  <a:xfrm>
                    <a:off x="1212" y="3359"/>
                    <a:ext cx="59" cy="41"/>
                    <a:chOff x="1212" y="3359"/>
                    <a:chExt cx="59" cy="41"/>
                  </a:xfrm>
                </p:grpSpPr>
                <p:sp>
                  <p:nvSpPr>
                    <p:cNvPr id="444" name="Freeform 456"/>
                    <p:cNvSpPr>
                      <a:spLocks/>
                    </p:cNvSpPr>
                    <p:nvPr/>
                  </p:nvSpPr>
                  <p:spPr bwMode="auto">
                    <a:xfrm>
                      <a:off x="1212" y="3359"/>
                      <a:ext cx="59" cy="41"/>
                    </a:xfrm>
                    <a:custGeom>
                      <a:avLst/>
                      <a:gdLst>
                        <a:gd name="T0" fmla="*/ 0 w 59"/>
                        <a:gd name="T1" fmla="*/ 14 h 41"/>
                        <a:gd name="T2" fmla="*/ 0 w 59"/>
                        <a:gd name="T3" fmla="*/ 12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4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4"/>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445" name="Oval 457"/>
                    <p:cNvSpPr>
                      <a:spLocks noChangeArrowheads="1"/>
                    </p:cNvSpPr>
                    <p:nvPr/>
                  </p:nvSpPr>
                  <p:spPr bwMode="auto">
                    <a:xfrm>
                      <a:off x="1216" y="3361"/>
                      <a:ext cx="51" cy="38"/>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446" name="Group 458"/>
                    <p:cNvGrpSpPr>
                      <a:grpSpLocks/>
                    </p:cNvGrpSpPr>
                    <p:nvPr/>
                  </p:nvGrpSpPr>
                  <p:grpSpPr bwMode="auto">
                    <a:xfrm>
                      <a:off x="1245" y="3364"/>
                      <a:ext cx="7" cy="6"/>
                      <a:chOff x="1245" y="3364"/>
                      <a:chExt cx="7" cy="6"/>
                    </a:xfrm>
                  </p:grpSpPr>
                  <p:sp>
                    <p:nvSpPr>
                      <p:cNvPr id="447" name="Oval 459"/>
                      <p:cNvSpPr>
                        <a:spLocks noChangeArrowheads="1"/>
                      </p:cNvSpPr>
                      <p:nvPr/>
                    </p:nvSpPr>
                    <p:spPr bwMode="auto">
                      <a:xfrm>
                        <a:off x="1245" y="3364"/>
                        <a:ext cx="5" cy="4"/>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448" name="Oval 460"/>
                      <p:cNvSpPr>
                        <a:spLocks noChangeArrowheads="1"/>
                      </p:cNvSpPr>
                      <p:nvPr/>
                    </p:nvSpPr>
                    <p:spPr bwMode="auto">
                      <a:xfrm>
                        <a:off x="1250" y="3368"/>
                        <a:ext cx="2" cy="2"/>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grpSp>
        <p:grpSp>
          <p:nvGrpSpPr>
            <p:cNvPr id="463" name="Group 461"/>
            <p:cNvGrpSpPr>
              <a:grpSpLocks/>
            </p:cNvGrpSpPr>
            <p:nvPr/>
          </p:nvGrpSpPr>
          <p:grpSpPr bwMode="auto">
            <a:xfrm>
              <a:off x="1909763" y="5546725"/>
              <a:ext cx="122237" cy="238125"/>
              <a:chOff x="1203" y="3494"/>
              <a:chExt cx="77" cy="150"/>
            </a:xfrm>
          </p:grpSpPr>
          <p:sp>
            <p:nvSpPr>
              <p:cNvPr id="464" name="Rectangle 462"/>
              <p:cNvSpPr>
                <a:spLocks noChangeArrowheads="1"/>
              </p:cNvSpPr>
              <p:nvPr/>
            </p:nvSpPr>
            <p:spPr bwMode="auto">
              <a:xfrm>
                <a:off x="1203" y="3494"/>
                <a:ext cx="77" cy="150"/>
              </a:xfrm>
              <a:prstGeom prst="rect">
                <a:avLst/>
              </a:prstGeom>
              <a:solidFill>
                <a:srgbClr val="FF8000"/>
              </a:solidFill>
              <a:ln w="12700">
                <a:solidFill>
                  <a:srgbClr val="000000"/>
                </a:solidFill>
                <a:miter lim="800000"/>
                <a:headEnd/>
                <a:tailEnd/>
              </a:ln>
            </p:spPr>
            <p:txBody>
              <a:bodyPr wrap="none" anchor="ctr"/>
              <a:lstStyle/>
              <a:p>
                <a:pPr eaLnBrk="0" hangingPunct="0"/>
                <a:endParaRPr lang="de-DE" sz="1400"/>
              </a:p>
            </p:txBody>
          </p:sp>
          <p:grpSp>
            <p:nvGrpSpPr>
              <p:cNvPr id="465" name="Group 463"/>
              <p:cNvGrpSpPr>
                <a:grpSpLocks/>
              </p:cNvGrpSpPr>
              <p:nvPr/>
            </p:nvGrpSpPr>
            <p:grpSpPr bwMode="auto">
              <a:xfrm>
                <a:off x="1211" y="3494"/>
                <a:ext cx="60" cy="146"/>
                <a:chOff x="1211" y="3494"/>
                <a:chExt cx="60" cy="146"/>
              </a:xfrm>
            </p:grpSpPr>
            <p:grpSp>
              <p:nvGrpSpPr>
                <p:cNvPr id="466" name="Group 464"/>
                <p:cNvGrpSpPr>
                  <a:grpSpLocks/>
                </p:cNvGrpSpPr>
                <p:nvPr/>
              </p:nvGrpSpPr>
              <p:grpSpPr bwMode="auto">
                <a:xfrm>
                  <a:off x="1212" y="3494"/>
                  <a:ext cx="59" cy="44"/>
                  <a:chOff x="1212" y="3494"/>
                  <a:chExt cx="59" cy="44"/>
                </a:xfrm>
              </p:grpSpPr>
              <p:sp>
                <p:nvSpPr>
                  <p:cNvPr id="483" name="Freeform 465"/>
                  <p:cNvSpPr>
                    <a:spLocks/>
                  </p:cNvSpPr>
                  <p:nvPr/>
                </p:nvSpPr>
                <p:spPr bwMode="auto">
                  <a:xfrm>
                    <a:off x="1212" y="3494"/>
                    <a:ext cx="59" cy="42"/>
                  </a:xfrm>
                  <a:custGeom>
                    <a:avLst/>
                    <a:gdLst>
                      <a:gd name="T0" fmla="*/ 0 w 59"/>
                      <a:gd name="T1" fmla="*/ 14 h 42"/>
                      <a:gd name="T2" fmla="*/ 0 w 59"/>
                      <a:gd name="T3" fmla="*/ 13 h 42"/>
                      <a:gd name="T4" fmla="*/ 1 w 59"/>
                      <a:gd name="T5" fmla="*/ 11 h 42"/>
                      <a:gd name="T6" fmla="*/ 1 w 59"/>
                      <a:gd name="T7" fmla="*/ 10 h 42"/>
                      <a:gd name="T8" fmla="*/ 2 w 59"/>
                      <a:gd name="T9" fmla="*/ 9 h 42"/>
                      <a:gd name="T10" fmla="*/ 3 w 59"/>
                      <a:gd name="T11" fmla="*/ 8 h 42"/>
                      <a:gd name="T12" fmla="*/ 4 w 59"/>
                      <a:gd name="T13" fmla="*/ 7 h 42"/>
                      <a:gd name="T14" fmla="*/ 5 w 59"/>
                      <a:gd name="T15" fmla="*/ 6 h 42"/>
                      <a:gd name="T16" fmla="*/ 7 w 59"/>
                      <a:gd name="T17" fmla="*/ 5 h 42"/>
                      <a:gd name="T18" fmla="*/ 9 w 59"/>
                      <a:gd name="T19" fmla="*/ 4 h 42"/>
                      <a:gd name="T20" fmla="*/ 11 w 59"/>
                      <a:gd name="T21" fmla="*/ 3 h 42"/>
                      <a:gd name="T22" fmla="*/ 13 w 59"/>
                      <a:gd name="T23" fmla="*/ 2 h 42"/>
                      <a:gd name="T24" fmla="*/ 16 w 59"/>
                      <a:gd name="T25" fmla="*/ 2 h 42"/>
                      <a:gd name="T26" fmla="*/ 18 w 59"/>
                      <a:gd name="T27" fmla="*/ 1 h 42"/>
                      <a:gd name="T28" fmla="*/ 21 w 59"/>
                      <a:gd name="T29" fmla="*/ 1 h 42"/>
                      <a:gd name="T30" fmla="*/ 24 w 59"/>
                      <a:gd name="T31" fmla="*/ 0 h 42"/>
                      <a:gd name="T32" fmla="*/ 26 w 59"/>
                      <a:gd name="T33" fmla="*/ 0 h 42"/>
                      <a:gd name="T34" fmla="*/ 28 w 59"/>
                      <a:gd name="T35" fmla="*/ 0 h 42"/>
                      <a:gd name="T36" fmla="*/ 31 w 59"/>
                      <a:gd name="T37" fmla="*/ 0 h 42"/>
                      <a:gd name="T38" fmla="*/ 33 w 59"/>
                      <a:gd name="T39" fmla="*/ 0 h 42"/>
                      <a:gd name="T40" fmla="*/ 35 w 59"/>
                      <a:gd name="T41" fmla="*/ 0 h 42"/>
                      <a:gd name="T42" fmla="*/ 37 w 59"/>
                      <a:gd name="T43" fmla="*/ 1 h 42"/>
                      <a:gd name="T44" fmla="*/ 40 w 59"/>
                      <a:gd name="T45" fmla="*/ 1 h 42"/>
                      <a:gd name="T46" fmla="*/ 42 w 59"/>
                      <a:gd name="T47" fmla="*/ 2 h 42"/>
                      <a:gd name="T48" fmla="*/ 44 w 59"/>
                      <a:gd name="T49" fmla="*/ 2 h 42"/>
                      <a:gd name="T50" fmla="*/ 46 w 59"/>
                      <a:gd name="T51" fmla="*/ 3 h 42"/>
                      <a:gd name="T52" fmla="*/ 47 w 59"/>
                      <a:gd name="T53" fmla="*/ 3 h 42"/>
                      <a:gd name="T54" fmla="*/ 49 w 59"/>
                      <a:gd name="T55" fmla="*/ 4 h 42"/>
                      <a:gd name="T56" fmla="*/ 50 w 59"/>
                      <a:gd name="T57" fmla="*/ 5 h 42"/>
                      <a:gd name="T58" fmla="*/ 51 w 59"/>
                      <a:gd name="T59" fmla="*/ 5 h 42"/>
                      <a:gd name="T60" fmla="*/ 53 w 59"/>
                      <a:gd name="T61" fmla="*/ 6 h 42"/>
                      <a:gd name="T62" fmla="*/ 54 w 59"/>
                      <a:gd name="T63" fmla="*/ 7 h 42"/>
                      <a:gd name="T64" fmla="*/ 55 w 59"/>
                      <a:gd name="T65" fmla="*/ 8 h 42"/>
                      <a:gd name="T66" fmla="*/ 56 w 59"/>
                      <a:gd name="T67" fmla="*/ 9 h 42"/>
                      <a:gd name="T68" fmla="*/ 57 w 59"/>
                      <a:gd name="T69" fmla="*/ 10 h 42"/>
                      <a:gd name="T70" fmla="*/ 57 w 59"/>
                      <a:gd name="T71" fmla="*/ 11 h 42"/>
                      <a:gd name="T72" fmla="*/ 58 w 59"/>
                      <a:gd name="T73" fmla="*/ 12 h 42"/>
                      <a:gd name="T74" fmla="*/ 58 w 59"/>
                      <a:gd name="T75" fmla="*/ 13 h 42"/>
                      <a:gd name="T76" fmla="*/ 58 w 59"/>
                      <a:gd name="T77" fmla="*/ 41 h 42"/>
                      <a:gd name="T78" fmla="*/ 0 w 59"/>
                      <a:gd name="T79" fmla="*/ 41 h 42"/>
                      <a:gd name="T80" fmla="*/ 0 w 59"/>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2"/>
                      <a:gd name="T125" fmla="*/ 59 w 59"/>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2">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1"/>
                        </a:lnTo>
                        <a:lnTo>
                          <a:pt x="0" y="41"/>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484" name="Group 466"/>
                  <p:cNvGrpSpPr>
                    <a:grpSpLocks/>
                  </p:cNvGrpSpPr>
                  <p:nvPr/>
                </p:nvGrpSpPr>
                <p:grpSpPr bwMode="auto">
                  <a:xfrm>
                    <a:off x="1212" y="3497"/>
                    <a:ext cx="59" cy="41"/>
                    <a:chOff x="1212" y="3497"/>
                    <a:chExt cx="59" cy="41"/>
                  </a:xfrm>
                </p:grpSpPr>
                <p:sp>
                  <p:nvSpPr>
                    <p:cNvPr id="485" name="Freeform 467"/>
                    <p:cNvSpPr>
                      <a:spLocks/>
                    </p:cNvSpPr>
                    <p:nvPr/>
                  </p:nvSpPr>
                  <p:spPr bwMode="auto">
                    <a:xfrm>
                      <a:off x="1212" y="3497"/>
                      <a:ext cx="59" cy="41"/>
                    </a:xfrm>
                    <a:custGeom>
                      <a:avLst/>
                      <a:gdLst>
                        <a:gd name="T0" fmla="*/ 0 w 59"/>
                        <a:gd name="T1" fmla="*/ 14 h 41"/>
                        <a:gd name="T2" fmla="*/ 0 w 59"/>
                        <a:gd name="T3" fmla="*/ 13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486" name="Oval 468"/>
                    <p:cNvSpPr>
                      <a:spLocks noChangeArrowheads="1"/>
                    </p:cNvSpPr>
                    <p:nvPr/>
                  </p:nvSpPr>
                  <p:spPr bwMode="auto">
                    <a:xfrm>
                      <a:off x="1216" y="3498"/>
                      <a:ext cx="51" cy="39"/>
                    </a:xfrm>
                    <a:prstGeom prst="ellipse">
                      <a:avLst/>
                    </a:prstGeom>
                    <a:solidFill>
                      <a:srgbClr val="FC0128"/>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487" name="Group 469"/>
                    <p:cNvGrpSpPr>
                      <a:grpSpLocks/>
                    </p:cNvGrpSpPr>
                    <p:nvPr/>
                  </p:nvGrpSpPr>
                  <p:grpSpPr bwMode="auto">
                    <a:xfrm>
                      <a:off x="1245" y="3502"/>
                      <a:ext cx="7" cy="6"/>
                      <a:chOff x="1245" y="3502"/>
                      <a:chExt cx="7" cy="6"/>
                    </a:xfrm>
                  </p:grpSpPr>
                  <p:sp>
                    <p:nvSpPr>
                      <p:cNvPr id="488" name="Oval 470"/>
                      <p:cNvSpPr>
                        <a:spLocks noChangeArrowheads="1"/>
                      </p:cNvSpPr>
                      <p:nvPr/>
                    </p:nvSpPr>
                    <p:spPr bwMode="auto">
                      <a:xfrm>
                        <a:off x="1245" y="3502"/>
                        <a:ext cx="5" cy="4"/>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489" name="Oval 471"/>
                      <p:cNvSpPr>
                        <a:spLocks noChangeArrowheads="1"/>
                      </p:cNvSpPr>
                      <p:nvPr/>
                    </p:nvSpPr>
                    <p:spPr bwMode="auto">
                      <a:xfrm>
                        <a:off x="1250" y="3506"/>
                        <a:ext cx="2" cy="2"/>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467" name="Group 472"/>
                <p:cNvGrpSpPr>
                  <a:grpSpLocks/>
                </p:cNvGrpSpPr>
                <p:nvPr/>
              </p:nvGrpSpPr>
              <p:grpSpPr bwMode="auto">
                <a:xfrm>
                  <a:off x="1211" y="3547"/>
                  <a:ext cx="58" cy="44"/>
                  <a:chOff x="1211" y="3547"/>
                  <a:chExt cx="58" cy="44"/>
                </a:xfrm>
              </p:grpSpPr>
              <p:sp>
                <p:nvSpPr>
                  <p:cNvPr id="476" name="Freeform 473"/>
                  <p:cNvSpPr>
                    <a:spLocks/>
                  </p:cNvSpPr>
                  <p:nvPr/>
                </p:nvSpPr>
                <p:spPr bwMode="auto">
                  <a:xfrm>
                    <a:off x="1211" y="3547"/>
                    <a:ext cx="58" cy="41"/>
                  </a:xfrm>
                  <a:custGeom>
                    <a:avLst/>
                    <a:gdLst>
                      <a:gd name="T0" fmla="*/ 0 w 58"/>
                      <a:gd name="T1" fmla="*/ 14 h 41"/>
                      <a:gd name="T2" fmla="*/ 0 w 58"/>
                      <a:gd name="T3" fmla="*/ 13 h 41"/>
                      <a:gd name="T4" fmla="*/ 1 w 58"/>
                      <a:gd name="T5" fmla="*/ 11 h 41"/>
                      <a:gd name="T6" fmla="*/ 1 w 58"/>
                      <a:gd name="T7" fmla="*/ 10 h 41"/>
                      <a:gd name="T8" fmla="*/ 2 w 58"/>
                      <a:gd name="T9" fmla="*/ 9 h 41"/>
                      <a:gd name="T10" fmla="*/ 3 w 58"/>
                      <a:gd name="T11" fmla="*/ 8 h 41"/>
                      <a:gd name="T12" fmla="*/ 4 w 58"/>
                      <a:gd name="T13" fmla="*/ 7 h 41"/>
                      <a:gd name="T14" fmla="*/ 5 w 58"/>
                      <a:gd name="T15" fmla="*/ 6 h 41"/>
                      <a:gd name="T16" fmla="*/ 7 w 58"/>
                      <a:gd name="T17" fmla="*/ 5 h 41"/>
                      <a:gd name="T18" fmla="*/ 8 w 58"/>
                      <a:gd name="T19" fmla="*/ 4 h 41"/>
                      <a:gd name="T20" fmla="*/ 11 w 58"/>
                      <a:gd name="T21" fmla="*/ 3 h 41"/>
                      <a:gd name="T22" fmla="*/ 13 w 58"/>
                      <a:gd name="T23" fmla="*/ 2 h 41"/>
                      <a:gd name="T24" fmla="*/ 16 w 58"/>
                      <a:gd name="T25" fmla="*/ 2 h 41"/>
                      <a:gd name="T26" fmla="*/ 18 w 58"/>
                      <a:gd name="T27" fmla="*/ 1 h 41"/>
                      <a:gd name="T28" fmla="*/ 21 w 58"/>
                      <a:gd name="T29" fmla="*/ 1 h 41"/>
                      <a:gd name="T30" fmla="*/ 23 w 58"/>
                      <a:gd name="T31" fmla="*/ 0 h 41"/>
                      <a:gd name="T32" fmla="*/ 25 w 58"/>
                      <a:gd name="T33" fmla="*/ 0 h 41"/>
                      <a:gd name="T34" fmla="*/ 28 w 58"/>
                      <a:gd name="T35" fmla="*/ 0 h 41"/>
                      <a:gd name="T36" fmla="*/ 30 w 58"/>
                      <a:gd name="T37" fmla="*/ 0 h 41"/>
                      <a:gd name="T38" fmla="*/ 32 w 58"/>
                      <a:gd name="T39" fmla="*/ 0 h 41"/>
                      <a:gd name="T40" fmla="*/ 34 w 58"/>
                      <a:gd name="T41" fmla="*/ 0 h 41"/>
                      <a:gd name="T42" fmla="*/ 37 w 58"/>
                      <a:gd name="T43" fmla="*/ 1 h 41"/>
                      <a:gd name="T44" fmla="*/ 39 w 58"/>
                      <a:gd name="T45" fmla="*/ 1 h 41"/>
                      <a:gd name="T46" fmla="*/ 41 w 58"/>
                      <a:gd name="T47" fmla="*/ 2 h 41"/>
                      <a:gd name="T48" fmla="*/ 43 w 58"/>
                      <a:gd name="T49" fmla="*/ 2 h 41"/>
                      <a:gd name="T50" fmla="*/ 45 w 58"/>
                      <a:gd name="T51" fmla="*/ 3 h 41"/>
                      <a:gd name="T52" fmla="*/ 47 w 58"/>
                      <a:gd name="T53" fmla="*/ 3 h 41"/>
                      <a:gd name="T54" fmla="*/ 48 w 58"/>
                      <a:gd name="T55" fmla="*/ 4 h 41"/>
                      <a:gd name="T56" fmla="*/ 49 w 58"/>
                      <a:gd name="T57" fmla="*/ 5 h 41"/>
                      <a:gd name="T58" fmla="*/ 50 w 58"/>
                      <a:gd name="T59" fmla="*/ 5 h 41"/>
                      <a:gd name="T60" fmla="*/ 52 w 58"/>
                      <a:gd name="T61" fmla="*/ 6 h 41"/>
                      <a:gd name="T62" fmla="*/ 53 w 58"/>
                      <a:gd name="T63" fmla="*/ 7 h 41"/>
                      <a:gd name="T64" fmla="*/ 54 w 58"/>
                      <a:gd name="T65" fmla="*/ 8 h 41"/>
                      <a:gd name="T66" fmla="*/ 55 w 58"/>
                      <a:gd name="T67" fmla="*/ 9 h 41"/>
                      <a:gd name="T68" fmla="*/ 55 w 58"/>
                      <a:gd name="T69" fmla="*/ 10 h 41"/>
                      <a:gd name="T70" fmla="*/ 56 w 58"/>
                      <a:gd name="T71" fmla="*/ 11 h 41"/>
                      <a:gd name="T72" fmla="*/ 57 w 58"/>
                      <a:gd name="T73" fmla="*/ 12 h 41"/>
                      <a:gd name="T74" fmla="*/ 57 w 58"/>
                      <a:gd name="T75" fmla="*/ 13 h 41"/>
                      <a:gd name="T76" fmla="*/ 57 w 58"/>
                      <a:gd name="T77" fmla="*/ 40 h 41"/>
                      <a:gd name="T78" fmla="*/ 0 w 58"/>
                      <a:gd name="T79" fmla="*/ 40 h 41"/>
                      <a:gd name="T80" fmla="*/ 0 w 58"/>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1"/>
                      <a:gd name="T125" fmla="*/ 58 w 5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1">
                        <a:moveTo>
                          <a:pt x="0" y="14"/>
                        </a:moveTo>
                        <a:lnTo>
                          <a:pt x="0" y="13"/>
                        </a:lnTo>
                        <a:lnTo>
                          <a:pt x="1" y="11"/>
                        </a:lnTo>
                        <a:lnTo>
                          <a:pt x="1" y="10"/>
                        </a:lnTo>
                        <a:lnTo>
                          <a:pt x="2" y="9"/>
                        </a:lnTo>
                        <a:lnTo>
                          <a:pt x="3" y="8"/>
                        </a:lnTo>
                        <a:lnTo>
                          <a:pt x="4" y="7"/>
                        </a:lnTo>
                        <a:lnTo>
                          <a:pt x="5" y="6"/>
                        </a:lnTo>
                        <a:lnTo>
                          <a:pt x="7" y="5"/>
                        </a:lnTo>
                        <a:lnTo>
                          <a:pt x="8" y="4"/>
                        </a:lnTo>
                        <a:lnTo>
                          <a:pt x="11" y="3"/>
                        </a:lnTo>
                        <a:lnTo>
                          <a:pt x="13" y="2"/>
                        </a:lnTo>
                        <a:lnTo>
                          <a:pt x="16"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0" y="5"/>
                        </a:lnTo>
                        <a:lnTo>
                          <a:pt x="52" y="6"/>
                        </a:lnTo>
                        <a:lnTo>
                          <a:pt x="53" y="7"/>
                        </a:lnTo>
                        <a:lnTo>
                          <a:pt x="54" y="8"/>
                        </a:lnTo>
                        <a:lnTo>
                          <a:pt x="55" y="9"/>
                        </a:lnTo>
                        <a:lnTo>
                          <a:pt x="55" y="10"/>
                        </a:lnTo>
                        <a:lnTo>
                          <a:pt x="56" y="11"/>
                        </a:lnTo>
                        <a:lnTo>
                          <a:pt x="57" y="12"/>
                        </a:lnTo>
                        <a:lnTo>
                          <a:pt x="57" y="13"/>
                        </a:lnTo>
                        <a:lnTo>
                          <a:pt x="57"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477" name="Group 474"/>
                  <p:cNvGrpSpPr>
                    <a:grpSpLocks/>
                  </p:cNvGrpSpPr>
                  <p:nvPr/>
                </p:nvGrpSpPr>
                <p:grpSpPr bwMode="auto">
                  <a:xfrm>
                    <a:off x="1211" y="3549"/>
                    <a:ext cx="58" cy="42"/>
                    <a:chOff x="1211" y="3549"/>
                    <a:chExt cx="58" cy="42"/>
                  </a:xfrm>
                </p:grpSpPr>
                <p:sp>
                  <p:nvSpPr>
                    <p:cNvPr id="478" name="Freeform 475"/>
                    <p:cNvSpPr>
                      <a:spLocks/>
                    </p:cNvSpPr>
                    <p:nvPr/>
                  </p:nvSpPr>
                  <p:spPr bwMode="auto">
                    <a:xfrm>
                      <a:off x="1211" y="3549"/>
                      <a:ext cx="58" cy="42"/>
                    </a:xfrm>
                    <a:custGeom>
                      <a:avLst/>
                      <a:gdLst>
                        <a:gd name="T0" fmla="*/ 0 w 58"/>
                        <a:gd name="T1" fmla="*/ 14 h 42"/>
                        <a:gd name="T2" fmla="*/ 0 w 58"/>
                        <a:gd name="T3" fmla="*/ 13 h 42"/>
                        <a:gd name="T4" fmla="*/ 0 w 58"/>
                        <a:gd name="T5" fmla="*/ 11 h 42"/>
                        <a:gd name="T6" fmla="*/ 1 w 58"/>
                        <a:gd name="T7" fmla="*/ 10 h 42"/>
                        <a:gd name="T8" fmla="*/ 2 w 58"/>
                        <a:gd name="T9" fmla="*/ 9 h 42"/>
                        <a:gd name="T10" fmla="*/ 3 w 58"/>
                        <a:gd name="T11" fmla="*/ 8 h 42"/>
                        <a:gd name="T12" fmla="*/ 4 w 58"/>
                        <a:gd name="T13" fmla="*/ 7 h 42"/>
                        <a:gd name="T14" fmla="*/ 5 w 58"/>
                        <a:gd name="T15" fmla="*/ 6 h 42"/>
                        <a:gd name="T16" fmla="*/ 7 w 58"/>
                        <a:gd name="T17" fmla="*/ 5 h 42"/>
                        <a:gd name="T18" fmla="*/ 8 w 58"/>
                        <a:gd name="T19" fmla="*/ 4 h 42"/>
                        <a:gd name="T20" fmla="*/ 11 w 58"/>
                        <a:gd name="T21" fmla="*/ 3 h 42"/>
                        <a:gd name="T22" fmla="*/ 13 w 58"/>
                        <a:gd name="T23" fmla="*/ 2 h 42"/>
                        <a:gd name="T24" fmla="*/ 15 w 58"/>
                        <a:gd name="T25" fmla="*/ 2 h 42"/>
                        <a:gd name="T26" fmla="*/ 18 w 58"/>
                        <a:gd name="T27" fmla="*/ 1 h 42"/>
                        <a:gd name="T28" fmla="*/ 21 w 58"/>
                        <a:gd name="T29" fmla="*/ 1 h 42"/>
                        <a:gd name="T30" fmla="*/ 23 w 58"/>
                        <a:gd name="T31" fmla="*/ 0 h 42"/>
                        <a:gd name="T32" fmla="*/ 25 w 58"/>
                        <a:gd name="T33" fmla="*/ 0 h 42"/>
                        <a:gd name="T34" fmla="*/ 28 w 58"/>
                        <a:gd name="T35" fmla="*/ 0 h 42"/>
                        <a:gd name="T36" fmla="*/ 30 w 58"/>
                        <a:gd name="T37" fmla="*/ 0 h 42"/>
                        <a:gd name="T38" fmla="*/ 32 w 58"/>
                        <a:gd name="T39" fmla="*/ 0 h 42"/>
                        <a:gd name="T40" fmla="*/ 34 w 58"/>
                        <a:gd name="T41" fmla="*/ 0 h 42"/>
                        <a:gd name="T42" fmla="*/ 37 w 58"/>
                        <a:gd name="T43" fmla="*/ 1 h 42"/>
                        <a:gd name="T44" fmla="*/ 39 w 58"/>
                        <a:gd name="T45" fmla="*/ 1 h 42"/>
                        <a:gd name="T46" fmla="*/ 41 w 58"/>
                        <a:gd name="T47" fmla="*/ 2 h 42"/>
                        <a:gd name="T48" fmla="*/ 43 w 58"/>
                        <a:gd name="T49" fmla="*/ 2 h 42"/>
                        <a:gd name="T50" fmla="*/ 45 w 58"/>
                        <a:gd name="T51" fmla="*/ 3 h 42"/>
                        <a:gd name="T52" fmla="*/ 47 w 58"/>
                        <a:gd name="T53" fmla="*/ 3 h 42"/>
                        <a:gd name="T54" fmla="*/ 48 w 58"/>
                        <a:gd name="T55" fmla="*/ 4 h 42"/>
                        <a:gd name="T56" fmla="*/ 49 w 58"/>
                        <a:gd name="T57" fmla="*/ 5 h 42"/>
                        <a:gd name="T58" fmla="*/ 51 w 58"/>
                        <a:gd name="T59" fmla="*/ 5 h 42"/>
                        <a:gd name="T60" fmla="*/ 52 w 58"/>
                        <a:gd name="T61" fmla="*/ 6 h 42"/>
                        <a:gd name="T62" fmla="*/ 53 w 58"/>
                        <a:gd name="T63" fmla="*/ 7 h 42"/>
                        <a:gd name="T64" fmla="*/ 54 w 58"/>
                        <a:gd name="T65" fmla="*/ 8 h 42"/>
                        <a:gd name="T66" fmla="*/ 55 w 58"/>
                        <a:gd name="T67" fmla="*/ 9 h 42"/>
                        <a:gd name="T68" fmla="*/ 56 w 58"/>
                        <a:gd name="T69" fmla="*/ 10 h 42"/>
                        <a:gd name="T70" fmla="*/ 56 w 58"/>
                        <a:gd name="T71" fmla="*/ 11 h 42"/>
                        <a:gd name="T72" fmla="*/ 57 w 58"/>
                        <a:gd name="T73" fmla="*/ 12 h 42"/>
                        <a:gd name="T74" fmla="*/ 57 w 58"/>
                        <a:gd name="T75" fmla="*/ 13 h 42"/>
                        <a:gd name="T76" fmla="*/ 57 w 58"/>
                        <a:gd name="T77" fmla="*/ 41 h 42"/>
                        <a:gd name="T78" fmla="*/ 0 w 58"/>
                        <a:gd name="T79" fmla="*/ 41 h 42"/>
                        <a:gd name="T80" fmla="*/ 0 w 58"/>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2"/>
                        <a:gd name="T125" fmla="*/ 58 w 58"/>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2">
                          <a:moveTo>
                            <a:pt x="0" y="14"/>
                          </a:moveTo>
                          <a:lnTo>
                            <a:pt x="0" y="13"/>
                          </a:lnTo>
                          <a:lnTo>
                            <a:pt x="0" y="11"/>
                          </a:lnTo>
                          <a:lnTo>
                            <a:pt x="1" y="10"/>
                          </a:lnTo>
                          <a:lnTo>
                            <a:pt x="2" y="9"/>
                          </a:lnTo>
                          <a:lnTo>
                            <a:pt x="3" y="8"/>
                          </a:lnTo>
                          <a:lnTo>
                            <a:pt x="4" y="7"/>
                          </a:lnTo>
                          <a:lnTo>
                            <a:pt x="5" y="6"/>
                          </a:lnTo>
                          <a:lnTo>
                            <a:pt x="7" y="5"/>
                          </a:lnTo>
                          <a:lnTo>
                            <a:pt x="8" y="4"/>
                          </a:lnTo>
                          <a:lnTo>
                            <a:pt x="11" y="3"/>
                          </a:lnTo>
                          <a:lnTo>
                            <a:pt x="13" y="2"/>
                          </a:lnTo>
                          <a:lnTo>
                            <a:pt x="15"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1" y="5"/>
                          </a:lnTo>
                          <a:lnTo>
                            <a:pt x="52" y="6"/>
                          </a:lnTo>
                          <a:lnTo>
                            <a:pt x="53" y="7"/>
                          </a:lnTo>
                          <a:lnTo>
                            <a:pt x="54" y="8"/>
                          </a:lnTo>
                          <a:lnTo>
                            <a:pt x="55" y="9"/>
                          </a:lnTo>
                          <a:lnTo>
                            <a:pt x="56" y="10"/>
                          </a:lnTo>
                          <a:lnTo>
                            <a:pt x="56" y="11"/>
                          </a:lnTo>
                          <a:lnTo>
                            <a:pt x="57" y="12"/>
                          </a:lnTo>
                          <a:lnTo>
                            <a:pt x="57" y="13"/>
                          </a:lnTo>
                          <a:lnTo>
                            <a:pt x="57" y="41"/>
                          </a:lnTo>
                          <a:lnTo>
                            <a:pt x="0" y="41"/>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479" name="Oval 476"/>
                    <p:cNvSpPr>
                      <a:spLocks noChangeArrowheads="1"/>
                    </p:cNvSpPr>
                    <p:nvPr/>
                  </p:nvSpPr>
                  <p:spPr bwMode="auto">
                    <a:xfrm>
                      <a:off x="1215" y="3551"/>
                      <a:ext cx="49" cy="39"/>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480" name="Group 477"/>
                    <p:cNvGrpSpPr>
                      <a:grpSpLocks/>
                    </p:cNvGrpSpPr>
                    <p:nvPr/>
                  </p:nvGrpSpPr>
                  <p:grpSpPr bwMode="auto">
                    <a:xfrm>
                      <a:off x="1244" y="3554"/>
                      <a:ext cx="7" cy="7"/>
                      <a:chOff x="1244" y="3554"/>
                      <a:chExt cx="7" cy="7"/>
                    </a:xfrm>
                  </p:grpSpPr>
                  <p:sp>
                    <p:nvSpPr>
                      <p:cNvPr id="481" name="Oval 478"/>
                      <p:cNvSpPr>
                        <a:spLocks noChangeArrowheads="1"/>
                      </p:cNvSpPr>
                      <p:nvPr/>
                    </p:nvSpPr>
                    <p:spPr bwMode="auto">
                      <a:xfrm>
                        <a:off x="1244" y="3554"/>
                        <a:ext cx="4"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482" name="Oval 479"/>
                      <p:cNvSpPr>
                        <a:spLocks noChangeArrowheads="1"/>
                      </p:cNvSpPr>
                      <p:nvPr/>
                    </p:nvSpPr>
                    <p:spPr bwMode="auto">
                      <a:xfrm>
                        <a:off x="1248" y="3557"/>
                        <a:ext cx="3"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468" name="Group 480"/>
                <p:cNvGrpSpPr>
                  <a:grpSpLocks/>
                </p:cNvGrpSpPr>
                <p:nvPr/>
              </p:nvGrpSpPr>
              <p:grpSpPr bwMode="auto">
                <a:xfrm>
                  <a:off x="1212" y="3598"/>
                  <a:ext cx="59" cy="42"/>
                  <a:chOff x="1212" y="3598"/>
                  <a:chExt cx="59" cy="42"/>
                </a:xfrm>
              </p:grpSpPr>
              <p:sp>
                <p:nvSpPr>
                  <p:cNvPr id="469" name="Freeform 481"/>
                  <p:cNvSpPr>
                    <a:spLocks/>
                  </p:cNvSpPr>
                  <p:nvPr/>
                </p:nvSpPr>
                <p:spPr bwMode="auto">
                  <a:xfrm>
                    <a:off x="1212" y="3598"/>
                    <a:ext cx="59" cy="41"/>
                  </a:xfrm>
                  <a:custGeom>
                    <a:avLst/>
                    <a:gdLst>
                      <a:gd name="T0" fmla="*/ 0 w 59"/>
                      <a:gd name="T1" fmla="*/ 14 h 41"/>
                      <a:gd name="T2" fmla="*/ 0 w 59"/>
                      <a:gd name="T3" fmla="*/ 12 h 41"/>
                      <a:gd name="T4" fmla="*/ 0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39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0"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39"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470" name="Group 482"/>
                  <p:cNvGrpSpPr>
                    <a:grpSpLocks/>
                  </p:cNvGrpSpPr>
                  <p:nvPr/>
                </p:nvGrpSpPr>
                <p:grpSpPr bwMode="auto">
                  <a:xfrm>
                    <a:off x="1212" y="3599"/>
                    <a:ext cx="59" cy="41"/>
                    <a:chOff x="1212" y="3599"/>
                    <a:chExt cx="59" cy="41"/>
                  </a:xfrm>
                </p:grpSpPr>
                <p:sp>
                  <p:nvSpPr>
                    <p:cNvPr id="471" name="Freeform 483"/>
                    <p:cNvSpPr>
                      <a:spLocks/>
                    </p:cNvSpPr>
                    <p:nvPr/>
                  </p:nvSpPr>
                  <p:spPr bwMode="auto">
                    <a:xfrm>
                      <a:off x="1212" y="3599"/>
                      <a:ext cx="59" cy="41"/>
                    </a:xfrm>
                    <a:custGeom>
                      <a:avLst/>
                      <a:gdLst>
                        <a:gd name="T0" fmla="*/ 0 w 59"/>
                        <a:gd name="T1" fmla="*/ 14 h 41"/>
                        <a:gd name="T2" fmla="*/ 0 w 59"/>
                        <a:gd name="T3" fmla="*/ 12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4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4"/>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472" name="Oval 484"/>
                    <p:cNvSpPr>
                      <a:spLocks noChangeArrowheads="1"/>
                    </p:cNvSpPr>
                    <p:nvPr/>
                  </p:nvSpPr>
                  <p:spPr bwMode="auto">
                    <a:xfrm>
                      <a:off x="1216" y="3601"/>
                      <a:ext cx="51" cy="38"/>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473" name="Group 485"/>
                    <p:cNvGrpSpPr>
                      <a:grpSpLocks/>
                    </p:cNvGrpSpPr>
                    <p:nvPr/>
                  </p:nvGrpSpPr>
                  <p:grpSpPr bwMode="auto">
                    <a:xfrm>
                      <a:off x="1245" y="3604"/>
                      <a:ext cx="7" cy="6"/>
                      <a:chOff x="1245" y="3604"/>
                      <a:chExt cx="7" cy="6"/>
                    </a:xfrm>
                  </p:grpSpPr>
                  <p:sp>
                    <p:nvSpPr>
                      <p:cNvPr id="474" name="Oval 486"/>
                      <p:cNvSpPr>
                        <a:spLocks noChangeArrowheads="1"/>
                      </p:cNvSpPr>
                      <p:nvPr/>
                    </p:nvSpPr>
                    <p:spPr bwMode="auto">
                      <a:xfrm>
                        <a:off x="1245" y="3604"/>
                        <a:ext cx="5" cy="4"/>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475" name="Oval 487"/>
                      <p:cNvSpPr>
                        <a:spLocks noChangeArrowheads="1"/>
                      </p:cNvSpPr>
                      <p:nvPr/>
                    </p:nvSpPr>
                    <p:spPr bwMode="auto">
                      <a:xfrm>
                        <a:off x="1250" y="3608"/>
                        <a:ext cx="2" cy="2"/>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grpSp>
        <p:grpSp>
          <p:nvGrpSpPr>
            <p:cNvPr id="490" name="Group 488"/>
            <p:cNvGrpSpPr>
              <a:grpSpLocks/>
            </p:cNvGrpSpPr>
            <p:nvPr/>
          </p:nvGrpSpPr>
          <p:grpSpPr bwMode="auto">
            <a:xfrm>
              <a:off x="1909763" y="2155825"/>
              <a:ext cx="122237" cy="238125"/>
              <a:chOff x="1203" y="1358"/>
              <a:chExt cx="77" cy="150"/>
            </a:xfrm>
          </p:grpSpPr>
          <p:sp>
            <p:nvSpPr>
              <p:cNvPr id="491" name="Rectangle 489"/>
              <p:cNvSpPr>
                <a:spLocks noChangeArrowheads="1"/>
              </p:cNvSpPr>
              <p:nvPr/>
            </p:nvSpPr>
            <p:spPr bwMode="auto">
              <a:xfrm>
                <a:off x="1203" y="1358"/>
                <a:ext cx="77" cy="150"/>
              </a:xfrm>
              <a:prstGeom prst="rect">
                <a:avLst/>
              </a:prstGeom>
              <a:solidFill>
                <a:srgbClr val="FF8000"/>
              </a:solidFill>
              <a:ln w="12700">
                <a:solidFill>
                  <a:srgbClr val="000000"/>
                </a:solidFill>
                <a:miter lim="800000"/>
                <a:headEnd/>
                <a:tailEnd/>
              </a:ln>
            </p:spPr>
            <p:txBody>
              <a:bodyPr wrap="none" anchor="ctr"/>
              <a:lstStyle/>
              <a:p>
                <a:pPr eaLnBrk="0" hangingPunct="0"/>
                <a:endParaRPr lang="de-DE" sz="1400"/>
              </a:p>
            </p:txBody>
          </p:sp>
          <p:grpSp>
            <p:nvGrpSpPr>
              <p:cNvPr id="492" name="Group 490"/>
              <p:cNvGrpSpPr>
                <a:grpSpLocks/>
              </p:cNvGrpSpPr>
              <p:nvPr/>
            </p:nvGrpSpPr>
            <p:grpSpPr bwMode="auto">
              <a:xfrm>
                <a:off x="1211" y="1358"/>
                <a:ext cx="60" cy="146"/>
                <a:chOff x="1211" y="1358"/>
                <a:chExt cx="60" cy="146"/>
              </a:xfrm>
            </p:grpSpPr>
            <p:grpSp>
              <p:nvGrpSpPr>
                <p:cNvPr id="493" name="Group 491"/>
                <p:cNvGrpSpPr>
                  <a:grpSpLocks/>
                </p:cNvGrpSpPr>
                <p:nvPr/>
              </p:nvGrpSpPr>
              <p:grpSpPr bwMode="auto">
                <a:xfrm>
                  <a:off x="1212" y="1358"/>
                  <a:ext cx="59" cy="44"/>
                  <a:chOff x="1212" y="1358"/>
                  <a:chExt cx="59" cy="44"/>
                </a:xfrm>
              </p:grpSpPr>
              <p:sp>
                <p:nvSpPr>
                  <p:cNvPr id="510" name="Freeform 492"/>
                  <p:cNvSpPr>
                    <a:spLocks/>
                  </p:cNvSpPr>
                  <p:nvPr/>
                </p:nvSpPr>
                <p:spPr bwMode="auto">
                  <a:xfrm>
                    <a:off x="1212" y="1358"/>
                    <a:ext cx="59" cy="42"/>
                  </a:xfrm>
                  <a:custGeom>
                    <a:avLst/>
                    <a:gdLst>
                      <a:gd name="T0" fmla="*/ 0 w 59"/>
                      <a:gd name="T1" fmla="*/ 14 h 42"/>
                      <a:gd name="T2" fmla="*/ 0 w 59"/>
                      <a:gd name="T3" fmla="*/ 13 h 42"/>
                      <a:gd name="T4" fmla="*/ 1 w 59"/>
                      <a:gd name="T5" fmla="*/ 11 h 42"/>
                      <a:gd name="T6" fmla="*/ 1 w 59"/>
                      <a:gd name="T7" fmla="*/ 10 h 42"/>
                      <a:gd name="T8" fmla="*/ 2 w 59"/>
                      <a:gd name="T9" fmla="*/ 9 h 42"/>
                      <a:gd name="T10" fmla="*/ 3 w 59"/>
                      <a:gd name="T11" fmla="*/ 8 h 42"/>
                      <a:gd name="T12" fmla="*/ 4 w 59"/>
                      <a:gd name="T13" fmla="*/ 7 h 42"/>
                      <a:gd name="T14" fmla="*/ 5 w 59"/>
                      <a:gd name="T15" fmla="*/ 6 h 42"/>
                      <a:gd name="T16" fmla="*/ 7 w 59"/>
                      <a:gd name="T17" fmla="*/ 5 h 42"/>
                      <a:gd name="T18" fmla="*/ 9 w 59"/>
                      <a:gd name="T19" fmla="*/ 4 h 42"/>
                      <a:gd name="T20" fmla="*/ 11 w 59"/>
                      <a:gd name="T21" fmla="*/ 3 h 42"/>
                      <a:gd name="T22" fmla="*/ 13 w 59"/>
                      <a:gd name="T23" fmla="*/ 2 h 42"/>
                      <a:gd name="T24" fmla="*/ 16 w 59"/>
                      <a:gd name="T25" fmla="*/ 2 h 42"/>
                      <a:gd name="T26" fmla="*/ 18 w 59"/>
                      <a:gd name="T27" fmla="*/ 1 h 42"/>
                      <a:gd name="T28" fmla="*/ 21 w 59"/>
                      <a:gd name="T29" fmla="*/ 1 h 42"/>
                      <a:gd name="T30" fmla="*/ 24 w 59"/>
                      <a:gd name="T31" fmla="*/ 0 h 42"/>
                      <a:gd name="T32" fmla="*/ 26 w 59"/>
                      <a:gd name="T33" fmla="*/ 0 h 42"/>
                      <a:gd name="T34" fmla="*/ 28 w 59"/>
                      <a:gd name="T35" fmla="*/ 0 h 42"/>
                      <a:gd name="T36" fmla="*/ 31 w 59"/>
                      <a:gd name="T37" fmla="*/ 0 h 42"/>
                      <a:gd name="T38" fmla="*/ 33 w 59"/>
                      <a:gd name="T39" fmla="*/ 0 h 42"/>
                      <a:gd name="T40" fmla="*/ 35 w 59"/>
                      <a:gd name="T41" fmla="*/ 0 h 42"/>
                      <a:gd name="T42" fmla="*/ 37 w 59"/>
                      <a:gd name="T43" fmla="*/ 1 h 42"/>
                      <a:gd name="T44" fmla="*/ 40 w 59"/>
                      <a:gd name="T45" fmla="*/ 1 h 42"/>
                      <a:gd name="T46" fmla="*/ 42 w 59"/>
                      <a:gd name="T47" fmla="*/ 2 h 42"/>
                      <a:gd name="T48" fmla="*/ 44 w 59"/>
                      <a:gd name="T49" fmla="*/ 2 h 42"/>
                      <a:gd name="T50" fmla="*/ 46 w 59"/>
                      <a:gd name="T51" fmla="*/ 3 h 42"/>
                      <a:gd name="T52" fmla="*/ 47 w 59"/>
                      <a:gd name="T53" fmla="*/ 3 h 42"/>
                      <a:gd name="T54" fmla="*/ 49 w 59"/>
                      <a:gd name="T55" fmla="*/ 4 h 42"/>
                      <a:gd name="T56" fmla="*/ 50 w 59"/>
                      <a:gd name="T57" fmla="*/ 5 h 42"/>
                      <a:gd name="T58" fmla="*/ 51 w 59"/>
                      <a:gd name="T59" fmla="*/ 5 h 42"/>
                      <a:gd name="T60" fmla="*/ 53 w 59"/>
                      <a:gd name="T61" fmla="*/ 6 h 42"/>
                      <a:gd name="T62" fmla="*/ 54 w 59"/>
                      <a:gd name="T63" fmla="*/ 7 h 42"/>
                      <a:gd name="T64" fmla="*/ 55 w 59"/>
                      <a:gd name="T65" fmla="*/ 8 h 42"/>
                      <a:gd name="T66" fmla="*/ 56 w 59"/>
                      <a:gd name="T67" fmla="*/ 9 h 42"/>
                      <a:gd name="T68" fmla="*/ 57 w 59"/>
                      <a:gd name="T69" fmla="*/ 10 h 42"/>
                      <a:gd name="T70" fmla="*/ 57 w 59"/>
                      <a:gd name="T71" fmla="*/ 11 h 42"/>
                      <a:gd name="T72" fmla="*/ 58 w 59"/>
                      <a:gd name="T73" fmla="*/ 12 h 42"/>
                      <a:gd name="T74" fmla="*/ 58 w 59"/>
                      <a:gd name="T75" fmla="*/ 13 h 42"/>
                      <a:gd name="T76" fmla="*/ 58 w 59"/>
                      <a:gd name="T77" fmla="*/ 41 h 42"/>
                      <a:gd name="T78" fmla="*/ 0 w 59"/>
                      <a:gd name="T79" fmla="*/ 41 h 42"/>
                      <a:gd name="T80" fmla="*/ 0 w 59"/>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2"/>
                      <a:gd name="T125" fmla="*/ 59 w 59"/>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2">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1"/>
                        </a:lnTo>
                        <a:lnTo>
                          <a:pt x="0" y="41"/>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511" name="Group 493"/>
                  <p:cNvGrpSpPr>
                    <a:grpSpLocks/>
                  </p:cNvGrpSpPr>
                  <p:nvPr/>
                </p:nvGrpSpPr>
                <p:grpSpPr bwMode="auto">
                  <a:xfrm>
                    <a:off x="1212" y="1361"/>
                    <a:ext cx="59" cy="41"/>
                    <a:chOff x="1212" y="1361"/>
                    <a:chExt cx="59" cy="41"/>
                  </a:xfrm>
                </p:grpSpPr>
                <p:sp>
                  <p:nvSpPr>
                    <p:cNvPr id="512" name="Freeform 494"/>
                    <p:cNvSpPr>
                      <a:spLocks/>
                    </p:cNvSpPr>
                    <p:nvPr/>
                  </p:nvSpPr>
                  <p:spPr bwMode="auto">
                    <a:xfrm>
                      <a:off x="1212" y="1361"/>
                      <a:ext cx="59" cy="41"/>
                    </a:xfrm>
                    <a:custGeom>
                      <a:avLst/>
                      <a:gdLst>
                        <a:gd name="T0" fmla="*/ 0 w 59"/>
                        <a:gd name="T1" fmla="*/ 14 h 41"/>
                        <a:gd name="T2" fmla="*/ 0 w 59"/>
                        <a:gd name="T3" fmla="*/ 13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513" name="Oval 495"/>
                    <p:cNvSpPr>
                      <a:spLocks noChangeArrowheads="1"/>
                    </p:cNvSpPr>
                    <p:nvPr/>
                  </p:nvSpPr>
                  <p:spPr bwMode="auto">
                    <a:xfrm>
                      <a:off x="1216" y="1362"/>
                      <a:ext cx="51" cy="39"/>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514" name="Group 496"/>
                    <p:cNvGrpSpPr>
                      <a:grpSpLocks/>
                    </p:cNvGrpSpPr>
                    <p:nvPr/>
                  </p:nvGrpSpPr>
                  <p:grpSpPr bwMode="auto">
                    <a:xfrm>
                      <a:off x="1245" y="1366"/>
                      <a:ext cx="7" cy="6"/>
                      <a:chOff x="1245" y="1366"/>
                      <a:chExt cx="7" cy="6"/>
                    </a:xfrm>
                  </p:grpSpPr>
                  <p:sp>
                    <p:nvSpPr>
                      <p:cNvPr id="515" name="Oval 497"/>
                      <p:cNvSpPr>
                        <a:spLocks noChangeArrowheads="1"/>
                      </p:cNvSpPr>
                      <p:nvPr/>
                    </p:nvSpPr>
                    <p:spPr bwMode="auto">
                      <a:xfrm>
                        <a:off x="1245" y="1366"/>
                        <a:ext cx="5" cy="4"/>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516" name="Oval 498"/>
                      <p:cNvSpPr>
                        <a:spLocks noChangeArrowheads="1"/>
                      </p:cNvSpPr>
                      <p:nvPr/>
                    </p:nvSpPr>
                    <p:spPr bwMode="auto">
                      <a:xfrm>
                        <a:off x="1250" y="1370"/>
                        <a:ext cx="2" cy="2"/>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494" name="Group 499"/>
                <p:cNvGrpSpPr>
                  <a:grpSpLocks/>
                </p:cNvGrpSpPr>
                <p:nvPr/>
              </p:nvGrpSpPr>
              <p:grpSpPr bwMode="auto">
                <a:xfrm>
                  <a:off x="1211" y="1411"/>
                  <a:ext cx="58" cy="44"/>
                  <a:chOff x="1211" y="1411"/>
                  <a:chExt cx="58" cy="44"/>
                </a:xfrm>
              </p:grpSpPr>
              <p:sp>
                <p:nvSpPr>
                  <p:cNvPr id="503" name="Freeform 500"/>
                  <p:cNvSpPr>
                    <a:spLocks/>
                  </p:cNvSpPr>
                  <p:nvPr/>
                </p:nvSpPr>
                <p:spPr bwMode="auto">
                  <a:xfrm>
                    <a:off x="1211" y="1411"/>
                    <a:ext cx="58" cy="41"/>
                  </a:xfrm>
                  <a:custGeom>
                    <a:avLst/>
                    <a:gdLst>
                      <a:gd name="T0" fmla="*/ 0 w 58"/>
                      <a:gd name="T1" fmla="*/ 14 h 41"/>
                      <a:gd name="T2" fmla="*/ 0 w 58"/>
                      <a:gd name="T3" fmla="*/ 13 h 41"/>
                      <a:gd name="T4" fmla="*/ 1 w 58"/>
                      <a:gd name="T5" fmla="*/ 11 h 41"/>
                      <a:gd name="T6" fmla="*/ 1 w 58"/>
                      <a:gd name="T7" fmla="*/ 10 h 41"/>
                      <a:gd name="T8" fmla="*/ 2 w 58"/>
                      <a:gd name="T9" fmla="*/ 9 h 41"/>
                      <a:gd name="T10" fmla="*/ 3 w 58"/>
                      <a:gd name="T11" fmla="*/ 8 h 41"/>
                      <a:gd name="T12" fmla="*/ 4 w 58"/>
                      <a:gd name="T13" fmla="*/ 7 h 41"/>
                      <a:gd name="T14" fmla="*/ 5 w 58"/>
                      <a:gd name="T15" fmla="*/ 6 h 41"/>
                      <a:gd name="T16" fmla="*/ 7 w 58"/>
                      <a:gd name="T17" fmla="*/ 5 h 41"/>
                      <a:gd name="T18" fmla="*/ 8 w 58"/>
                      <a:gd name="T19" fmla="*/ 4 h 41"/>
                      <a:gd name="T20" fmla="*/ 11 w 58"/>
                      <a:gd name="T21" fmla="*/ 3 h 41"/>
                      <a:gd name="T22" fmla="*/ 13 w 58"/>
                      <a:gd name="T23" fmla="*/ 2 h 41"/>
                      <a:gd name="T24" fmla="*/ 16 w 58"/>
                      <a:gd name="T25" fmla="*/ 2 h 41"/>
                      <a:gd name="T26" fmla="*/ 18 w 58"/>
                      <a:gd name="T27" fmla="*/ 1 h 41"/>
                      <a:gd name="T28" fmla="*/ 21 w 58"/>
                      <a:gd name="T29" fmla="*/ 1 h 41"/>
                      <a:gd name="T30" fmla="*/ 23 w 58"/>
                      <a:gd name="T31" fmla="*/ 0 h 41"/>
                      <a:gd name="T32" fmla="*/ 25 w 58"/>
                      <a:gd name="T33" fmla="*/ 0 h 41"/>
                      <a:gd name="T34" fmla="*/ 28 w 58"/>
                      <a:gd name="T35" fmla="*/ 0 h 41"/>
                      <a:gd name="T36" fmla="*/ 30 w 58"/>
                      <a:gd name="T37" fmla="*/ 0 h 41"/>
                      <a:gd name="T38" fmla="*/ 32 w 58"/>
                      <a:gd name="T39" fmla="*/ 0 h 41"/>
                      <a:gd name="T40" fmla="*/ 34 w 58"/>
                      <a:gd name="T41" fmla="*/ 0 h 41"/>
                      <a:gd name="T42" fmla="*/ 37 w 58"/>
                      <a:gd name="T43" fmla="*/ 1 h 41"/>
                      <a:gd name="T44" fmla="*/ 39 w 58"/>
                      <a:gd name="T45" fmla="*/ 1 h 41"/>
                      <a:gd name="T46" fmla="*/ 41 w 58"/>
                      <a:gd name="T47" fmla="*/ 2 h 41"/>
                      <a:gd name="T48" fmla="*/ 43 w 58"/>
                      <a:gd name="T49" fmla="*/ 2 h 41"/>
                      <a:gd name="T50" fmla="*/ 45 w 58"/>
                      <a:gd name="T51" fmla="*/ 3 h 41"/>
                      <a:gd name="T52" fmla="*/ 47 w 58"/>
                      <a:gd name="T53" fmla="*/ 3 h 41"/>
                      <a:gd name="T54" fmla="*/ 48 w 58"/>
                      <a:gd name="T55" fmla="*/ 4 h 41"/>
                      <a:gd name="T56" fmla="*/ 49 w 58"/>
                      <a:gd name="T57" fmla="*/ 5 h 41"/>
                      <a:gd name="T58" fmla="*/ 50 w 58"/>
                      <a:gd name="T59" fmla="*/ 5 h 41"/>
                      <a:gd name="T60" fmla="*/ 52 w 58"/>
                      <a:gd name="T61" fmla="*/ 6 h 41"/>
                      <a:gd name="T62" fmla="*/ 53 w 58"/>
                      <a:gd name="T63" fmla="*/ 7 h 41"/>
                      <a:gd name="T64" fmla="*/ 54 w 58"/>
                      <a:gd name="T65" fmla="*/ 8 h 41"/>
                      <a:gd name="T66" fmla="*/ 55 w 58"/>
                      <a:gd name="T67" fmla="*/ 9 h 41"/>
                      <a:gd name="T68" fmla="*/ 55 w 58"/>
                      <a:gd name="T69" fmla="*/ 10 h 41"/>
                      <a:gd name="T70" fmla="*/ 56 w 58"/>
                      <a:gd name="T71" fmla="*/ 11 h 41"/>
                      <a:gd name="T72" fmla="*/ 57 w 58"/>
                      <a:gd name="T73" fmla="*/ 12 h 41"/>
                      <a:gd name="T74" fmla="*/ 57 w 58"/>
                      <a:gd name="T75" fmla="*/ 13 h 41"/>
                      <a:gd name="T76" fmla="*/ 57 w 58"/>
                      <a:gd name="T77" fmla="*/ 40 h 41"/>
                      <a:gd name="T78" fmla="*/ 0 w 58"/>
                      <a:gd name="T79" fmla="*/ 40 h 41"/>
                      <a:gd name="T80" fmla="*/ 0 w 58"/>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1"/>
                      <a:gd name="T125" fmla="*/ 58 w 5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1">
                        <a:moveTo>
                          <a:pt x="0" y="14"/>
                        </a:moveTo>
                        <a:lnTo>
                          <a:pt x="0" y="13"/>
                        </a:lnTo>
                        <a:lnTo>
                          <a:pt x="1" y="11"/>
                        </a:lnTo>
                        <a:lnTo>
                          <a:pt x="1" y="10"/>
                        </a:lnTo>
                        <a:lnTo>
                          <a:pt x="2" y="9"/>
                        </a:lnTo>
                        <a:lnTo>
                          <a:pt x="3" y="8"/>
                        </a:lnTo>
                        <a:lnTo>
                          <a:pt x="4" y="7"/>
                        </a:lnTo>
                        <a:lnTo>
                          <a:pt x="5" y="6"/>
                        </a:lnTo>
                        <a:lnTo>
                          <a:pt x="7" y="5"/>
                        </a:lnTo>
                        <a:lnTo>
                          <a:pt x="8" y="4"/>
                        </a:lnTo>
                        <a:lnTo>
                          <a:pt x="11" y="3"/>
                        </a:lnTo>
                        <a:lnTo>
                          <a:pt x="13" y="2"/>
                        </a:lnTo>
                        <a:lnTo>
                          <a:pt x="16"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0" y="5"/>
                        </a:lnTo>
                        <a:lnTo>
                          <a:pt x="52" y="6"/>
                        </a:lnTo>
                        <a:lnTo>
                          <a:pt x="53" y="7"/>
                        </a:lnTo>
                        <a:lnTo>
                          <a:pt x="54" y="8"/>
                        </a:lnTo>
                        <a:lnTo>
                          <a:pt x="55" y="9"/>
                        </a:lnTo>
                        <a:lnTo>
                          <a:pt x="55" y="10"/>
                        </a:lnTo>
                        <a:lnTo>
                          <a:pt x="56" y="11"/>
                        </a:lnTo>
                        <a:lnTo>
                          <a:pt x="57" y="12"/>
                        </a:lnTo>
                        <a:lnTo>
                          <a:pt x="57" y="13"/>
                        </a:lnTo>
                        <a:lnTo>
                          <a:pt x="57"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504" name="Group 501"/>
                  <p:cNvGrpSpPr>
                    <a:grpSpLocks/>
                  </p:cNvGrpSpPr>
                  <p:nvPr/>
                </p:nvGrpSpPr>
                <p:grpSpPr bwMode="auto">
                  <a:xfrm>
                    <a:off x="1211" y="1413"/>
                    <a:ext cx="58" cy="42"/>
                    <a:chOff x="1211" y="1413"/>
                    <a:chExt cx="58" cy="42"/>
                  </a:xfrm>
                </p:grpSpPr>
                <p:sp>
                  <p:nvSpPr>
                    <p:cNvPr id="505" name="Freeform 502"/>
                    <p:cNvSpPr>
                      <a:spLocks/>
                    </p:cNvSpPr>
                    <p:nvPr/>
                  </p:nvSpPr>
                  <p:spPr bwMode="auto">
                    <a:xfrm>
                      <a:off x="1211" y="1413"/>
                      <a:ext cx="58" cy="42"/>
                    </a:xfrm>
                    <a:custGeom>
                      <a:avLst/>
                      <a:gdLst>
                        <a:gd name="T0" fmla="*/ 0 w 58"/>
                        <a:gd name="T1" fmla="*/ 14 h 42"/>
                        <a:gd name="T2" fmla="*/ 0 w 58"/>
                        <a:gd name="T3" fmla="*/ 13 h 42"/>
                        <a:gd name="T4" fmla="*/ 0 w 58"/>
                        <a:gd name="T5" fmla="*/ 11 h 42"/>
                        <a:gd name="T6" fmla="*/ 1 w 58"/>
                        <a:gd name="T7" fmla="*/ 10 h 42"/>
                        <a:gd name="T8" fmla="*/ 2 w 58"/>
                        <a:gd name="T9" fmla="*/ 9 h 42"/>
                        <a:gd name="T10" fmla="*/ 3 w 58"/>
                        <a:gd name="T11" fmla="*/ 8 h 42"/>
                        <a:gd name="T12" fmla="*/ 4 w 58"/>
                        <a:gd name="T13" fmla="*/ 7 h 42"/>
                        <a:gd name="T14" fmla="*/ 5 w 58"/>
                        <a:gd name="T15" fmla="*/ 6 h 42"/>
                        <a:gd name="T16" fmla="*/ 7 w 58"/>
                        <a:gd name="T17" fmla="*/ 5 h 42"/>
                        <a:gd name="T18" fmla="*/ 8 w 58"/>
                        <a:gd name="T19" fmla="*/ 4 h 42"/>
                        <a:gd name="T20" fmla="*/ 11 w 58"/>
                        <a:gd name="T21" fmla="*/ 3 h 42"/>
                        <a:gd name="T22" fmla="*/ 13 w 58"/>
                        <a:gd name="T23" fmla="*/ 2 h 42"/>
                        <a:gd name="T24" fmla="*/ 15 w 58"/>
                        <a:gd name="T25" fmla="*/ 2 h 42"/>
                        <a:gd name="T26" fmla="*/ 18 w 58"/>
                        <a:gd name="T27" fmla="*/ 1 h 42"/>
                        <a:gd name="T28" fmla="*/ 21 w 58"/>
                        <a:gd name="T29" fmla="*/ 1 h 42"/>
                        <a:gd name="T30" fmla="*/ 23 w 58"/>
                        <a:gd name="T31" fmla="*/ 0 h 42"/>
                        <a:gd name="T32" fmla="*/ 25 w 58"/>
                        <a:gd name="T33" fmla="*/ 0 h 42"/>
                        <a:gd name="T34" fmla="*/ 28 w 58"/>
                        <a:gd name="T35" fmla="*/ 0 h 42"/>
                        <a:gd name="T36" fmla="*/ 30 w 58"/>
                        <a:gd name="T37" fmla="*/ 0 h 42"/>
                        <a:gd name="T38" fmla="*/ 32 w 58"/>
                        <a:gd name="T39" fmla="*/ 0 h 42"/>
                        <a:gd name="T40" fmla="*/ 34 w 58"/>
                        <a:gd name="T41" fmla="*/ 0 h 42"/>
                        <a:gd name="T42" fmla="*/ 37 w 58"/>
                        <a:gd name="T43" fmla="*/ 1 h 42"/>
                        <a:gd name="T44" fmla="*/ 39 w 58"/>
                        <a:gd name="T45" fmla="*/ 1 h 42"/>
                        <a:gd name="T46" fmla="*/ 41 w 58"/>
                        <a:gd name="T47" fmla="*/ 2 h 42"/>
                        <a:gd name="T48" fmla="*/ 43 w 58"/>
                        <a:gd name="T49" fmla="*/ 2 h 42"/>
                        <a:gd name="T50" fmla="*/ 45 w 58"/>
                        <a:gd name="T51" fmla="*/ 3 h 42"/>
                        <a:gd name="T52" fmla="*/ 47 w 58"/>
                        <a:gd name="T53" fmla="*/ 3 h 42"/>
                        <a:gd name="T54" fmla="*/ 48 w 58"/>
                        <a:gd name="T55" fmla="*/ 4 h 42"/>
                        <a:gd name="T56" fmla="*/ 49 w 58"/>
                        <a:gd name="T57" fmla="*/ 5 h 42"/>
                        <a:gd name="T58" fmla="*/ 51 w 58"/>
                        <a:gd name="T59" fmla="*/ 5 h 42"/>
                        <a:gd name="T60" fmla="*/ 52 w 58"/>
                        <a:gd name="T61" fmla="*/ 6 h 42"/>
                        <a:gd name="T62" fmla="*/ 53 w 58"/>
                        <a:gd name="T63" fmla="*/ 7 h 42"/>
                        <a:gd name="T64" fmla="*/ 54 w 58"/>
                        <a:gd name="T65" fmla="*/ 8 h 42"/>
                        <a:gd name="T66" fmla="*/ 55 w 58"/>
                        <a:gd name="T67" fmla="*/ 9 h 42"/>
                        <a:gd name="T68" fmla="*/ 56 w 58"/>
                        <a:gd name="T69" fmla="*/ 10 h 42"/>
                        <a:gd name="T70" fmla="*/ 56 w 58"/>
                        <a:gd name="T71" fmla="*/ 11 h 42"/>
                        <a:gd name="T72" fmla="*/ 57 w 58"/>
                        <a:gd name="T73" fmla="*/ 12 h 42"/>
                        <a:gd name="T74" fmla="*/ 57 w 58"/>
                        <a:gd name="T75" fmla="*/ 13 h 42"/>
                        <a:gd name="T76" fmla="*/ 57 w 58"/>
                        <a:gd name="T77" fmla="*/ 41 h 42"/>
                        <a:gd name="T78" fmla="*/ 0 w 58"/>
                        <a:gd name="T79" fmla="*/ 41 h 42"/>
                        <a:gd name="T80" fmla="*/ 0 w 58"/>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2"/>
                        <a:gd name="T125" fmla="*/ 58 w 58"/>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2">
                          <a:moveTo>
                            <a:pt x="0" y="14"/>
                          </a:moveTo>
                          <a:lnTo>
                            <a:pt x="0" y="13"/>
                          </a:lnTo>
                          <a:lnTo>
                            <a:pt x="0" y="11"/>
                          </a:lnTo>
                          <a:lnTo>
                            <a:pt x="1" y="10"/>
                          </a:lnTo>
                          <a:lnTo>
                            <a:pt x="2" y="9"/>
                          </a:lnTo>
                          <a:lnTo>
                            <a:pt x="3" y="8"/>
                          </a:lnTo>
                          <a:lnTo>
                            <a:pt x="4" y="7"/>
                          </a:lnTo>
                          <a:lnTo>
                            <a:pt x="5" y="6"/>
                          </a:lnTo>
                          <a:lnTo>
                            <a:pt x="7" y="5"/>
                          </a:lnTo>
                          <a:lnTo>
                            <a:pt x="8" y="4"/>
                          </a:lnTo>
                          <a:lnTo>
                            <a:pt x="11" y="3"/>
                          </a:lnTo>
                          <a:lnTo>
                            <a:pt x="13" y="2"/>
                          </a:lnTo>
                          <a:lnTo>
                            <a:pt x="15"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1" y="5"/>
                          </a:lnTo>
                          <a:lnTo>
                            <a:pt x="52" y="6"/>
                          </a:lnTo>
                          <a:lnTo>
                            <a:pt x="53" y="7"/>
                          </a:lnTo>
                          <a:lnTo>
                            <a:pt x="54" y="8"/>
                          </a:lnTo>
                          <a:lnTo>
                            <a:pt x="55" y="9"/>
                          </a:lnTo>
                          <a:lnTo>
                            <a:pt x="56" y="10"/>
                          </a:lnTo>
                          <a:lnTo>
                            <a:pt x="56" y="11"/>
                          </a:lnTo>
                          <a:lnTo>
                            <a:pt x="57" y="12"/>
                          </a:lnTo>
                          <a:lnTo>
                            <a:pt x="57" y="13"/>
                          </a:lnTo>
                          <a:lnTo>
                            <a:pt x="57" y="41"/>
                          </a:lnTo>
                          <a:lnTo>
                            <a:pt x="0" y="41"/>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506" name="Oval 503"/>
                    <p:cNvSpPr>
                      <a:spLocks noChangeArrowheads="1"/>
                    </p:cNvSpPr>
                    <p:nvPr/>
                  </p:nvSpPr>
                  <p:spPr bwMode="auto">
                    <a:xfrm>
                      <a:off x="1215" y="1415"/>
                      <a:ext cx="49" cy="39"/>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507" name="Group 504"/>
                    <p:cNvGrpSpPr>
                      <a:grpSpLocks/>
                    </p:cNvGrpSpPr>
                    <p:nvPr/>
                  </p:nvGrpSpPr>
                  <p:grpSpPr bwMode="auto">
                    <a:xfrm>
                      <a:off x="1244" y="1418"/>
                      <a:ext cx="7" cy="7"/>
                      <a:chOff x="1244" y="1418"/>
                      <a:chExt cx="7" cy="7"/>
                    </a:xfrm>
                  </p:grpSpPr>
                  <p:sp>
                    <p:nvSpPr>
                      <p:cNvPr id="508" name="Oval 505"/>
                      <p:cNvSpPr>
                        <a:spLocks noChangeArrowheads="1"/>
                      </p:cNvSpPr>
                      <p:nvPr/>
                    </p:nvSpPr>
                    <p:spPr bwMode="auto">
                      <a:xfrm>
                        <a:off x="1244" y="1418"/>
                        <a:ext cx="4"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509" name="Oval 506"/>
                      <p:cNvSpPr>
                        <a:spLocks noChangeArrowheads="1"/>
                      </p:cNvSpPr>
                      <p:nvPr/>
                    </p:nvSpPr>
                    <p:spPr bwMode="auto">
                      <a:xfrm>
                        <a:off x="1248" y="1421"/>
                        <a:ext cx="3"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495" name="Group 507"/>
                <p:cNvGrpSpPr>
                  <a:grpSpLocks/>
                </p:cNvGrpSpPr>
                <p:nvPr/>
              </p:nvGrpSpPr>
              <p:grpSpPr bwMode="auto">
                <a:xfrm>
                  <a:off x="1212" y="1462"/>
                  <a:ext cx="59" cy="42"/>
                  <a:chOff x="1212" y="1462"/>
                  <a:chExt cx="59" cy="42"/>
                </a:xfrm>
              </p:grpSpPr>
              <p:sp>
                <p:nvSpPr>
                  <p:cNvPr id="496" name="Freeform 508"/>
                  <p:cNvSpPr>
                    <a:spLocks/>
                  </p:cNvSpPr>
                  <p:nvPr/>
                </p:nvSpPr>
                <p:spPr bwMode="auto">
                  <a:xfrm>
                    <a:off x="1212" y="1462"/>
                    <a:ext cx="59" cy="41"/>
                  </a:xfrm>
                  <a:custGeom>
                    <a:avLst/>
                    <a:gdLst>
                      <a:gd name="T0" fmla="*/ 0 w 59"/>
                      <a:gd name="T1" fmla="*/ 14 h 41"/>
                      <a:gd name="T2" fmla="*/ 0 w 59"/>
                      <a:gd name="T3" fmla="*/ 12 h 41"/>
                      <a:gd name="T4" fmla="*/ 0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39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0"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39"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497" name="Group 509"/>
                  <p:cNvGrpSpPr>
                    <a:grpSpLocks/>
                  </p:cNvGrpSpPr>
                  <p:nvPr/>
                </p:nvGrpSpPr>
                <p:grpSpPr bwMode="auto">
                  <a:xfrm>
                    <a:off x="1212" y="1463"/>
                    <a:ext cx="59" cy="41"/>
                    <a:chOff x="1212" y="1463"/>
                    <a:chExt cx="59" cy="41"/>
                  </a:xfrm>
                </p:grpSpPr>
                <p:sp>
                  <p:nvSpPr>
                    <p:cNvPr id="498" name="Freeform 510"/>
                    <p:cNvSpPr>
                      <a:spLocks/>
                    </p:cNvSpPr>
                    <p:nvPr/>
                  </p:nvSpPr>
                  <p:spPr bwMode="auto">
                    <a:xfrm>
                      <a:off x="1212" y="1463"/>
                      <a:ext cx="59" cy="41"/>
                    </a:xfrm>
                    <a:custGeom>
                      <a:avLst/>
                      <a:gdLst>
                        <a:gd name="T0" fmla="*/ 0 w 59"/>
                        <a:gd name="T1" fmla="*/ 14 h 41"/>
                        <a:gd name="T2" fmla="*/ 0 w 59"/>
                        <a:gd name="T3" fmla="*/ 12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4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4"/>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499" name="Oval 511"/>
                    <p:cNvSpPr>
                      <a:spLocks noChangeArrowheads="1"/>
                    </p:cNvSpPr>
                    <p:nvPr/>
                  </p:nvSpPr>
                  <p:spPr bwMode="auto">
                    <a:xfrm>
                      <a:off x="1216" y="1465"/>
                      <a:ext cx="51" cy="38"/>
                    </a:xfrm>
                    <a:prstGeom prst="ellipse">
                      <a:avLst/>
                    </a:prstGeom>
                    <a:solidFill>
                      <a:srgbClr val="00A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500" name="Group 512"/>
                    <p:cNvGrpSpPr>
                      <a:grpSpLocks/>
                    </p:cNvGrpSpPr>
                    <p:nvPr/>
                  </p:nvGrpSpPr>
                  <p:grpSpPr bwMode="auto">
                    <a:xfrm>
                      <a:off x="1245" y="1468"/>
                      <a:ext cx="7" cy="6"/>
                      <a:chOff x="1245" y="1468"/>
                      <a:chExt cx="7" cy="6"/>
                    </a:xfrm>
                  </p:grpSpPr>
                  <p:sp>
                    <p:nvSpPr>
                      <p:cNvPr id="501" name="Oval 513"/>
                      <p:cNvSpPr>
                        <a:spLocks noChangeArrowheads="1"/>
                      </p:cNvSpPr>
                      <p:nvPr/>
                    </p:nvSpPr>
                    <p:spPr bwMode="auto">
                      <a:xfrm>
                        <a:off x="1245" y="1468"/>
                        <a:ext cx="5" cy="4"/>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502" name="Oval 514"/>
                      <p:cNvSpPr>
                        <a:spLocks noChangeArrowheads="1"/>
                      </p:cNvSpPr>
                      <p:nvPr/>
                    </p:nvSpPr>
                    <p:spPr bwMode="auto">
                      <a:xfrm>
                        <a:off x="1250" y="1472"/>
                        <a:ext cx="2" cy="2"/>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grpSp>
        <p:grpSp>
          <p:nvGrpSpPr>
            <p:cNvPr id="517" name="Group 515"/>
            <p:cNvGrpSpPr>
              <a:grpSpLocks/>
            </p:cNvGrpSpPr>
            <p:nvPr/>
          </p:nvGrpSpPr>
          <p:grpSpPr bwMode="auto">
            <a:xfrm>
              <a:off x="1909763" y="2497138"/>
              <a:ext cx="122237" cy="238125"/>
              <a:chOff x="1203" y="1573"/>
              <a:chExt cx="77" cy="150"/>
            </a:xfrm>
          </p:grpSpPr>
          <p:sp>
            <p:nvSpPr>
              <p:cNvPr id="518" name="Rectangle 516"/>
              <p:cNvSpPr>
                <a:spLocks noChangeArrowheads="1"/>
              </p:cNvSpPr>
              <p:nvPr/>
            </p:nvSpPr>
            <p:spPr bwMode="auto">
              <a:xfrm>
                <a:off x="1203" y="1573"/>
                <a:ext cx="77" cy="150"/>
              </a:xfrm>
              <a:prstGeom prst="rect">
                <a:avLst/>
              </a:prstGeom>
              <a:solidFill>
                <a:srgbClr val="FF8000"/>
              </a:solidFill>
              <a:ln w="12700">
                <a:solidFill>
                  <a:srgbClr val="000000"/>
                </a:solidFill>
                <a:miter lim="800000"/>
                <a:headEnd/>
                <a:tailEnd/>
              </a:ln>
            </p:spPr>
            <p:txBody>
              <a:bodyPr wrap="none" anchor="ctr"/>
              <a:lstStyle/>
              <a:p>
                <a:pPr eaLnBrk="0" hangingPunct="0"/>
                <a:endParaRPr lang="de-DE" sz="1400"/>
              </a:p>
            </p:txBody>
          </p:sp>
          <p:grpSp>
            <p:nvGrpSpPr>
              <p:cNvPr id="519" name="Group 517"/>
              <p:cNvGrpSpPr>
                <a:grpSpLocks/>
              </p:cNvGrpSpPr>
              <p:nvPr/>
            </p:nvGrpSpPr>
            <p:grpSpPr bwMode="auto">
              <a:xfrm>
                <a:off x="1211" y="1573"/>
                <a:ext cx="60" cy="146"/>
                <a:chOff x="1211" y="1573"/>
                <a:chExt cx="60" cy="146"/>
              </a:xfrm>
            </p:grpSpPr>
            <p:grpSp>
              <p:nvGrpSpPr>
                <p:cNvPr id="520" name="Group 518"/>
                <p:cNvGrpSpPr>
                  <a:grpSpLocks/>
                </p:cNvGrpSpPr>
                <p:nvPr/>
              </p:nvGrpSpPr>
              <p:grpSpPr bwMode="auto">
                <a:xfrm>
                  <a:off x="1212" y="1573"/>
                  <a:ext cx="59" cy="44"/>
                  <a:chOff x="1212" y="1573"/>
                  <a:chExt cx="59" cy="44"/>
                </a:xfrm>
              </p:grpSpPr>
              <p:sp>
                <p:nvSpPr>
                  <p:cNvPr id="537" name="Freeform 519"/>
                  <p:cNvSpPr>
                    <a:spLocks/>
                  </p:cNvSpPr>
                  <p:nvPr/>
                </p:nvSpPr>
                <p:spPr bwMode="auto">
                  <a:xfrm>
                    <a:off x="1212" y="1573"/>
                    <a:ext cx="59" cy="42"/>
                  </a:xfrm>
                  <a:custGeom>
                    <a:avLst/>
                    <a:gdLst>
                      <a:gd name="T0" fmla="*/ 0 w 59"/>
                      <a:gd name="T1" fmla="*/ 14 h 42"/>
                      <a:gd name="T2" fmla="*/ 0 w 59"/>
                      <a:gd name="T3" fmla="*/ 13 h 42"/>
                      <a:gd name="T4" fmla="*/ 1 w 59"/>
                      <a:gd name="T5" fmla="*/ 11 h 42"/>
                      <a:gd name="T6" fmla="*/ 1 w 59"/>
                      <a:gd name="T7" fmla="*/ 10 h 42"/>
                      <a:gd name="T8" fmla="*/ 2 w 59"/>
                      <a:gd name="T9" fmla="*/ 9 h 42"/>
                      <a:gd name="T10" fmla="*/ 3 w 59"/>
                      <a:gd name="T11" fmla="*/ 8 h 42"/>
                      <a:gd name="T12" fmla="*/ 4 w 59"/>
                      <a:gd name="T13" fmla="*/ 7 h 42"/>
                      <a:gd name="T14" fmla="*/ 5 w 59"/>
                      <a:gd name="T15" fmla="*/ 6 h 42"/>
                      <a:gd name="T16" fmla="*/ 7 w 59"/>
                      <a:gd name="T17" fmla="*/ 5 h 42"/>
                      <a:gd name="T18" fmla="*/ 9 w 59"/>
                      <a:gd name="T19" fmla="*/ 4 h 42"/>
                      <a:gd name="T20" fmla="*/ 11 w 59"/>
                      <a:gd name="T21" fmla="*/ 3 h 42"/>
                      <a:gd name="T22" fmla="*/ 13 w 59"/>
                      <a:gd name="T23" fmla="*/ 2 h 42"/>
                      <a:gd name="T24" fmla="*/ 16 w 59"/>
                      <a:gd name="T25" fmla="*/ 2 h 42"/>
                      <a:gd name="T26" fmla="*/ 18 w 59"/>
                      <a:gd name="T27" fmla="*/ 1 h 42"/>
                      <a:gd name="T28" fmla="*/ 21 w 59"/>
                      <a:gd name="T29" fmla="*/ 1 h 42"/>
                      <a:gd name="T30" fmla="*/ 24 w 59"/>
                      <a:gd name="T31" fmla="*/ 0 h 42"/>
                      <a:gd name="T32" fmla="*/ 26 w 59"/>
                      <a:gd name="T33" fmla="*/ 0 h 42"/>
                      <a:gd name="T34" fmla="*/ 28 w 59"/>
                      <a:gd name="T35" fmla="*/ 0 h 42"/>
                      <a:gd name="T36" fmla="*/ 31 w 59"/>
                      <a:gd name="T37" fmla="*/ 0 h 42"/>
                      <a:gd name="T38" fmla="*/ 33 w 59"/>
                      <a:gd name="T39" fmla="*/ 0 h 42"/>
                      <a:gd name="T40" fmla="*/ 35 w 59"/>
                      <a:gd name="T41" fmla="*/ 0 h 42"/>
                      <a:gd name="T42" fmla="*/ 37 w 59"/>
                      <a:gd name="T43" fmla="*/ 1 h 42"/>
                      <a:gd name="T44" fmla="*/ 40 w 59"/>
                      <a:gd name="T45" fmla="*/ 1 h 42"/>
                      <a:gd name="T46" fmla="*/ 42 w 59"/>
                      <a:gd name="T47" fmla="*/ 2 h 42"/>
                      <a:gd name="T48" fmla="*/ 44 w 59"/>
                      <a:gd name="T49" fmla="*/ 2 h 42"/>
                      <a:gd name="T50" fmla="*/ 46 w 59"/>
                      <a:gd name="T51" fmla="*/ 3 h 42"/>
                      <a:gd name="T52" fmla="*/ 47 w 59"/>
                      <a:gd name="T53" fmla="*/ 3 h 42"/>
                      <a:gd name="T54" fmla="*/ 49 w 59"/>
                      <a:gd name="T55" fmla="*/ 4 h 42"/>
                      <a:gd name="T56" fmla="*/ 50 w 59"/>
                      <a:gd name="T57" fmla="*/ 5 h 42"/>
                      <a:gd name="T58" fmla="*/ 51 w 59"/>
                      <a:gd name="T59" fmla="*/ 5 h 42"/>
                      <a:gd name="T60" fmla="*/ 53 w 59"/>
                      <a:gd name="T61" fmla="*/ 6 h 42"/>
                      <a:gd name="T62" fmla="*/ 54 w 59"/>
                      <a:gd name="T63" fmla="*/ 7 h 42"/>
                      <a:gd name="T64" fmla="*/ 55 w 59"/>
                      <a:gd name="T65" fmla="*/ 8 h 42"/>
                      <a:gd name="T66" fmla="*/ 56 w 59"/>
                      <a:gd name="T67" fmla="*/ 9 h 42"/>
                      <a:gd name="T68" fmla="*/ 57 w 59"/>
                      <a:gd name="T69" fmla="*/ 10 h 42"/>
                      <a:gd name="T70" fmla="*/ 57 w 59"/>
                      <a:gd name="T71" fmla="*/ 11 h 42"/>
                      <a:gd name="T72" fmla="*/ 58 w 59"/>
                      <a:gd name="T73" fmla="*/ 12 h 42"/>
                      <a:gd name="T74" fmla="*/ 58 w 59"/>
                      <a:gd name="T75" fmla="*/ 13 h 42"/>
                      <a:gd name="T76" fmla="*/ 58 w 59"/>
                      <a:gd name="T77" fmla="*/ 41 h 42"/>
                      <a:gd name="T78" fmla="*/ 0 w 59"/>
                      <a:gd name="T79" fmla="*/ 41 h 42"/>
                      <a:gd name="T80" fmla="*/ 0 w 59"/>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2"/>
                      <a:gd name="T125" fmla="*/ 59 w 59"/>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2">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1"/>
                        </a:lnTo>
                        <a:lnTo>
                          <a:pt x="0" y="41"/>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538" name="Group 520"/>
                  <p:cNvGrpSpPr>
                    <a:grpSpLocks/>
                  </p:cNvGrpSpPr>
                  <p:nvPr/>
                </p:nvGrpSpPr>
                <p:grpSpPr bwMode="auto">
                  <a:xfrm>
                    <a:off x="1212" y="1576"/>
                    <a:ext cx="59" cy="41"/>
                    <a:chOff x="1212" y="1576"/>
                    <a:chExt cx="59" cy="41"/>
                  </a:xfrm>
                </p:grpSpPr>
                <p:sp>
                  <p:nvSpPr>
                    <p:cNvPr id="539" name="Freeform 521"/>
                    <p:cNvSpPr>
                      <a:spLocks/>
                    </p:cNvSpPr>
                    <p:nvPr/>
                  </p:nvSpPr>
                  <p:spPr bwMode="auto">
                    <a:xfrm>
                      <a:off x="1212" y="1576"/>
                      <a:ext cx="59" cy="41"/>
                    </a:xfrm>
                    <a:custGeom>
                      <a:avLst/>
                      <a:gdLst>
                        <a:gd name="T0" fmla="*/ 0 w 59"/>
                        <a:gd name="T1" fmla="*/ 14 h 41"/>
                        <a:gd name="T2" fmla="*/ 0 w 59"/>
                        <a:gd name="T3" fmla="*/ 13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540" name="Oval 522"/>
                    <p:cNvSpPr>
                      <a:spLocks noChangeArrowheads="1"/>
                    </p:cNvSpPr>
                    <p:nvPr/>
                  </p:nvSpPr>
                  <p:spPr bwMode="auto">
                    <a:xfrm>
                      <a:off x="1216" y="1577"/>
                      <a:ext cx="51" cy="39"/>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541" name="Group 523"/>
                    <p:cNvGrpSpPr>
                      <a:grpSpLocks/>
                    </p:cNvGrpSpPr>
                    <p:nvPr/>
                  </p:nvGrpSpPr>
                  <p:grpSpPr bwMode="auto">
                    <a:xfrm>
                      <a:off x="1245" y="1581"/>
                      <a:ext cx="7" cy="6"/>
                      <a:chOff x="1245" y="1581"/>
                      <a:chExt cx="7" cy="6"/>
                    </a:xfrm>
                  </p:grpSpPr>
                  <p:sp>
                    <p:nvSpPr>
                      <p:cNvPr id="542" name="Oval 524"/>
                      <p:cNvSpPr>
                        <a:spLocks noChangeArrowheads="1"/>
                      </p:cNvSpPr>
                      <p:nvPr/>
                    </p:nvSpPr>
                    <p:spPr bwMode="auto">
                      <a:xfrm>
                        <a:off x="1245" y="1581"/>
                        <a:ext cx="5" cy="4"/>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543" name="Oval 525"/>
                      <p:cNvSpPr>
                        <a:spLocks noChangeArrowheads="1"/>
                      </p:cNvSpPr>
                      <p:nvPr/>
                    </p:nvSpPr>
                    <p:spPr bwMode="auto">
                      <a:xfrm>
                        <a:off x="1250" y="1585"/>
                        <a:ext cx="2" cy="2"/>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521" name="Group 526"/>
                <p:cNvGrpSpPr>
                  <a:grpSpLocks/>
                </p:cNvGrpSpPr>
                <p:nvPr/>
              </p:nvGrpSpPr>
              <p:grpSpPr bwMode="auto">
                <a:xfrm>
                  <a:off x="1211" y="1626"/>
                  <a:ext cx="58" cy="44"/>
                  <a:chOff x="1211" y="1626"/>
                  <a:chExt cx="58" cy="44"/>
                </a:xfrm>
              </p:grpSpPr>
              <p:sp>
                <p:nvSpPr>
                  <p:cNvPr id="530" name="Freeform 527"/>
                  <p:cNvSpPr>
                    <a:spLocks/>
                  </p:cNvSpPr>
                  <p:nvPr/>
                </p:nvSpPr>
                <p:spPr bwMode="auto">
                  <a:xfrm>
                    <a:off x="1211" y="1626"/>
                    <a:ext cx="58" cy="41"/>
                  </a:xfrm>
                  <a:custGeom>
                    <a:avLst/>
                    <a:gdLst>
                      <a:gd name="T0" fmla="*/ 0 w 58"/>
                      <a:gd name="T1" fmla="*/ 14 h 41"/>
                      <a:gd name="T2" fmla="*/ 0 w 58"/>
                      <a:gd name="T3" fmla="*/ 13 h 41"/>
                      <a:gd name="T4" fmla="*/ 1 w 58"/>
                      <a:gd name="T5" fmla="*/ 11 h 41"/>
                      <a:gd name="T6" fmla="*/ 1 w 58"/>
                      <a:gd name="T7" fmla="*/ 10 h 41"/>
                      <a:gd name="T8" fmla="*/ 2 w 58"/>
                      <a:gd name="T9" fmla="*/ 9 h 41"/>
                      <a:gd name="T10" fmla="*/ 3 w 58"/>
                      <a:gd name="T11" fmla="*/ 8 h 41"/>
                      <a:gd name="T12" fmla="*/ 4 w 58"/>
                      <a:gd name="T13" fmla="*/ 7 h 41"/>
                      <a:gd name="T14" fmla="*/ 5 w 58"/>
                      <a:gd name="T15" fmla="*/ 6 h 41"/>
                      <a:gd name="T16" fmla="*/ 7 w 58"/>
                      <a:gd name="T17" fmla="*/ 5 h 41"/>
                      <a:gd name="T18" fmla="*/ 8 w 58"/>
                      <a:gd name="T19" fmla="*/ 4 h 41"/>
                      <a:gd name="T20" fmla="*/ 11 w 58"/>
                      <a:gd name="T21" fmla="*/ 3 h 41"/>
                      <a:gd name="T22" fmla="*/ 13 w 58"/>
                      <a:gd name="T23" fmla="*/ 2 h 41"/>
                      <a:gd name="T24" fmla="*/ 16 w 58"/>
                      <a:gd name="T25" fmla="*/ 2 h 41"/>
                      <a:gd name="T26" fmla="*/ 18 w 58"/>
                      <a:gd name="T27" fmla="*/ 1 h 41"/>
                      <a:gd name="T28" fmla="*/ 21 w 58"/>
                      <a:gd name="T29" fmla="*/ 1 h 41"/>
                      <a:gd name="T30" fmla="*/ 23 w 58"/>
                      <a:gd name="T31" fmla="*/ 0 h 41"/>
                      <a:gd name="T32" fmla="*/ 25 w 58"/>
                      <a:gd name="T33" fmla="*/ 0 h 41"/>
                      <a:gd name="T34" fmla="*/ 28 w 58"/>
                      <a:gd name="T35" fmla="*/ 0 h 41"/>
                      <a:gd name="T36" fmla="*/ 30 w 58"/>
                      <a:gd name="T37" fmla="*/ 0 h 41"/>
                      <a:gd name="T38" fmla="*/ 32 w 58"/>
                      <a:gd name="T39" fmla="*/ 0 h 41"/>
                      <a:gd name="T40" fmla="*/ 34 w 58"/>
                      <a:gd name="T41" fmla="*/ 0 h 41"/>
                      <a:gd name="T42" fmla="*/ 37 w 58"/>
                      <a:gd name="T43" fmla="*/ 1 h 41"/>
                      <a:gd name="T44" fmla="*/ 39 w 58"/>
                      <a:gd name="T45" fmla="*/ 1 h 41"/>
                      <a:gd name="T46" fmla="*/ 41 w 58"/>
                      <a:gd name="T47" fmla="*/ 2 h 41"/>
                      <a:gd name="T48" fmla="*/ 43 w 58"/>
                      <a:gd name="T49" fmla="*/ 2 h 41"/>
                      <a:gd name="T50" fmla="*/ 45 w 58"/>
                      <a:gd name="T51" fmla="*/ 3 h 41"/>
                      <a:gd name="T52" fmla="*/ 47 w 58"/>
                      <a:gd name="T53" fmla="*/ 3 h 41"/>
                      <a:gd name="T54" fmla="*/ 48 w 58"/>
                      <a:gd name="T55" fmla="*/ 4 h 41"/>
                      <a:gd name="T56" fmla="*/ 49 w 58"/>
                      <a:gd name="T57" fmla="*/ 5 h 41"/>
                      <a:gd name="T58" fmla="*/ 50 w 58"/>
                      <a:gd name="T59" fmla="*/ 5 h 41"/>
                      <a:gd name="T60" fmla="*/ 52 w 58"/>
                      <a:gd name="T61" fmla="*/ 6 h 41"/>
                      <a:gd name="T62" fmla="*/ 53 w 58"/>
                      <a:gd name="T63" fmla="*/ 7 h 41"/>
                      <a:gd name="T64" fmla="*/ 54 w 58"/>
                      <a:gd name="T65" fmla="*/ 8 h 41"/>
                      <a:gd name="T66" fmla="*/ 55 w 58"/>
                      <a:gd name="T67" fmla="*/ 9 h 41"/>
                      <a:gd name="T68" fmla="*/ 55 w 58"/>
                      <a:gd name="T69" fmla="*/ 10 h 41"/>
                      <a:gd name="T70" fmla="*/ 56 w 58"/>
                      <a:gd name="T71" fmla="*/ 11 h 41"/>
                      <a:gd name="T72" fmla="*/ 57 w 58"/>
                      <a:gd name="T73" fmla="*/ 12 h 41"/>
                      <a:gd name="T74" fmla="*/ 57 w 58"/>
                      <a:gd name="T75" fmla="*/ 13 h 41"/>
                      <a:gd name="T76" fmla="*/ 57 w 58"/>
                      <a:gd name="T77" fmla="*/ 40 h 41"/>
                      <a:gd name="T78" fmla="*/ 0 w 58"/>
                      <a:gd name="T79" fmla="*/ 40 h 41"/>
                      <a:gd name="T80" fmla="*/ 0 w 58"/>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1"/>
                      <a:gd name="T125" fmla="*/ 58 w 5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1">
                        <a:moveTo>
                          <a:pt x="0" y="14"/>
                        </a:moveTo>
                        <a:lnTo>
                          <a:pt x="0" y="13"/>
                        </a:lnTo>
                        <a:lnTo>
                          <a:pt x="1" y="11"/>
                        </a:lnTo>
                        <a:lnTo>
                          <a:pt x="1" y="10"/>
                        </a:lnTo>
                        <a:lnTo>
                          <a:pt x="2" y="9"/>
                        </a:lnTo>
                        <a:lnTo>
                          <a:pt x="3" y="8"/>
                        </a:lnTo>
                        <a:lnTo>
                          <a:pt x="4" y="7"/>
                        </a:lnTo>
                        <a:lnTo>
                          <a:pt x="5" y="6"/>
                        </a:lnTo>
                        <a:lnTo>
                          <a:pt x="7" y="5"/>
                        </a:lnTo>
                        <a:lnTo>
                          <a:pt x="8" y="4"/>
                        </a:lnTo>
                        <a:lnTo>
                          <a:pt x="11" y="3"/>
                        </a:lnTo>
                        <a:lnTo>
                          <a:pt x="13" y="2"/>
                        </a:lnTo>
                        <a:lnTo>
                          <a:pt x="16"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0" y="5"/>
                        </a:lnTo>
                        <a:lnTo>
                          <a:pt x="52" y="6"/>
                        </a:lnTo>
                        <a:lnTo>
                          <a:pt x="53" y="7"/>
                        </a:lnTo>
                        <a:lnTo>
                          <a:pt x="54" y="8"/>
                        </a:lnTo>
                        <a:lnTo>
                          <a:pt x="55" y="9"/>
                        </a:lnTo>
                        <a:lnTo>
                          <a:pt x="55" y="10"/>
                        </a:lnTo>
                        <a:lnTo>
                          <a:pt x="56" y="11"/>
                        </a:lnTo>
                        <a:lnTo>
                          <a:pt x="57" y="12"/>
                        </a:lnTo>
                        <a:lnTo>
                          <a:pt x="57" y="13"/>
                        </a:lnTo>
                        <a:lnTo>
                          <a:pt x="57"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531" name="Group 528"/>
                  <p:cNvGrpSpPr>
                    <a:grpSpLocks/>
                  </p:cNvGrpSpPr>
                  <p:nvPr/>
                </p:nvGrpSpPr>
                <p:grpSpPr bwMode="auto">
                  <a:xfrm>
                    <a:off x="1211" y="1628"/>
                    <a:ext cx="58" cy="42"/>
                    <a:chOff x="1211" y="1628"/>
                    <a:chExt cx="58" cy="42"/>
                  </a:xfrm>
                </p:grpSpPr>
                <p:sp>
                  <p:nvSpPr>
                    <p:cNvPr id="532" name="Freeform 529"/>
                    <p:cNvSpPr>
                      <a:spLocks/>
                    </p:cNvSpPr>
                    <p:nvPr/>
                  </p:nvSpPr>
                  <p:spPr bwMode="auto">
                    <a:xfrm>
                      <a:off x="1211" y="1628"/>
                      <a:ext cx="58" cy="42"/>
                    </a:xfrm>
                    <a:custGeom>
                      <a:avLst/>
                      <a:gdLst>
                        <a:gd name="T0" fmla="*/ 0 w 58"/>
                        <a:gd name="T1" fmla="*/ 14 h 42"/>
                        <a:gd name="T2" fmla="*/ 0 w 58"/>
                        <a:gd name="T3" fmla="*/ 13 h 42"/>
                        <a:gd name="T4" fmla="*/ 0 w 58"/>
                        <a:gd name="T5" fmla="*/ 11 h 42"/>
                        <a:gd name="T6" fmla="*/ 1 w 58"/>
                        <a:gd name="T7" fmla="*/ 10 h 42"/>
                        <a:gd name="T8" fmla="*/ 2 w 58"/>
                        <a:gd name="T9" fmla="*/ 9 h 42"/>
                        <a:gd name="T10" fmla="*/ 3 w 58"/>
                        <a:gd name="T11" fmla="*/ 8 h 42"/>
                        <a:gd name="T12" fmla="*/ 4 w 58"/>
                        <a:gd name="T13" fmla="*/ 7 h 42"/>
                        <a:gd name="T14" fmla="*/ 5 w 58"/>
                        <a:gd name="T15" fmla="*/ 6 h 42"/>
                        <a:gd name="T16" fmla="*/ 7 w 58"/>
                        <a:gd name="T17" fmla="*/ 5 h 42"/>
                        <a:gd name="T18" fmla="*/ 8 w 58"/>
                        <a:gd name="T19" fmla="*/ 4 h 42"/>
                        <a:gd name="T20" fmla="*/ 11 w 58"/>
                        <a:gd name="T21" fmla="*/ 3 h 42"/>
                        <a:gd name="T22" fmla="*/ 13 w 58"/>
                        <a:gd name="T23" fmla="*/ 2 h 42"/>
                        <a:gd name="T24" fmla="*/ 15 w 58"/>
                        <a:gd name="T25" fmla="*/ 2 h 42"/>
                        <a:gd name="T26" fmla="*/ 18 w 58"/>
                        <a:gd name="T27" fmla="*/ 1 h 42"/>
                        <a:gd name="T28" fmla="*/ 21 w 58"/>
                        <a:gd name="T29" fmla="*/ 1 h 42"/>
                        <a:gd name="T30" fmla="*/ 23 w 58"/>
                        <a:gd name="T31" fmla="*/ 0 h 42"/>
                        <a:gd name="T32" fmla="*/ 25 w 58"/>
                        <a:gd name="T33" fmla="*/ 0 h 42"/>
                        <a:gd name="T34" fmla="*/ 28 w 58"/>
                        <a:gd name="T35" fmla="*/ 0 h 42"/>
                        <a:gd name="T36" fmla="*/ 30 w 58"/>
                        <a:gd name="T37" fmla="*/ 0 h 42"/>
                        <a:gd name="T38" fmla="*/ 32 w 58"/>
                        <a:gd name="T39" fmla="*/ 0 h 42"/>
                        <a:gd name="T40" fmla="*/ 34 w 58"/>
                        <a:gd name="T41" fmla="*/ 0 h 42"/>
                        <a:gd name="T42" fmla="*/ 37 w 58"/>
                        <a:gd name="T43" fmla="*/ 1 h 42"/>
                        <a:gd name="T44" fmla="*/ 39 w 58"/>
                        <a:gd name="T45" fmla="*/ 1 h 42"/>
                        <a:gd name="T46" fmla="*/ 41 w 58"/>
                        <a:gd name="T47" fmla="*/ 2 h 42"/>
                        <a:gd name="T48" fmla="*/ 43 w 58"/>
                        <a:gd name="T49" fmla="*/ 2 h 42"/>
                        <a:gd name="T50" fmla="*/ 45 w 58"/>
                        <a:gd name="T51" fmla="*/ 3 h 42"/>
                        <a:gd name="T52" fmla="*/ 47 w 58"/>
                        <a:gd name="T53" fmla="*/ 3 h 42"/>
                        <a:gd name="T54" fmla="*/ 48 w 58"/>
                        <a:gd name="T55" fmla="*/ 4 h 42"/>
                        <a:gd name="T56" fmla="*/ 49 w 58"/>
                        <a:gd name="T57" fmla="*/ 5 h 42"/>
                        <a:gd name="T58" fmla="*/ 51 w 58"/>
                        <a:gd name="T59" fmla="*/ 5 h 42"/>
                        <a:gd name="T60" fmla="*/ 52 w 58"/>
                        <a:gd name="T61" fmla="*/ 6 h 42"/>
                        <a:gd name="T62" fmla="*/ 53 w 58"/>
                        <a:gd name="T63" fmla="*/ 7 h 42"/>
                        <a:gd name="T64" fmla="*/ 54 w 58"/>
                        <a:gd name="T65" fmla="*/ 8 h 42"/>
                        <a:gd name="T66" fmla="*/ 55 w 58"/>
                        <a:gd name="T67" fmla="*/ 9 h 42"/>
                        <a:gd name="T68" fmla="*/ 56 w 58"/>
                        <a:gd name="T69" fmla="*/ 10 h 42"/>
                        <a:gd name="T70" fmla="*/ 56 w 58"/>
                        <a:gd name="T71" fmla="*/ 11 h 42"/>
                        <a:gd name="T72" fmla="*/ 57 w 58"/>
                        <a:gd name="T73" fmla="*/ 12 h 42"/>
                        <a:gd name="T74" fmla="*/ 57 w 58"/>
                        <a:gd name="T75" fmla="*/ 13 h 42"/>
                        <a:gd name="T76" fmla="*/ 57 w 58"/>
                        <a:gd name="T77" fmla="*/ 41 h 42"/>
                        <a:gd name="T78" fmla="*/ 0 w 58"/>
                        <a:gd name="T79" fmla="*/ 41 h 42"/>
                        <a:gd name="T80" fmla="*/ 0 w 58"/>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2"/>
                        <a:gd name="T125" fmla="*/ 58 w 58"/>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2">
                          <a:moveTo>
                            <a:pt x="0" y="14"/>
                          </a:moveTo>
                          <a:lnTo>
                            <a:pt x="0" y="13"/>
                          </a:lnTo>
                          <a:lnTo>
                            <a:pt x="0" y="11"/>
                          </a:lnTo>
                          <a:lnTo>
                            <a:pt x="1" y="10"/>
                          </a:lnTo>
                          <a:lnTo>
                            <a:pt x="2" y="9"/>
                          </a:lnTo>
                          <a:lnTo>
                            <a:pt x="3" y="8"/>
                          </a:lnTo>
                          <a:lnTo>
                            <a:pt x="4" y="7"/>
                          </a:lnTo>
                          <a:lnTo>
                            <a:pt x="5" y="6"/>
                          </a:lnTo>
                          <a:lnTo>
                            <a:pt x="7" y="5"/>
                          </a:lnTo>
                          <a:lnTo>
                            <a:pt x="8" y="4"/>
                          </a:lnTo>
                          <a:lnTo>
                            <a:pt x="11" y="3"/>
                          </a:lnTo>
                          <a:lnTo>
                            <a:pt x="13" y="2"/>
                          </a:lnTo>
                          <a:lnTo>
                            <a:pt x="15"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1" y="5"/>
                          </a:lnTo>
                          <a:lnTo>
                            <a:pt x="52" y="6"/>
                          </a:lnTo>
                          <a:lnTo>
                            <a:pt x="53" y="7"/>
                          </a:lnTo>
                          <a:lnTo>
                            <a:pt x="54" y="8"/>
                          </a:lnTo>
                          <a:lnTo>
                            <a:pt x="55" y="9"/>
                          </a:lnTo>
                          <a:lnTo>
                            <a:pt x="56" y="10"/>
                          </a:lnTo>
                          <a:lnTo>
                            <a:pt x="56" y="11"/>
                          </a:lnTo>
                          <a:lnTo>
                            <a:pt x="57" y="12"/>
                          </a:lnTo>
                          <a:lnTo>
                            <a:pt x="57" y="13"/>
                          </a:lnTo>
                          <a:lnTo>
                            <a:pt x="57" y="41"/>
                          </a:lnTo>
                          <a:lnTo>
                            <a:pt x="0" y="41"/>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533" name="Oval 530"/>
                    <p:cNvSpPr>
                      <a:spLocks noChangeArrowheads="1"/>
                    </p:cNvSpPr>
                    <p:nvPr/>
                  </p:nvSpPr>
                  <p:spPr bwMode="auto">
                    <a:xfrm>
                      <a:off x="1215" y="1630"/>
                      <a:ext cx="49" cy="39"/>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534" name="Group 531"/>
                    <p:cNvGrpSpPr>
                      <a:grpSpLocks/>
                    </p:cNvGrpSpPr>
                    <p:nvPr/>
                  </p:nvGrpSpPr>
                  <p:grpSpPr bwMode="auto">
                    <a:xfrm>
                      <a:off x="1244" y="1633"/>
                      <a:ext cx="7" cy="7"/>
                      <a:chOff x="1244" y="1633"/>
                      <a:chExt cx="7" cy="7"/>
                    </a:xfrm>
                  </p:grpSpPr>
                  <p:sp>
                    <p:nvSpPr>
                      <p:cNvPr id="535" name="Oval 532"/>
                      <p:cNvSpPr>
                        <a:spLocks noChangeArrowheads="1"/>
                      </p:cNvSpPr>
                      <p:nvPr/>
                    </p:nvSpPr>
                    <p:spPr bwMode="auto">
                      <a:xfrm>
                        <a:off x="1244" y="1633"/>
                        <a:ext cx="4"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536" name="Oval 533"/>
                      <p:cNvSpPr>
                        <a:spLocks noChangeArrowheads="1"/>
                      </p:cNvSpPr>
                      <p:nvPr/>
                    </p:nvSpPr>
                    <p:spPr bwMode="auto">
                      <a:xfrm>
                        <a:off x="1248" y="1636"/>
                        <a:ext cx="3"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522" name="Group 534"/>
                <p:cNvGrpSpPr>
                  <a:grpSpLocks/>
                </p:cNvGrpSpPr>
                <p:nvPr/>
              </p:nvGrpSpPr>
              <p:grpSpPr bwMode="auto">
                <a:xfrm>
                  <a:off x="1212" y="1677"/>
                  <a:ext cx="59" cy="42"/>
                  <a:chOff x="1212" y="1677"/>
                  <a:chExt cx="59" cy="42"/>
                </a:xfrm>
              </p:grpSpPr>
              <p:sp>
                <p:nvSpPr>
                  <p:cNvPr id="523" name="Freeform 535"/>
                  <p:cNvSpPr>
                    <a:spLocks/>
                  </p:cNvSpPr>
                  <p:nvPr/>
                </p:nvSpPr>
                <p:spPr bwMode="auto">
                  <a:xfrm>
                    <a:off x="1212" y="1677"/>
                    <a:ext cx="59" cy="41"/>
                  </a:xfrm>
                  <a:custGeom>
                    <a:avLst/>
                    <a:gdLst>
                      <a:gd name="T0" fmla="*/ 0 w 59"/>
                      <a:gd name="T1" fmla="*/ 14 h 41"/>
                      <a:gd name="T2" fmla="*/ 0 w 59"/>
                      <a:gd name="T3" fmla="*/ 12 h 41"/>
                      <a:gd name="T4" fmla="*/ 0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39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0"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39"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524" name="Group 536"/>
                  <p:cNvGrpSpPr>
                    <a:grpSpLocks/>
                  </p:cNvGrpSpPr>
                  <p:nvPr/>
                </p:nvGrpSpPr>
                <p:grpSpPr bwMode="auto">
                  <a:xfrm>
                    <a:off x="1212" y="1678"/>
                    <a:ext cx="59" cy="41"/>
                    <a:chOff x="1212" y="1678"/>
                    <a:chExt cx="59" cy="41"/>
                  </a:xfrm>
                </p:grpSpPr>
                <p:sp>
                  <p:nvSpPr>
                    <p:cNvPr id="525" name="Freeform 537"/>
                    <p:cNvSpPr>
                      <a:spLocks/>
                    </p:cNvSpPr>
                    <p:nvPr/>
                  </p:nvSpPr>
                  <p:spPr bwMode="auto">
                    <a:xfrm>
                      <a:off x="1212" y="1678"/>
                      <a:ext cx="59" cy="41"/>
                    </a:xfrm>
                    <a:custGeom>
                      <a:avLst/>
                      <a:gdLst>
                        <a:gd name="T0" fmla="*/ 0 w 59"/>
                        <a:gd name="T1" fmla="*/ 14 h 41"/>
                        <a:gd name="T2" fmla="*/ 0 w 59"/>
                        <a:gd name="T3" fmla="*/ 12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4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4"/>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526" name="Oval 538"/>
                    <p:cNvSpPr>
                      <a:spLocks noChangeArrowheads="1"/>
                    </p:cNvSpPr>
                    <p:nvPr/>
                  </p:nvSpPr>
                  <p:spPr bwMode="auto">
                    <a:xfrm>
                      <a:off x="1216" y="1680"/>
                      <a:ext cx="51" cy="38"/>
                    </a:xfrm>
                    <a:prstGeom prst="ellipse">
                      <a:avLst/>
                    </a:prstGeom>
                    <a:solidFill>
                      <a:srgbClr val="00A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527" name="Group 539"/>
                    <p:cNvGrpSpPr>
                      <a:grpSpLocks/>
                    </p:cNvGrpSpPr>
                    <p:nvPr/>
                  </p:nvGrpSpPr>
                  <p:grpSpPr bwMode="auto">
                    <a:xfrm>
                      <a:off x="1245" y="1683"/>
                      <a:ext cx="7" cy="6"/>
                      <a:chOff x="1245" y="1683"/>
                      <a:chExt cx="7" cy="6"/>
                    </a:xfrm>
                  </p:grpSpPr>
                  <p:sp>
                    <p:nvSpPr>
                      <p:cNvPr id="528" name="Oval 540"/>
                      <p:cNvSpPr>
                        <a:spLocks noChangeArrowheads="1"/>
                      </p:cNvSpPr>
                      <p:nvPr/>
                    </p:nvSpPr>
                    <p:spPr bwMode="auto">
                      <a:xfrm>
                        <a:off x="1245" y="1683"/>
                        <a:ext cx="5" cy="4"/>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529" name="Oval 541"/>
                      <p:cNvSpPr>
                        <a:spLocks noChangeArrowheads="1"/>
                      </p:cNvSpPr>
                      <p:nvPr/>
                    </p:nvSpPr>
                    <p:spPr bwMode="auto">
                      <a:xfrm>
                        <a:off x="1250" y="1687"/>
                        <a:ext cx="2" cy="2"/>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grpSp>
        <p:grpSp>
          <p:nvGrpSpPr>
            <p:cNvPr id="544" name="Group 542"/>
            <p:cNvGrpSpPr>
              <a:grpSpLocks/>
            </p:cNvGrpSpPr>
            <p:nvPr/>
          </p:nvGrpSpPr>
          <p:grpSpPr bwMode="auto">
            <a:xfrm>
              <a:off x="1909763" y="2876550"/>
              <a:ext cx="122237" cy="238125"/>
              <a:chOff x="1203" y="1812"/>
              <a:chExt cx="77" cy="150"/>
            </a:xfrm>
          </p:grpSpPr>
          <p:sp>
            <p:nvSpPr>
              <p:cNvPr id="545" name="Rectangle 543"/>
              <p:cNvSpPr>
                <a:spLocks noChangeArrowheads="1"/>
              </p:cNvSpPr>
              <p:nvPr/>
            </p:nvSpPr>
            <p:spPr bwMode="auto">
              <a:xfrm>
                <a:off x="1203" y="1812"/>
                <a:ext cx="77" cy="150"/>
              </a:xfrm>
              <a:prstGeom prst="rect">
                <a:avLst/>
              </a:prstGeom>
              <a:solidFill>
                <a:srgbClr val="FF8000"/>
              </a:solidFill>
              <a:ln w="12700">
                <a:solidFill>
                  <a:srgbClr val="000000"/>
                </a:solidFill>
                <a:miter lim="800000"/>
                <a:headEnd/>
                <a:tailEnd/>
              </a:ln>
            </p:spPr>
            <p:txBody>
              <a:bodyPr wrap="none" anchor="ctr"/>
              <a:lstStyle/>
              <a:p>
                <a:pPr eaLnBrk="0" hangingPunct="0"/>
                <a:endParaRPr lang="de-DE" sz="1400"/>
              </a:p>
            </p:txBody>
          </p:sp>
          <p:grpSp>
            <p:nvGrpSpPr>
              <p:cNvPr id="546" name="Group 544"/>
              <p:cNvGrpSpPr>
                <a:grpSpLocks/>
              </p:cNvGrpSpPr>
              <p:nvPr/>
            </p:nvGrpSpPr>
            <p:grpSpPr bwMode="auto">
              <a:xfrm>
                <a:off x="1211" y="1812"/>
                <a:ext cx="60" cy="146"/>
                <a:chOff x="1211" y="1812"/>
                <a:chExt cx="60" cy="146"/>
              </a:xfrm>
            </p:grpSpPr>
            <p:grpSp>
              <p:nvGrpSpPr>
                <p:cNvPr id="547" name="Group 545"/>
                <p:cNvGrpSpPr>
                  <a:grpSpLocks/>
                </p:cNvGrpSpPr>
                <p:nvPr/>
              </p:nvGrpSpPr>
              <p:grpSpPr bwMode="auto">
                <a:xfrm>
                  <a:off x="1212" y="1812"/>
                  <a:ext cx="59" cy="44"/>
                  <a:chOff x="1212" y="1812"/>
                  <a:chExt cx="59" cy="44"/>
                </a:xfrm>
              </p:grpSpPr>
              <p:sp>
                <p:nvSpPr>
                  <p:cNvPr id="564" name="Freeform 546"/>
                  <p:cNvSpPr>
                    <a:spLocks/>
                  </p:cNvSpPr>
                  <p:nvPr/>
                </p:nvSpPr>
                <p:spPr bwMode="auto">
                  <a:xfrm>
                    <a:off x="1212" y="1812"/>
                    <a:ext cx="59" cy="42"/>
                  </a:xfrm>
                  <a:custGeom>
                    <a:avLst/>
                    <a:gdLst>
                      <a:gd name="T0" fmla="*/ 0 w 59"/>
                      <a:gd name="T1" fmla="*/ 14 h 42"/>
                      <a:gd name="T2" fmla="*/ 0 w 59"/>
                      <a:gd name="T3" fmla="*/ 13 h 42"/>
                      <a:gd name="T4" fmla="*/ 1 w 59"/>
                      <a:gd name="T5" fmla="*/ 11 h 42"/>
                      <a:gd name="T6" fmla="*/ 1 w 59"/>
                      <a:gd name="T7" fmla="*/ 10 h 42"/>
                      <a:gd name="T8" fmla="*/ 2 w 59"/>
                      <a:gd name="T9" fmla="*/ 9 h 42"/>
                      <a:gd name="T10" fmla="*/ 3 w 59"/>
                      <a:gd name="T11" fmla="*/ 8 h 42"/>
                      <a:gd name="T12" fmla="*/ 4 w 59"/>
                      <a:gd name="T13" fmla="*/ 7 h 42"/>
                      <a:gd name="T14" fmla="*/ 5 w 59"/>
                      <a:gd name="T15" fmla="*/ 6 h 42"/>
                      <a:gd name="T16" fmla="*/ 7 w 59"/>
                      <a:gd name="T17" fmla="*/ 5 h 42"/>
                      <a:gd name="T18" fmla="*/ 9 w 59"/>
                      <a:gd name="T19" fmla="*/ 4 h 42"/>
                      <a:gd name="T20" fmla="*/ 11 w 59"/>
                      <a:gd name="T21" fmla="*/ 3 h 42"/>
                      <a:gd name="T22" fmla="*/ 13 w 59"/>
                      <a:gd name="T23" fmla="*/ 2 h 42"/>
                      <a:gd name="T24" fmla="*/ 16 w 59"/>
                      <a:gd name="T25" fmla="*/ 2 h 42"/>
                      <a:gd name="T26" fmla="*/ 18 w 59"/>
                      <a:gd name="T27" fmla="*/ 1 h 42"/>
                      <a:gd name="T28" fmla="*/ 21 w 59"/>
                      <a:gd name="T29" fmla="*/ 1 h 42"/>
                      <a:gd name="T30" fmla="*/ 24 w 59"/>
                      <a:gd name="T31" fmla="*/ 0 h 42"/>
                      <a:gd name="T32" fmla="*/ 26 w 59"/>
                      <a:gd name="T33" fmla="*/ 0 h 42"/>
                      <a:gd name="T34" fmla="*/ 28 w 59"/>
                      <a:gd name="T35" fmla="*/ 0 h 42"/>
                      <a:gd name="T36" fmla="*/ 31 w 59"/>
                      <a:gd name="T37" fmla="*/ 0 h 42"/>
                      <a:gd name="T38" fmla="*/ 33 w 59"/>
                      <a:gd name="T39" fmla="*/ 0 h 42"/>
                      <a:gd name="T40" fmla="*/ 35 w 59"/>
                      <a:gd name="T41" fmla="*/ 0 h 42"/>
                      <a:gd name="T42" fmla="*/ 37 w 59"/>
                      <a:gd name="T43" fmla="*/ 1 h 42"/>
                      <a:gd name="T44" fmla="*/ 40 w 59"/>
                      <a:gd name="T45" fmla="*/ 1 h 42"/>
                      <a:gd name="T46" fmla="*/ 42 w 59"/>
                      <a:gd name="T47" fmla="*/ 2 h 42"/>
                      <a:gd name="T48" fmla="*/ 44 w 59"/>
                      <a:gd name="T49" fmla="*/ 2 h 42"/>
                      <a:gd name="T50" fmla="*/ 46 w 59"/>
                      <a:gd name="T51" fmla="*/ 3 h 42"/>
                      <a:gd name="T52" fmla="*/ 47 w 59"/>
                      <a:gd name="T53" fmla="*/ 3 h 42"/>
                      <a:gd name="T54" fmla="*/ 49 w 59"/>
                      <a:gd name="T55" fmla="*/ 4 h 42"/>
                      <a:gd name="T56" fmla="*/ 50 w 59"/>
                      <a:gd name="T57" fmla="*/ 5 h 42"/>
                      <a:gd name="T58" fmla="*/ 51 w 59"/>
                      <a:gd name="T59" fmla="*/ 5 h 42"/>
                      <a:gd name="T60" fmla="*/ 53 w 59"/>
                      <a:gd name="T61" fmla="*/ 6 h 42"/>
                      <a:gd name="T62" fmla="*/ 54 w 59"/>
                      <a:gd name="T63" fmla="*/ 7 h 42"/>
                      <a:gd name="T64" fmla="*/ 55 w 59"/>
                      <a:gd name="T65" fmla="*/ 8 h 42"/>
                      <a:gd name="T66" fmla="*/ 56 w 59"/>
                      <a:gd name="T67" fmla="*/ 9 h 42"/>
                      <a:gd name="T68" fmla="*/ 57 w 59"/>
                      <a:gd name="T69" fmla="*/ 10 h 42"/>
                      <a:gd name="T70" fmla="*/ 57 w 59"/>
                      <a:gd name="T71" fmla="*/ 11 h 42"/>
                      <a:gd name="T72" fmla="*/ 58 w 59"/>
                      <a:gd name="T73" fmla="*/ 12 h 42"/>
                      <a:gd name="T74" fmla="*/ 58 w 59"/>
                      <a:gd name="T75" fmla="*/ 13 h 42"/>
                      <a:gd name="T76" fmla="*/ 58 w 59"/>
                      <a:gd name="T77" fmla="*/ 41 h 42"/>
                      <a:gd name="T78" fmla="*/ 0 w 59"/>
                      <a:gd name="T79" fmla="*/ 41 h 42"/>
                      <a:gd name="T80" fmla="*/ 0 w 59"/>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2"/>
                      <a:gd name="T125" fmla="*/ 59 w 59"/>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2">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1"/>
                        </a:lnTo>
                        <a:lnTo>
                          <a:pt x="0" y="41"/>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565" name="Group 547"/>
                  <p:cNvGrpSpPr>
                    <a:grpSpLocks/>
                  </p:cNvGrpSpPr>
                  <p:nvPr/>
                </p:nvGrpSpPr>
                <p:grpSpPr bwMode="auto">
                  <a:xfrm>
                    <a:off x="1212" y="1815"/>
                    <a:ext cx="59" cy="41"/>
                    <a:chOff x="1212" y="1815"/>
                    <a:chExt cx="59" cy="41"/>
                  </a:xfrm>
                </p:grpSpPr>
                <p:sp>
                  <p:nvSpPr>
                    <p:cNvPr id="566" name="Freeform 548"/>
                    <p:cNvSpPr>
                      <a:spLocks/>
                    </p:cNvSpPr>
                    <p:nvPr/>
                  </p:nvSpPr>
                  <p:spPr bwMode="auto">
                    <a:xfrm>
                      <a:off x="1212" y="1815"/>
                      <a:ext cx="59" cy="41"/>
                    </a:xfrm>
                    <a:custGeom>
                      <a:avLst/>
                      <a:gdLst>
                        <a:gd name="T0" fmla="*/ 0 w 59"/>
                        <a:gd name="T1" fmla="*/ 14 h 41"/>
                        <a:gd name="T2" fmla="*/ 0 w 59"/>
                        <a:gd name="T3" fmla="*/ 13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567" name="Oval 549"/>
                    <p:cNvSpPr>
                      <a:spLocks noChangeArrowheads="1"/>
                    </p:cNvSpPr>
                    <p:nvPr/>
                  </p:nvSpPr>
                  <p:spPr bwMode="auto">
                    <a:xfrm>
                      <a:off x="1216" y="1816"/>
                      <a:ext cx="51" cy="39"/>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568" name="Group 550"/>
                    <p:cNvGrpSpPr>
                      <a:grpSpLocks/>
                    </p:cNvGrpSpPr>
                    <p:nvPr/>
                  </p:nvGrpSpPr>
                  <p:grpSpPr bwMode="auto">
                    <a:xfrm>
                      <a:off x="1245" y="1820"/>
                      <a:ext cx="7" cy="6"/>
                      <a:chOff x="1245" y="1820"/>
                      <a:chExt cx="7" cy="6"/>
                    </a:xfrm>
                  </p:grpSpPr>
                  <p:sp>
                    <p:nvSpPr>
                      <p:cNvPr id="569" name="Oval 551"/>
                      <p:cNvSpPr>
                        <a:spLocks noChangeArrowheads="1"/>
                      </p:cNvSpPr>
                      <p:nvPr/>
                    </p:nvSpPr>
                    <p:spPr bwMode="auto">
                      <a:xfrm>
                        <a:off x="1245" y="1820"/>
                        <a:ext cx="5" cy="4"/>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570" name="Oval 552"/>
                      <p:cNvSpPr>
                        <a:spLocks noChangeArrowheads="1"/>
                      </p:cNvSpPr>
                      <p:nvPr/>
                    </p:nvSpPr>
                    <p:spPr bwMode="auto">
                      <a:xfrm>
                        <a:off x="1250" y="1824"/>
                        <a:ext cx="2" cy="2"/>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548" name="Group 553"/>
                <p:cNvGrpSpPr>
                  <a:grpSpLocks/>
                </p:cNvGrpSpPr>
                <p:nvPr/>
              </p:nvGrpSpPr>
              <p:grpSpPr bwMode="auto">
                <a:xfrm>
                  <a:off x="1211" y="1865"/>
                  <a:ext cx="58" cy="44"/>
                  <a:chOff x="1211" y="1865"/>
                  <a:chExt cx="58" cy="44"/>
                </a:xfrm>
              </p:grpSpPr>
              <p:sp>
                <p:nvSpPr>
                  <p:cNvPr id="557" name="Freeform 554"/>
                  <p:cNvSpPr>
                    <a:spLocks/>
                  </p:cNvSpPr>
                  <p:nvPr/>
                </p:nvSpPr>
                <p:spPr bwMode="auto">
                  <a:xfrm>
                    <a:off x="1211" y="1865"/>
                    <a:ext cx="58" cy="41"/>
                  </a:xfrm>
                  <a:custGeom>
                    <a:avLst/>
                    <a:gdLst>
                      <a:gd name="T0" fmla="*/ 0 w 58"/>
                      <a:gd name="T1" fmla="*/ 14 h 41"/>
                      <a:gd name="T2" fmla="*/ 0 w 58"/>
                      <a:gd name="T3" fmla="*/ 13 h 41"/>
                      <a:gd name="T4" fmla="*/ 1 w 58"/>
                      <a:gd name="T5" fmla="*/ 11 h 41"/>
                      <a:gd name="T6" fmla="*/ 1 w 58"/>
                      <a:gd name="T7" fmla="*/ 10 h 41"/>
                      <a:gd name="T8" fmla="*/ 2 w 58"/>
                      <a:gd name="T9" fmla="*/ 9 h 41"/>
                      <a:gd name="T10" fmla="*/ 3 w 58"/>
                      <a:gd name="T11" fmla="*/ 8 h 41"/>
                      <a:gd name="T12" fmla="*/ 4 w 58"/>
                      <a:gd name="T13" fmla="*/ 7 h 41"/>
                      <a:gd name="T14" fmla="*/ 5 w 58"/>
                      <a:gd name="T15" fmla="*/ 6 h 41"/>
                      <a:gd name="T16" fmla="*/ 7 w 58"/>
                      <a:gd name="T17" fmla="*/ 5 h 41"/>
                      <a:gd name="T18" fmla="*/ 8 w 58"/>
                      <a:gd name="T19" fmla="*/ 4 h 41"/>
                      <a:gd name="T20" fmla="*/ 11 w 58"/>
                      <a:gd name="T21" fmla="*/ 3 h 41"/>
                      <a:gd name="T22" fmla="*/ 13 w 58"/>
                      <a:gd name="T23" fmla="*/ 2 h 41"/>
                      <a:gd name="T24" fmla="*/ 16 w 58"/>
                      <a:gd name="T25" fmla="*/ 2 h 41"/>
                      <a:gd name="T26" fmla="*/ 18 w 58"/>
                      <a:gd name="T27" fmla="*/ 1 h 41"/>
                      <a:gd name="T28" fmla="*/ 21 w 58"/>
                      <a:gd name="T29" fmla="*/ 1 h 41"/>
                      <a:gd name="T30" fmla="*/ 23 w 58"/>
                      <a:gd name="T31" fmla="*/ 0 h 41"/>
                      <a:gd name="T32" fmla="*/ 25 w 58"/>
                      <a:gd name="T33" fmla="*/ 0 h 41"/>
                      <a:gd name="T34" fmla="*/ 28 w 58"/>
                      <a:gd name="T35" fmla="*/ 0 h 41"/>
                      <a:gd name="T36" fmla="*/ 30 w 58"/>
                      <a:gd name="T37" fmla="*/ 0 h 41"/>
                      <a:gd name="T38" fmla="*/ 32 w 58"/>
                      <a:gd name="T39" fmla="*/ 0 h 41"/>
                      <a:gd name="T40" fmla="*/ 34 w 58"/>
                      <a:gd name="T41" fmla="*/ 0 h 41"/>
                      <a:gd name="T42" fmla="*/ 37 w 58"/>
                      <a:gd name="T43" fmla="*/ 1 h 41"/>
                      <a:gd name="T44" fmla="*/ 39 w 58"/>
                      <a:gd name="T45" fmla="*/ 1 h 41"/>
                      <a:gd name="T46" fmla="*/ 41 w 58"/>
                      <a:gd name="T47" fmla="*/ 2 h 41"/>
                      <a:gd name="T48" fmla="*/ 43 w 58"/>
                      <a:gd name="T49" fmla="*/ 2 h 41"/>
                      <a:gd name="T50" fmla="*/ 45 w 58"/>
                      <a:gd name="T51" fmla="*/ 3 h 41"/>
                      <a:gd name="T52" fmla="*/ 47 w 58"/>
                      <a:gd name="T53" fmla="*/ 3 h 41"/>
                      <a:gd name="T54" fmla="*/ 48 w 58"/>
                      <a:gd name="T55" fmla="*/ 4 h 41"/>
                      <a:gd name="T56" fmla="*/ 49 w 58"/>
                      <a:gd name="T57" fmla="*/ 5 h 41"/>
                      <a:gd name="T58" fmla="*/ 50 w 58"/>
                      <a:gd name="T59" fmla="*/ 5 h 41"/>
                      <a:gd name="T60" fmla="*/ 52 w 58"/>
                      <a:gd name="T61" fmla="*/ 6 h 41"/>
                      <a:gd name="T62" fmla="*/ 53 w 58"/>
                      <a:gd name="T63" fmla="*/ 7 h 41"/>
                      <a:gd name="T64" fmla="*/ 54 w 58"/>
                      <a:gd name="T65" fmla="*/ 8 h 41"/>
                      <a:gd name="T66" fmla="*/ 55 w 58"/>
                      <a:gd name="T67" fmla="*/ 9 h 41"/>
                      <a:gd name="T68" fmla="*/ 55 w 58"/>
                      <a:gd name="T69" fmla="*/ 10 h 41"/>
                      <a:gd name="T70" fmla="*/ 56 w 58"/>
                      <a:gd name="T71" fmla="*/ 11 h 41"/>
                      <a:gd name="T72" fmla="*/ 57 w 58"/>
                      <a:gd name="T73" fmla="*/ 12 h 41"/>
                      <a:gd name="T74" fmla="*/ 57 w 58"/>
                      <a:gd name="T75" fmla="*/ 13 h 41"/>
                      <a:gd name="T76" fmla="*/ 57 w 58"/>
                      <a:gd name="T77" fmla="*/ 40 h 41"/>
                      <a:gd name="T78" fmla="*/ 0 w 58"/>
                      <a:gd name="T79" fmla="*/ 40 h 41"/>
                      <a:gd name="T80" fmla="*/ 0 w 58"/>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1"/>
                      <a:gd name="T125" fmla="*/ 58 w 5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1">
                        <a:moveTo>
                          <a:pt x="0" y="14"/>
                        </a:moveTo>
                        <a:lnTo>
                          <a:pt x="0" y="13"/>
                        </a:lnTo>
                        <a:lnTo>
                          <a:pt x="1" y="11"/>
                        </a:lnTo>
                        <a:lnTo>
                          <a:pt x="1" y="10"/>
                        </a:lnTo>
                        <a:lnTo>
                          <a:pt x="2" y="9"/>
                        </a:lnTo>
                        <a:lnTo>
                          <a:pt x="3" y="8"/>
                        </a:lnTo>
                        <a:lnTo>
                          <a:pt x="4" y="7"/>
                        </a:lnTo>
                        <a:lnTo>
                          <a:pt x="5" y="6"/>
                        </a:lnTo>
                        <a:lnTo>
                          <a:pt x="7" y="5"/>
                        </a:lnTo>
                        <a:lnTo>
                          <a:pt x="8" y="4"/>
                        </a:lnTo>
                        <a:lnTo>
                          <a:pt x="11" y="3"/>
                        </a:lnTo>
                        <a:lnTo>
                          <a:pt x="13" y="2"/>
                        </a:lnTo>
                        <a:lnTo>
                          <a:pt x="16"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0" y="5"/>
                        </a:lnTo>
                        <a:lnTo>
                          <a:pt x="52" y="6"/>
                        </a:lnTo>
                        <a:lnTo>
                          <a:pt x="53" y="7"/>
                        </a:lnTo>
                        <a:lnTo>
                          <a:pt x="54" y="8"/>
                        </a:lnTo>
                        <a:lnTo>
                          <a:pt x="55" y="9"/>
                        </a:lnTo>
                        <a:lnTo>
                          <a:pt x="55" y="10"/>
                        </a:lnTo>
                        <a:lnTo>
                          <a:pt x="56" y="11"/>
                        </a:lnTo>
                        <a:lnTo>
                          <a:pt x="57" y="12"/>
                        </a:lnTo>
                        <a:lnTo>
                          <a:pt x="57" y="13"/>
                        </a:lnTo>
                        <a:lnTo>
                          <a:pt x="57"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558" name="Group 555"/>
                  <p:cNvGrpSpPr>
                    <a:grpSpLocks/>
                  </p:cNvGrpSpPr>
                  <p:nvPr/>
                </p:nvGrpSpPr>
                <p:grpSpPr bwMode="auto">
                  <a:xfrm>
                    <a:off x="1211" y="1867"/>
                    <a:ext cx="58" cy="42"/>
                    <a:chOff x="1211" y="1867"/>
                    <a:chExt cx="58" cy="42"/>
                  </a:xfrm>
                </p:grpSpPr>
                <p:sp>
                  <p:nvSpPr>
                    <p:cNvPr id="559" name="Freeform 556"/>
                    <p:cNvSpPr>
                      <a:spLocks/>
                    </p:cNvSpPr>
                    <p:nvPr/>
                  </p:nvSpPr>
                  <p:spPr bwMode="auto">
                    <a:xfrm>
                      <a:off x="1211" y="1867"/>
                      <a:ext cx="58" cy="42"/>
                    </a:xfrm>
                    <a:custGeom>
                      <a:avLst/>
                      <a:gdLst>
                        <a:gd name="T0" fmla="*/ 0 w 58"/>
                        <a:gd name="T1" fmla="*/ 14 h 42"/>
                        <a:gd name="T2" fmla="*/ 0 w 58"/>
                        <a:gd name="T3" fmla="*/ 13 h 42"/>
                        <a:gd name="T4" fmla="*/ 0 w 58"/>
                        <a:gd name="T5" fmla="*/ 11 h 42"/>
                        <a:gd name="T6" fmla="*/ 1 w 58"/>
                        <a:gd name="T7" fmla="*/ 10 h 42"/>
                        <a:gd name="T8" fmla="*/ 2 w 58"/>
                        <a:gd name="T9" fmla="*/ 9 h 42"/>
                        <a:gd name="T10" fmla="*/ 3 w 58"/>
                        <a:gd name="T11" fmla="*/ 8 h 42"/>
                        <a:gd name="T12" fmla="*/ 4 w 58"/>
                        <a:gd name="T13" fmla="*/ 7 h 42"/>
                        <a:gd name="T14" fmla="*/ 5 w 58"/>
                        <a:gd name="T15" fmla="*/ 6 h 42"/>
                        <a:gd name="T16" fmla="*/ 7 w 58"/>
                        <a:gd name="T17" fmla="*/ 5 h 42"/>
                        <a:gd name="T18" fmla="*/ 8 w 58"/>
                        <a:gd name="T19" fmla="*/ 4 h 42"/>
                        <a:gd name="T20" fmla="*/ 11 w 58"/>
                        <a:gd name="T21" fmla="*/ 3 h 42"/>
                        <a:gd name="T22" fmla="*/ 13 w 58"/>
                        <a:gd name="T23" fmla="*/ 2 h 42"/>
                        <a:gd name="T24" fmla="*/ 15 w 58"/>
                        <a:gd name="T25" fmla="*/ 2 h 42"/>
                        <a:gd name="T26" fmla="*/ 18 w 58"/>
                        <a:gd name="T27" fmla="*/ 1 h 42"/>
                        <a:gd name="T28" fmla="*/ 21 w 58"/>
                        <a:gd name="T29" fmla="*/ 1 h 42"/>
                        <a:gd name="T30" fmla="*/ 23 w 58"/>
                        <a:gd name="T31" fmla="*/ 0 h 42"/>
                        <a:gd name="T32" fmla="*/ 25 w 58"/>
                        <a:gd name="T33" fmla="*/ 0 h 42"/>
                        <a:gd name="T34" fmla="*/ 28 w 58"/>
                        <a:gd name="T35" fmla="*/ 0 h 42"/>
                        <a:gd name="T36" fmla="*/ 30 w 58"/>
                        <a:gd name="T37" fmla="*/ 0 h 42"/>
                        <a:gd name="T38" fmla="*/ 32 w 58"/>
                        <a:gd name="T39" fmla="*/ 0 h 42"/>
                        <a:gd name="T40" fmla="*/ 34 w 58"/>
                        <a:gd name="T41" fmla="*/ 0 h 42"/>
                        <a:gd name="T42" fmla="*/ 37 w 58"/>
                        <a:gd name="T43" fmla="*/ 1 h 42"/>
                        <a:gd name="T44" fmla="*/ 39 w 58"/>
                        <a:gd name="T45" fmla="*/ 1 h 42"/>
                        <a:gd name="T46" fmla="*/ 41 w 58"/>
                        <a:gd name="T47" fmla="*/ 2 h 42"/>
                        <a:gd name="T48" fmla="*/ 43 w 58"/>
                        <a:gd name="T49" fmla="*/ 2 h 42"/>
                        <a:gd name="T50" fmla="*/ 45 w 58"/>
                        <a:gd name="T51" fmla="*/ 3 h 42"/>
                        <a:gd name="T52" fmla="*/ 47 w 58"/>
                        <a:gd name="T53" fmla="*/ 3 h 42"/>
                        <a:gd name="T54" fmla="*/ 48 w 58"/>
                        <a:gd name="T55" fmla="*/ 4 h 42"/>
                        <a:gd name="T56" fmla="*/ 49 w 58"/>
                        <a:gd name="T57" fmla="*/ 5 h 42"/>
                        <a:gd name="T58" fmla="*/ 51 w 58"/>
                        <a:gd name="T59" fmla="*/ 5 h 42"/>
                        <a:gd name="T60" fmla="*/ 52 w 58"/>
                        <a:gd name="T61" fmla="*/ 6 h 42"/>
                        <a:gd name="T62" fmla="*/ 53 w 58"/>
                        <a:gd name="T63" fmla="*/ 7 h 42"/>
                        <a:gd name="T64" fmla="*/ 54 w 58"/>
                        <a:gd name="T65" fmla="*/ 8 h 42"/>
                        <a:gd name="T66" fmla="*/ 55 w 58"/>
                        <a:gd name="T67" fmla="*/ 9 h 42"/>
                        <a:gd name="T68" fmla="*/ 56 w 58"/>
                        <a:gd name="T69" fmla="*/ 10 h 42"/>
                        <a:gd name="T70" fmla="*/ 56 w 58"/>
                        <a:gd name="T71" fmla="*/ 11 h 42"/>
                        <a:gd name="T72" fmla="*/ 57 w 58"/>
                        <a:gd name="T73" fmla="*/ 12 h 42"/>
                        <a:gd name="T74" fmla="*/ 57 w 58"/>
                        <a:gd name="T75" fmla="*/ 13 h 42"/>
                        <a:gd name="T76" fmla="*/ 57 w 58"/>
                        <a:gd name="T77" fmla="*/ 41 h 42"/>
                        <a:gd name="T78" fmla="*/ 0 w 58"/>
                        <a:gd name="T79" fmla="*/ 41 h 42"/>
                        <a:gd name="T80" fmla="*/ 0 w 58"/>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2"/>
                        <a:gd name="T125" fmla="*/ 58 w 58"/>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2">
                          <a:moveTo>
                            <a:pt x="0" y="14"/>
                          </a:moveTo>
                          <a:lnTo>
                            <a:pt x="0" y="13"/>
                          </a:lnTo>
                          <a:lnTo>
                            <a:pt x="0" y="11"/>
                          </a:lnTo>
                          <a:lnTo>
                            <a:pt x="1" y="10"/>
                          </a:lnTo>
                          <a:lnTo>
                            <a:pt x="2" y="9"/>
                          </a:lnTo>
                          <a:lnTo>
                            <a:pt x="3" y="8"/>
                          </a:lnTo>
                          <a:lnTo>
                            <a:pt x="4" y="7"/>
                          </a:lnTo>
                          <a:lnTo>
                            <a:pt x="5" y="6"/>
                          </a:lnTo>
                          <a:lnTo>
                            <a:pt x="7" y="5"/>
                          </a:lnTo>
                          <a:lnTo>
                            <a:pt x="8" y="4"/>
                          </a:lnTo>
                          <a:lnTo>
                            <a:pt x="11" y="3"/>
                          </a:lnTo>
                          <a:lnTo>
                            <a:pt x="13" y="2"/>
                          </a:lnTo>
                          <a:lnTo>
                            <a:pt x="15"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1" y="5"/>
                          </a:lnTo>
                          <a:lnTo>
                            <a:pt x="52" y="6"/>
                          </a:lnTo>
                          <a:lnTo>
                            <a:pt x="53" y="7"/>
                          </a:lnTo>
                          <a:lnTo>
                            <a:pt x="54" y="8"/>
                          </a:lnTo>
                          <a:lnTo>
                            <a:pt x="55" y="9"/>
                          </a:lnTo>
                          <a:lnTo>
                            <a:pt x="56" y="10"/>
                          </a:lnTo>
                          <a:lnTo>
                            <a:pt x="56" y="11"/>
                          </a:lnTo>
                          <a:lnTo>
                            <a:pt x="57" y="12"/>
                          </a:lnTo>
                          <a:lnTo>
                            <a:pt x="57" y="13"/>
                          </a:lnTo>
                          <a:lnTo>
                            <a:pt x="57" y="41"/>
                          </a:lnTo>
                          <a:lnTo>
                            <a:pt x="0" y="41"/>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560" name="Oval 557"/>
                    <p:cNvSpPr>
                      <a:spLocks noChangeArrowheads="1"/>
                    </p:cNvSpPr>
                    <p:nvPr/>
                  </p:nvSpPr>
                  <p:spPr bwMode="auto">
                    <a:xfrm>
                      <a:off x="1215" y="1869"/>
                      <a:ext cx="49" cy="39"/>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561" name="Group 558"/>
                    <p:cNvGrpSpPr>
                      <a:grpSpLocks/>
                    </p:cNvGrpSpPr>
                    <p:nvPr/>
                  </p:nvGrpSpPr>
                  <p:grpSpPr bwMode="auto">
                    <a:xfrm>
                      <a:off x="1244" y="1872"/>
                      <a:ext cx="7" cy="7"/>
                      <a:chOff x="1244" y="1872"/>
                      <a:chExt cx="7" cy="7"/>
                    </a:xfrm>
                  </p:grpSpPr>
                  <p:sp>
                    <p:nvSpPr>
                      <p:cNvPr id="562" name="Oval 559"/>
                      <p:cNvSpPr>
                        <a:spLocks noChangeArrowheads="1"/>
                      </p:cNvSpPr>
                      <p:nvPr/>
                    </p:nvSpPr>
                    <p:spPr bwMode="auto">
                      <a:xfrm>
                        <a:off x="1244" y="1872"/>
                        <a:ext cx="4"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563" name="Oval 560"/>
                      <p:cNvSpPr>
                        <a:spLocks noChangeArrowheads="1"/>
                      </p:cNvSpPr>
                      <p:nvPr/>
                    </p:nvSpPr>
                    <p:spPr bwMode="auto">
                      <a:xfrm>
                        <a:off x="1248" y="1875"/>
                        <a:ext cx="3"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549" name="Group 561"/>
                <p:cNvGrpSpPr>
                  <a:grpSpLocks/>
                </p:cNvGrpSpPr>
                <p:nvPr/>
              </p:nvGrpSpPr>
              <p:grpSpPr bwMode="auto">
                <a:xfrm>
                  <a:off x="1212" y="1916"/>
                  <a:ext cx="59" cy="42"/>
                  <a:chOff x="1212" y="1916"/>
                  <a:chExt cx="59" cy="42"/>
                </a:xfrm>
              </p:grpSpPr>
              <p:sp>
                <p:nvSpPr>
                  <p:cNvPr id="550" name="Freeform 562"/>
                  <p:cNvSpPr>
                    <a:spLocks/>
                  </p:cNvSpPr>
                  <p:nvPr/>
                </p:nvSpPr>
                <p:spPr bwMode="auto">
                  <a:xfrm>
                    <a:off x="1212" y="1916"/>
                    <a:ext cx="59" cy="41"/>
                  </a:xfrm>
                  <a:custGeom>
                    <a:avLst/>
                    <a:gdLst>
                      <a:gd name="T0" fmla="*/ 0 w 59"/>
                      <a:gd name="T1" fmla="*/ 14 h 41"/>
                      <a:gd name="T2" fmla="*/ 0 w 59"/>
                      <a:gd name="T3" fmla="*/ 12 h 41"/>
                      <a:gd name="T4" fmla="*/ 0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39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0"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39"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551" name="Group 563"/>
                  <p:cNvGrpSpPr>
                    <a:grpSpLocks/>
                  </p:cNvGrpSpPr>
                  <p:nvPr/>
                </p:nvGrpSpPr>
                <p:grpSpPr bwMode="auto">
                  <a:xfrm>
                    <a:off x="1212" y="1917"/>
                    <a:ext cx="59" cy="41"/>
                    <a:chOff x="1212" y="1917"/>
                    <a:chExt cx="59" cy="41"/>
                  </a:xfrm>
                </p:grpSpPr>
                <p:sp>
                  <p:nvSpPr>
                    <p:cNvPr id="552" name="Freeform 564"/>
                    <p:cNvSpPr>
                      <a:spLocks/>
                    </p:cNvSpPr>
                    <p:nvPr/>
                  </p:nvSpPr>
                  <p:spPr bwMode="auto">
                    <a:xfrm>
                      <a:off x="1212" y="1917"/>
                      <a:ext cx="59" cy="41"/>
                    </a:xfrm>
                    <a:custGeom>
                      <a:avLst/>
                      <a:gdLst>
                        <a:gd name="T0" fmla="*/ 0 w 59"/>
                        <a:gd name="T1" fmla="*/ 14 h 41"/>
                        <a:gd name="T2" fmla="*/ 0 w 59"/>
                        <a:gd name="T3" fmla="*/ 12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4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4"/>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553" name="Oval 565"/>
                    <p:cNvSpPr>
                      <a:spLocks noChangeArrowheads="1"/>
                    </p:cNvSpPr>
                    <p:nvPr/>
                  </p:nvSpPr>
                  <p:spPr bwMode="auto">
                    <a:xfrm>
                      <a:off x="1216" y="1919"/>
                      <a:ext cx="51" cy="38"/>
                    </a:xfrm>
                    <a:prstGeom prst="ellipse">
                      <a:avLst/>
                    </a:prstGeom>
                    <a:solidFill>
                      <a:srgbClr val="00A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554" name="Group 566"/>
                    <p:cNvGrpSpPr>
                      <a:grpSpLocks/>
                    </p:cNvGrpSpPr>
                    <p:nvPr/>
                  </p:nvGrpSpPr>
                  <p:grpSpPr bwMode="auto">
                    <a:xfrm>
                      <a:off x="1245" y="1922"/>
                      <a:ext cx="7" cy="6"/>
                      <a:chOff x="1245" y="1922"/>
                      <a:chExt cx="7" cy="6"/>
                    </a:xfrm>
                  </p:grpSpPr>
                  <p:sp>
                    <p:nvSpPr>
                      <p:cNvPr id="555" name="Oval 567"/>
                      <p:cNvSpPr>
                        <a:spLocks noChangeArrowheads="1"/>
                      </p:cNvSpPr>
                      <p:nvPr/>
                    </p:nvSpPr>
                    <p:spPr bwMode="auto">
                      <a:xfrm>
                        <a:off x="1245" y="1922"/>
                        <a:ext cx="5" cy="4"/>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556" name="Oval 568"/>
                      <p:cNvSpPr>
                        <a:spLocks noChangeArrowheads="1"/>
                      </p:cNvSpPr>
                      <p:nvPr/>
                    </p:nvSpPr>
                    <p:spPr bwMode="auto">
                      <a:xfrm>
                        <a:off x="1250" y="1926"/>
                        <a:ext cx="2" cy="2"/>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grpSp>
        <p:grpSp>
          <p:nvGrpSpPr>
            <p:cNvPr id="571" name="Group 569"/>
            <p:cNvGrpSpPr>
              <a:grpSpLocks/>
            </p:cNvGrpSpPr>
            <p:nvPr/>
          </p:nvGrpSpPr>
          <p:grpSpPr bwMode="auto">
            <a:xfrm>
              <a:off x="1909763" y="3255963"/>
              <a:ext cx="122237" cy="238125"/>
              <a:chOff x="1203" y="2051"/>
              <a:chExt cx="77" cy="150"/>
            </a:xfrm>
          </p:grpSpPr>
          <p:sp>
            <p:nvSpPr>
              <p:cNvPr id="572" name="Rectangle 570"/>
              <p:cNvSpPr>
                <a:spLocks noChangeArrowheads="1"/>
              </p:cNvSpPr>
              <p:nvPr/>
            </p:nvSpPr>
            <p:spPr bwMode="auto">
              <a:xfrm>
                <a:off x="1203" y="2051"/>
                <a:ext cx="77" cy="150"/>
              </a:xfrm>
              <a:prstGeom prst="rect">
                <a:avLst/>
              </a:prstGeom>
              <a:solidFill>
                <a:srgbClr val="FF8000"/>
              </a:solidFill>
              <a:ln w="12700">
                <a:solidFill>
                  <a:srgbClr val="000000"/>
                </a:solidFill>
                <a:miter lim="800000"/>
                <a:headEnd/>
                <a:tailEnd/>
              </a:ln>
            </p:spPr>
            <p:txBody>
              <a:bodyPr wrap="none" anchor="ctr"/>
              <a:lstStyle/>
              <a:p>
                <a:pPr eaLnBrk="0" hangingPunct="0"/>
                <a:endParaRPr lang="de-DE" sz="1400"/>
              </a:p>
            </p:txBody>
          </p:sp>
          <p:grpSp>
            <p:nvGrpSpPr>
              <p:cNvPr id="573" name="Group 571"/>
              <p:cNvGrpSpPr>
                <a:grpSpLocks/>
              </p:cNvGrpSpPr>
              <p:nvPr/>
            </p:nvGrpSpPr>
            <p:grpSpPr bwMode="auto">
              <a:xfrm>
                <a:off x="1211" y="2051"/>
                <a:ext cx="60" cy="146"/>
                <a:chOff x="1211" y="2051"/>
                <a:chExt cx="60" cy="146"/>
              </a:xfrm>
            </p:grpSpPr>
            <p:grpSp>
              <p:nvGrpSpPr>
                <p:cNvPr id="574" name="Group 572"/>
                <p:cNvGrpSpPr>
                  <a:grpSpLocks/>
                </p:cNvGrpSpPr>
                <p:nvPr/>
              </p:nvGrpSpPr>
              <p:grpSpPr bwMode="auto">
                <a:xfrm>
                  <a:off x="1212" y="2051"/>
                  <a:ext cx="59" cy="44"/>
                  <a:chOff x="1212" y="2051"/>
                  <a:chExt cx="59" cy="44"/>
                </a:xfrm>
              </p:grpSpPr>
              <p:sp>
                <p:nvSpPr>
                  <p:cNvPr id="591" name="Freeform 573"/>
                  <p:cNvSpPr>
                    <a:spLocks/>
                  </p:cNvSpPr>
                  <p:nvPr/>
                </p:nvSpPr>
                <p:spPr bwMode="auto">
                  <a:xfrm>
                    <a:off x="1212" y="2051"/>
                    <a:ext cx="59" cy="42"/>
                  </a:xfrm>
                  <a:custGeom>
                    <a:avLst/>
                    <a:gdLst>
                      <a:gd name="T0" fmla="*/ 0 w 59"/>
                      <a:gd name="T1" fmla="*/ 14 h 42"/>
                      <a:gd name="T2" fmla="*/ 0 w 59"/>
                      <a:gd name="T3" fmla="*/ 13 h 42"/>
                      <a:gd name="T4" fmla="*/ 1 w 59"/>
                      <a:gd name="T5" fmla="*/ 11 h 42"/>
                      <a:gd name="T6" fmla="*/ 1 w 59"/>
                      <a:gd name="T7" fmla="*/ 10 h 42"/>
                      <a:gd name="T8" fmla="*/ 2 w 59"/>
                      <a:gd name="T9" fmla="*/ 9 h 42"/>
                      <a:gd name="T10" fmla="*/ 3 w 59"/>
                      <a:gd name="T11" fmla="*/ 8 h 42"/>
                      <a:gd name="T12" fmla="*/ 4 w 59"/>
                      <a:gd name="T13" fmla="*/ 7 h 42"/>
                      <a:gd name="T14" fmla="*/ 5 w 59"/>
                      <a:gd name="T15" fmla="*/ 6 h 42"/>
                      <a:gd name="T16" fmla="*/ 7 w 59"/>
                      <a:gd name="T17" fmla="*/ 5 h 42"/>
                      <a:gd name="T18" fmla="*/ 9 w 59"/>
                      <a:gd name="T19" fmla="*/ 4 h 42"/>
                      <a:gd name="T20" fmla="*/ 11 w 59"/>
                      <a:gd name="T21" fmla="*/ 3 h 42"/>
                      <a:gd name="T22" fmla="*/ 13 w 59"/>
                      <a:gd name="T23" fmla="*/ 2 h 42"/>
                      <a:gd name="T24" fmla="*/ 16 w 59"/>
                      <a:gd name="T25" fmla="*/ 2 h 42"/>
                      <a:gd name="T26" fmla="*/ 18 w 59"/>
                      <a:gd name="T27" fmla="*/ 1 h 42"/>
                      <a:gd name="T28" fmla="*/ 21 w 59"/>
                      <a:gd name="T29" fmla="*/ 1 h 42"/>
                      <a:gd name="T30" fmla="*/ 24 w 59"/>
                      <a:gd name="T31" fmla="*/ 0 h 42"/>
                      <a:gd name="T32" fmla="*/ 26 w 59"/>
                      <a:gd name="T33" fmla="*/ 0 h 42"/>
                      <a:gd name="T34" fmla="*/ 28 w 59"/>
                      <a:gd name="T35" fmla="*/ 0 h 42"/>
                      <a:gd name="T36" fmla="*/ 31 w 59"/>
                      <a:gd name="T37" fmla="*/ 0 h 42"/>
                      <a:gd name="T38" fmla="*/ 33 w 59"/>
                      <a:gd name="T39" fmla="*/ 0 h 42"/>
                      <a:gd name="T40" fmla="*/ 35 w 59"/>
                      <a:gd name="T41" fmla="*/ 0 h 42"/>
                      <a:gd name="T42" fmla="*/ 37 w 59"/>
                      <a:gd name="T43" fmla="*/ 1 h 42"/>
                      <a:gd name="T44" fmla="*/ 40 w 59"/>
                      <a:gd name="T45" fmla="*/ 1 h 42"/>
                      <a:gd name="T46" fmla="*/ 42 w 59"/>
                      <a:gd name="T47" fmla="*/ 2 h 42"/>
                      <a:gd name="T48" fmla="*/ 44 w 59"/>
                      <a:gd name="T49" fmla="*/ 2 h 42"/>
                      <a:gd name="T50" fmla="*/ 46 w 59"/>
                      <a:gd name="T51" fmla="*/ 3 h 42"/>
                      <a:gd name="T52" fmla="*/ 47 w 59"/>
                      <a:gd name="T53" fmla="*/ 3 h 42"/>
                      <a:gd name="T54" fmla="*/ 49 w 59"/>
                      <a:gd name="T55" fmla="*/ 4 h 42"/>
                      <a:gd name="T56" fmla="*/ 50 w 59"/>
                      <a:gd name="T57" fmla="*/ 5 h 42"/>
                      <a:gd name="T58" fmla="*/ 51 w 59"/>
                      <a:gd name="T59" fmla="*/ 5 h 42"/>
                      <a:gd name="T60" fmla="*/ 53 w 59"/>
                      <a:gd name="T61" fmla="*/ 6 h 42"/>
                      <a:gd name="T62" fmla="*/ 54 w 59"/>
                      <a:gd name="T63" fmla="*/ 7 h 42"/>
                      <a:gd name="T64" fmla="*/ 55 w 59"/>
                      <a:gd name="T65" fmla="*/ 8 h 42"/>
                      <a:gd name="T66" fmla="*/ 56 w 59"/>
                      <a:gd name="T67" fmla="*/ 9 h 42"/>
                      <a:gd name="T68" fmla="*/ 57 w 59"/>
                      <a:gd name="T69" fmla="*/ 10 h 42"/>
                      <a:gd name="T70" fmla="*/ 57 w 59"/>
                      <a:gd name="T71" fmla="*/ 11 h 42"/>
                      <a:gd name="T72" fmla="*/ 58 w 59"/>
                      <a:gd name="T73" fmla="*/ 12 h 42"/>
                      <a:gd name="T74" fmla="*/ 58 w 59"/>
                      <a:gd name="T75" fmla="*/ 13 h 42"/>
                      <a:gd name="T76" fmla="*/ 58 w 59"/>
                      <a:gd name="T77" fmla="*/ 41 h 42"/>
                      <a:gd name="T78" fmla="*/ 0 w 59"/>
                      <a:gd name="T79" fmla="*/ 41 h 42"/>
                      <a:gd name="T80" fmla="*/ 0 w 59"/>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2"/>
                      <a:gd name="T125" fmla="*/ 59 w 59"/>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2">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1"/>
                        </a:lnTo>
                        <a:lnTo>
                          <a:pt x="0" y="41"/>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592" name="Group 574"/>
                  <p:cNvGrpSpPr>
                    <a:grpSpLocks/>
                  </p:cNvGrpSpPr>
                  <p:nvPr/>
                </p:nvGrpSpPr>
                <p:grpSpPr bwMode="auto">
                  <a:xfrm>
                    <a:off x="1212" y="2054"/>
                    <a:ext cx="59" cy="41"/>
                    <a:chOff x="1212" y="2054"/>
                    <a:chExt cx="59" cy="41"/>
                  </a:xfrm>
                </p:grpSpPr>
                <p:sp>
                  <p:nvSpPr>
                    <p:cNvPr id="593" name="Freeform 575"/>
                    <p:cNvSpPr>
                      <a:spLocks/>
                    </p:cNvSpPr>
                    <p:nvPr/>
                  </p:nvSpPr>
                  <p:spPr bwMode="auto">
                    <a:xfrm>
                      <a:off x="1212" y="2054"/>
                      <a:ext cx="59" cy="41"/>
                    </a:xfrm>
                    <a:custGeom>
                      <a:avLst/>
                      <a:gdLst>
                        <a:gd name="T0" fmla="*/ 0 w 59"/>
                        <a:gd name="T1" fmla="*/ 14 h 41"/>
                        <a:gd name="T2" fmla="*/ 0 w 59"/>
                        <a:gd name="T3" fmla="*/ 13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594" name="Oval 576"/>
                    <p:cNvSpPr>
                      <a:spLocks noChangeArrowheads="1"/>
                    </p:cNvSpPr>
                    <p:nvPr/>
                  </p:nvSpPr>
                  <p:spPr bwMode="auto">
                    <a:xfrm>
                      <a:off x="1216" y="2055"/>
                      <a:ext cx="51" cy="39"/>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595" name="Group 577"/>
                    <p:cNvGrpSpPr>
                      <a:grpSpLocks/>
                    </p:cNvGrpSpPr>
                    <p:nvPr/>
                  </p:nvGrpSpPr>
                  <p:grpSpPr bwMode="auto">
                    <a:xfrm>
                      <a:off x="1245" y="2059"/>
                      <a:ext cx="7" cy="6"/>
                      <a:chOff x="1245" y="2059"/>
                      <a:chExt cx="7" cy="6"/>
                    </a:xfrm>
                  </p:grpSpPr>
                  <p:sp>
                    <p:nvSpPr>
                      <p:cNvPr id="596" name="Oval 578"/>
                      <p:cNvSpPr>
                        <a:spLocks noChangeArrowheads="1"/>
                      </p:cNvSpPr>
                      <p:nvPr/>
                    </p:nvSpPr>
                    <p:spPr bwMode="auto">
                      <a:xfrm>
                        <a:off x="1245" y="2059"/>
                        <a:ext cx="5" cy="4"/>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597" name="Oval 579"/>
                      <p:cNvSpPr>
                        <a:spLocks noChangeArrowheads="1"/>
                      </p:cNvSpPr>
                      <p:nvPr/>
                    </p:nvSpPr>
                    <p:spPr bwMode="auto">
                      <a:xfrm>
                        <a:off x="1250" y="2063"/>
                        <a:ext cx="2" cy="2"/>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575" name="Group 580"/>
                <p:cNvGrpSpPr>
                  <a:grpSpLocks/>
                </p:cNvGrpSpPr>
                <p:nvPr/>
              </p:nvGrpSpPr>
              <p:grpSpPr bwMode="auto">
                <a:xfrm>
                  <a:off x="1211" y="2104"/>
                  <a:ext cx="58" cy="44"/>
                  <a:chOff x="1211" y="2104"/>
                  <a:chExt cx="58" cy="44"/>
                </a:xfrm>
              </p:grpSpPr>
              <p:sp>
                <p:nvSpPr>
                  <p:cNvPr id="584" name="Freeform 581"/>
                  <p:cNvSpPr>
                    <a:spLocks/>
                  </p:cNvSpPr>
                  <p:nvPr/>
                </p:nvSpPr>
                <p:spPr bwMode="auto">
                  <a:xfrm>
                    <a:off x="1211" y="2104"/>
                    <a:ext cx="58" cy="41"/>
                  </a:xfrm>
                  <a:custGeom>
                    <a:avLst/>
                    <a:gdLst>
                      <a:gd name="T0" fmla="*/ 0 w 58"/>
                      <a:gd name="T1" fmla="*/ 14 h 41"/>
                      <a:gd name="T2" fmla="*/ 0 w 58"/>
                      <a:gd name="T3" fmla="*/ 13 h 41"/>
                      <a:gd name="T4" fmla="*/ 1 w 58"/>
                      <a:gd name="T5" fmla="*/ 11 h 41"/>
                      <a:gd name="T6" fmla="*/ 1 w 58"/>
                      <a:gd name="T7" fmla="*/ 10 h 41"/>
                      <a:gd name="T8" fmla="*/ 2 w 58"/>
                      <a:gd name="T9" fmla="*/ 9 h 41"/>
                      <a:gd name="T10" fmla="*/ 3 w 58"/>
                      <a:gd name="T11" fmla="*/ 8 h 41"/>
                      <a:gd name="T12" fmla="*/ 4 w 58"/>
                      <a:gd name="T13" fmla="*/ 7 h 41"/>
                      <a:gd name="T14" fmla="*/ 5 w 58"/>
                      <a:gd name="T15" fmla="*/ 6 h 41"/>
                      <a:gd name="T16" fmla="*/ 7 w 58"/>
                      <a:gd name="T17" fmla="*/ 5 h 41"/>
                      <a:gd name="T18" fmla="*/ 8 w 58"/>
                      <a:gd name="T19" fmla="*/ 4 h 41"/>
                      <a:gd name="T20" fmla="*/ 11 w 58"/>
                      <a:gd name="T21" fmla="*/ 3 h 41"/>
                      <a:gd name="T22" fmla="*/ 13 w 58"/>
                      <a:gd name="T23" fmla="*/ 2 h 41"/>
                      <a:gd name="T24" fmla="*/ 16 w 58"/>
                      <a:gd name="T25" fmla="*/ 2 h 41"/>
                      <a:gd name="T26" fmla="*/ 18 w 58"/>
                      <a:gd name="T27" fmla="*/ 1 h 41"/>
                      <a:gd name="T28" fmla="*/ 21 w 58"/>
                      <a:gd name="T29" fmla="*/ 1 h 41"/>
                      <a:gd name="T30" fmla="*/ 23 w 58"/>
                      <a:gd name="T31" fmla="*/ 0 h 41"/>
                      <a:gd name="T32" fmla="*/ 25 w 58"/>
                      <a:gd name="T33" fmla="*/ 0 h 41"/>
                      <a:gd name="T34" fmla="*/ 28 w 58"/>
                      <a:gd name="T35" fmla="*/ 0 h 41"/>
                      <a:gd name="T36" fmla="*/ 30 w 58"/>
                      <a:gd name="T37" fmla="*/ 0 h 41"/>
                      <a:gd name="T38" fmla="*/ 32 w 58"/>
                      <a:gd name="T39" fmla="*/ 0 h 41"/>
                      <a:gd name="T40" fmla="*/ 34 w 58"/>
                      <a:gd name="T41" fmla="*/ 0 h 41"/>
                      <a:gd name="T42" fmla="*/ 37 w 58"/>
                      <a:gd name="T43" fmla="*/ 1 h 41"/>
                      <a:gd name="T44" fmla="*/ 39 w 58"/>
                      <a:gd name="T45" fmla="*/ 1 h 41"/>
                      <a:gd name="T46" fmla="*/ 41 w 58"/>
                      <a:gd name="T47" fmla="*/ 2 h 41"/>
                      <a:gd name="T48" fmla="*/ 43 w 58"/>
                      <a:gd name="T49" fmla="*/ 2 h 41"/>
                      <a:gd name="T50" fmla="*/ 45 w 58"/>
                      <a:gd name="T51" fmla="*/ 3 h 41"/>
                      <a:gd name="T52" fmla="*/ 47 w 58"/>
                      <a:gd name="T53" fmla="*/ 3 h 41"/>
                      <a:gd name="T54" fmla="*/ 48 w 58"/>
                      <a:gd name="T55" fmla="*/ 4 h 41"/>
                      <a:gd name="T56" fmla="*/ 49 w 58"/>
                      <a:gd name="T57" fmla="*/ 5 h 41"/>
                      <a:gd name="T58" fmla="*/ 50 w 58"/>
                      <a:gd name="T59" fmla="*/ 5 h 41"/>
                      <a:gd name="T60" fmla="*/ 52 w 58"/>
                      <a:gd name="T61" fmla="*/ 6 h 41"/>
                      <a:gd name="T62" fmla="*/ 53 w 58"/>
                      <a:gd name="T63" fmla="*/ 7 h 41"/>
                      <a:gd name="T64" fmla="*/ 54 w 58"/>
                      <a:gd name="T65" fmla="*/ 8 h 41"/>
                      <a:gd name="T66" fmla="*/ 55 w 58"/>
                      <a:gd name="T67" fmla="*/ 9 h 41"/>
                      <a:gd name="T68" fmla="*/ 55 w 58"/>
                      <a:gd name="T69" fmla="*/ 10 h 41"/>
                      <a:gd name="T70" fmla="*/ 56 w 58"/>
                      <a:gd name="T71" fmla="*/ 11 h 41"/>
                      <a:gd name="T72" fmla="*/ 57 w 58"/>
                      <a:gd name="T73" fmla="*/ 12 h 41"/>
                      <a:gd name="T74" fmla="*/ 57 w 58"/>
                      <a:gd name="T75" fmla="*/ 13 h 41"/>
                      <a:gd name="T76" fmla="*/ 57 w 58"/>
                      <a:gd name="T77" fmla="*/ 40 h 41"/>
                      <a:gd name="T78" fmla="*/ 0 w 58"/>
                      <a:gd name="T79" fmla="*/ 40 h 41"/>
                      <a:gd name="T80" fmla="*/ 0 w 58"/>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1"/>
                      <a:gd name="T125" fmla="*/ 58 w 5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1">
                        <a:moveTo>
                          <a:pt x="0" y="14"/>
                        </a:moveTo>
                        <a:lnTo>
                          <a:pt x="0" y="13"/>
                        </a:lnTo>
                        <a:lnTo>
                          <a:pt x="1" y="11"/>
                        </a:lnTo>
                        <a:lnTo>
                          <a:pt x="1" y="10"/>
                        </a:lnTo>
                        <a:lnTo>
                          <a:pt x="2" y="9"/>
                        </a:lnTo>
                        <a:lnTo>
                          <a:pt x="3" y="8"/>
                        </a:lnTo>
                        <a:lnTo>
                          <a:pt x="4" y="7"/>
                        </a:lnTo>
                        <a:lnTo>
                          <a:pt x="5" y="6"/>
                        </a:lnTo>
                        <a:lnTo>
                          <a:pt x="7" y="5"/>
                        </a:lnTo>
                        <a:lnTo>
                          <a:pt x="8" y="4"/>
                        </a:lnTo>
                        <a:lnTo>
                          <a:pt x="11" y="3"/>
                        </a:lnTo>
                        <a:lnTo>
                          <a:pt x="13" y="2"/>
                        </a:lnTo>
                        <a:lnTo>
                          <a:pt x="16"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0" y="5"/>
                        </a:lnTo>
                        <a:lnTo>
                          <a:pt x="52" y="6"/>
                        </a:lnTo>
                        <a:lnTo>
                          <a:pt x="53" y="7"/>
                        </a:lnTo>
                        <a:lnTo>
                          <a:pt x="54" y="8"/>
                        </a:lnTo>
                        <a:lnTo>
                          <a:pt x="55" y="9"/>
                        </a:lnTo>
                        <a:lnTo>
                          <a:pt x="55" y="10"/>
                        </a:lnTo>
                        <a:lnTo>
                          <a:pt x="56" y="11"/>
                        </a:lnTo>
                        <a:lnTo>
                          <a:pt x="57" y="12"/>
                        </a:lnTo>
                        <a:lnTo>
                          <a:pt x="57" y="13"/>
                        </a:lnTo>
                        <a:lnTo>
                          <a:pt x="57"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585" name="Group 582"/>
                  <p:cNvGrpSpPr>
                    <a:grpSpLocks/>
                  </p:cNvGrpSpPr>
                  <p:nvPr/>
                </p:nvGrpSpPr>
                <p:grpSpPr bwMode="auto">
                  <a:xfrm>
                    <a:off x="1211" y="2106"/>
                    <a:ext cx="58" cy="42"/>
                    <a:chOff x="1211" y="2106"/>
                    <a:chExt cx="58" cy="42"/>
                  </a:xfrm>
                </p:grpSpPr>
                <p:sp>
                  <p:nvSpPr>
                    <p:cNvPr id="586" name="Freeform 583"/>
                    <p:cNvSpPr>
                      <a:spLocks/>
                    </p:cNvSpPr>
                    <p:nvPr/>
                  </p:nvSpPr>
                  <p:spPr bwMode="auto">
                    <a:xfrm>
                      <a:off x="1211" y="2106"/>
                      <a:ext cx="58" cy="42"/>
                    </a:xfrm>
                    <a:custGeom>
                      <a:avLst/>
                      <a:gdLst>
                        <a:gd name="T0" fmla="*/ 0 w 58"/>
                        <a:gd name="T1" fmla="*/ 14 h 42"/>
                        <a:gd name="T2" fmla="*/ 0 w 58"/>
                        <a:gd name="T3" fmla="*/ 13 h 42"/>
                        <a:gd name="T4" fmla="*/ 0 w 58"/>
                        <a:gd name="T5" fmla="*/ 11 h 42"/>
                        <a:gd name="T6" fmla="*/ 1 w 58"/>
                        <a:gd name="T7" fmla="*/ 10 h 42"/>
                        <a:gd name="T8" fmla="*/ 2 w 58"/>
                        <a:gd name="T9" fmla="*/ 9 h 42"/>
                        <a:gd name="T10" fmla="*/ 3 w 58"/>
                        <a:gd name="T11" fmla="*/ 8 h 42"/>
                        <a:gd name="T12" fmla="*/ 4 w 58"/>
                        <a:gd name="T13" fmla="*/ 7 h 42"/>
                        <a:gd name="T14" fmla="*/ 5 w 58"/>
                        <a:gd name="T15" fmla="*/ 6 h 42"/>
                        <a:gd name="T16" fmla="*/ 7 w 58"/>
                        <a:gd name="T17" fmla="*/ 5 h 42"/>
                        <a:gd name="T18" fmla="*/ 8 w 58"/>
                        <a:gd name="T19" fmla="*/ 4 h 42"/>
                        <a:gd name="T20" fmla="*/ 11 w 58"/>
                        <a:gd name="T21" fmla="*/ 3 h 42"/>
                        <a:gd name="T22" fmla="*/ 13 w 58"/>
                        <a:gd name="T23" fmla="*/ 2 h 42"/>
                        <a:gd name="T24" fmla="*/ 15 w 58"/>
                        <a:gd name="T25" fmla="*/ 2 h 42"/>
                        <a:gd name="T26" fmla="*/ 18 w 58"/>
                        <a:gd name="T27" fmla="*/ 1 h 42"/>
                        <a:gd name="T28" fmla="*/ 21 w 58"/>
                        <a:gd name="T29" fmla="*/ 1 h 42"/>
                        <a:gd name="T30" fmla="*/ 23 w 58"/>
                        <a:gd name="T31" fmla="*/ 0 h 42"/>
                        <a:gd name="T32" fmla="*/ 25 w 58"/>
                        <a:gd name="T33" fmla="*/ 0 h 42"/>
                        <a:gd name="T34" fmla="*/ 28 w 58"/>
                        <a:gd name="T35" fmla="*/ 0 h 42"/>
                        <a:gd name="T36" fmla="*/ 30 w 58"/>
                        <a:gd name="T37" fmla="*/ 0 h 42"/>
                        <a:gd name="T38" fmla="*/ 32 w 58"/>
                        <a:gd name="T39" fmla="*/ 0 h 42"/>
                        <a:gd name="T40" fmla="*/ 34 w 58"/>
                        <a:gd name="T41" fmla="*/ 0 h 42"/>
                        <a:gd name="T42" fmla="*/ 37 w 58"/>
                        <a:gd name="T43" fmla="*/ 1 h 42"/>
                        <a:gd name="T44" fmla="*/ 39 w 58"/>
                        <a:gd name="T45" fmla="*/ 1 h 42"/>
                        <a:gd name="T46" fmla="*/ 41 w 58"/>
                        <a:gd name="T47" fmla="*/ 2 h 42"/>
                        <a:gd name="T48" fmla="*/ 43 w 58"/>
                        <a:gd name="T49" fmla="*/ 2 h 42"/>
                        <a:gd name="T50" fmla="*/ 45 w 58"/>
                        <a:gd name="T51" fmla="*/ 3 h 42"/>
                        <a:gd name="T52" fmla="*/ 47 w 58"/>
                        <a:gd name="T53" fmla="*/ 3 h 42"/>
                        <a:gd name="T54" fmla="*/ 48 w 58"/>
                        <a:gd name="T55" fmla="*/ 4 h 42"/>
                        <a:gd name="T56" fmla="*/ 49 w 58"/>
                        <a:gd name="T57" fmla="*/ 5 h 42"/>
                        <a:gd name="T58" fmla="*/ 51 w 58"/>
                        <a:gd name="T59" fmla="*/ 5 h 42"/>
                        <a:gd name="T60" fmla="*/ 52 w 58"/>
                        <a:gd name="T61" fmla="*/ 6 h 42"/>
                        <a:gd name="T62" fmla="*/ 53 w 58"/>
                        <a:gd name="T63" fmla="*/ 7 h 42"/>
                        <a:gd name="T64" fmla="*/ 54 w 58"/>
                        <a:gd name="T65" fmla="*/ 8 h 42"/>
                        <a:gd name="T66" fmla="*/ 55 w 58"/>
                        <a:gd name="T67" fmla="*/ 9 h 42"/>
                        <a:gd name="T68" fmla="*/ 56 w 58"/>
                        <a:gd name="T69" fmla="*/ 10 h 42"/>
                        <a:gd name="T70" fmla="*/ 56 w 58"/>
                        <a:gd name="T71" fmla="*/ 11 h 42"/>
                        <a:gd name="T72" fmla="*/ 57 w 58"/>
                        <a:gd name="T73" fmla="*/ 12 h 42"/>
                        <a:gd name="T74" fmla="*/ 57 w 58"/>
                        <a:gd name="T75" fmla="*/ 13 h 42"/>
                        <a:gd name="T76" fmla="*/ 57 w 58"/>
                        <a:gd name="T77" fmla="*/ 41 h 42"/>
                        <a:gd name="T78" fmla="*/ 0 w 58"/>
                        <a:gd name="T79" fmla="*/ 41 h 42"/>
                        <a:gd name="T80" fmla="*/ 0 w 58"/>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2"/>
                        <a:gd name="T125" fmla="*/ 58 w 58"/>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2">
                          <a:moveTo>
                            <a:pt x="0" y="14"/>
                          </a:moveTo>
                          <a:lnTo>
                            <a:pt x="0" y="13"/>
                          </a:lnTo>
                          <a:lnTo>
                            <a:pt x="0" y="11"/>
                          </a:lnTo>
                          <a:lnTo>
                            <a:pt x="1" y="10"/>
                          </a:lnTo>
                          <a:lnTo>
                            <a:pt x="2" y="9"/>
                          </a:lnTo>
                          <a:lnTo>
                            <a:pt x="3" y="8"/>
                          </a:lnTo>
                          <a:lnTo>
                            <a:pt x="4" y="7"/>
                          </a:lnTo>
                          <a:lnTo>
                            <a:pt x="5" y="6"/>
                          </a:lnTo>
                          <a:lnTo>
                            <a:pt x="7" y="5"/>
                          </a:lnTo>
                          <a:lnTo>
                            <a:pt x="8" y="4"/>
                          </a:lnTo>
                          <a:lnTo>
                            <a:pt x="11" y="3"/>
                          </a:lnTo>
                          <a:lnTo>
                            <a:pt x="13" y="2"/>
                          </a:lnTo>
                          <a:lnTo>
                            <a:pt x="15"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1" y="5"/>
                          </a:lnTo>
                          <a:lnTo>
                            <a:pt x="52" y="6"/>
                          </a:lnTo>
                          <a:lnTo>
                            <a:pt x="53" y="7"/>
                          </a:lnTo>
                          <a:lnTo>
                            <a:pt x="54" y="8"/>
                          </a:lnTo>
                          <a:lnTo>
                            <a:pt x="55" y="9"/>
                          </a:lnTo>
                          <a:lnTo>
                            <a:pt x="56" y="10"/>
                          </a:lnTo>
                          <a:lnTo>
                            <a:pt x="56" y="11"/>
                          </a:lnTo>
                          <a:lnTo>
                            <a:pt x="57" y="12"/>
                          </a:lnTo>
                          <a:lnTo>
                            <a:pt x="57" y="13"/>
                          </a:lnTo>
                          <a:lnTo>
                            <a:pt x="57" y="41"/>
                          </a:lnTo>
                          <a:lnTo>
                            <a:pt x="0" y="41"/>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587" name="Oval 584"/>
                    <p:cNvSpPr>
                      <a:spLocks noChangeArrowheads="1"/>
                    </p:cNvSpPr>
                    <p:nvPr/>
                  </p:nvSpPr>
                  <p:spPr bwMode="auto">
                    <a:xfrm>
                      <a:off x="1215" y="2108"/>
                      <a:ext cx="49" cy="39"/>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588" name="Group 585"/>
                    <p:cNvGrpSpPr>
                      <a:grpSpLocks/>
                    </p:cNvGrpSpPr>
                    <p:nvPr/>
                  </p:nvGrpSpPr>
                  <p:grpSpPr bwMode="auto">
                    <a:xfrm>
                      <a:off x="1244" y="2111"/>
                      <a:ext cx="7" cy="7"/>
                      <a:chOff x="1244" y="2111"/>
                      <a:chExt cx="7" cy="7"/>
                    </a:xfrm>
                  </p:grpSpPr>
                  <p:sp>
                    <p:nvSpPr>
                      <p:cNvPr id="589" name="Oval 586"/>
                      <p:cNvSpPr>
                        <a:spLocks noChangeArrowheads="1"/>
                      </p:cNvSpPr>
                      <p:nvPr/>
                    </p:nvSpPr>
                    <p:spPr bwMode="auto">
                      <a:xfrm>
                        <a:off x="1244" y="2111"/>
                        <a:ext cx="4"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590" name="Oval 587"/>
                      <p:cNvSpPr>
                        <a:spLocks noChangeArrowheads="1"/>
                      </p:cNvSpPr>
                      <p:nvPr/>
                    </p:nvSpPr>
                    <p:spPr bwMode="auto">
                      <a:xfrm>
                        <a:off x="1248" y="2114"/>
                        <a:ext cx="3"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576" name="Group 588"/>
                <p:cNvGrpSpPr>
                  <a:grpSpLocks/>
                </p:cNvGrpSpPr>
                <p:nvPr/>
              </p:nvGrpSpPr>
              <p:grpSpPr bwMode="auto">
                <a:xfrm>
                  <a:off x="1212" y="2155"/>
                  <a:ext cx="59" cy="42"/>
                  <a:chOff x="1212" y="2155"/>
                  <a:chExt cx="59" cy="42"/>
                </a:xfrm>
              </p:grpSpPr>
              <p:sp>
                <p:nvSpPr>
                  <p:cNvPr id="577" name="Freeform 589"/>
                  <p:cNvSpPr>
                    <a:spLocks/>
                  </p:cNvSpPr>
                  <p:nvPr/>
                </p:nvSpPr>
                <p:spPr bwMode="auto">
                  <a:xfrm>
                    <a:off x="1212" y="2155"/>
                    <a:ext cx="59" cy="41"/>
                  </a:xfrm>
                  <a:custGeom>
                    <a:avLst/>
                    <a:gdLst>
                      <a:gd name="T0" fmla="*/ 0 w 59"/>
                      <a:gd name="T1" fmla="*/ 14 h 41"/>
                      <a:gd name="T2" fmla="*/ 0 w 59"/>
                      <a:gd name="T3" fmla="*/ 12 h 41"/>
                      <a:gd name="T4" fmla="*/ 0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39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0"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39"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578" name="Group 590"/>
                  <p:cNvGrpSpPr>
                    <a:grpSpLocks/>
                  </p:cNvGrpSpPr>
                  <p:nvPr/>
                </p:nvGrpSpPr>
                <p:grpSpPr bwMode="auto">
                  <a:xfrm>
                    <a:off x="1212" y="2156"/>
                    <a:ext cx="59" cy="41"/>
                    <a:chOff x="1212" y="2156"/>
                    <a:chExt cx="59" cy="41"/>
                  </a:xfrm>
                </p:grpSpPr>
                <p:sp>
                  <p:nvSpPr>
                    <p:cNvPr id="579" name="Freeform 591"/>
                    <p:cNvSpPr>
                      <a:spLocks/>
                    </p:cNvSpPr>
                    <p:nvPr/>
                  </p:nvSpPr>
                  <p:spPr bwMode="auto">
                    <a:xfrm>
                      <a:off x="1212" y="2156"/>
                      <a:ext cx="59" cy="41"/>
                    </a:xfrm>
                    <a:custGeom>
                      <a:avLst/>
                      <a:gdLst>
                        <a:gd name="T0" fmla="*/ 0 w 59"/>
                        <a:gd name="T1" fmla="*/ 14 h 41"/>
                        <a:gd name="T2" fmla="*/ 0 w 59"/>
                        <a:gd name="T3" fmla="*/ 12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4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4"/>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580" name="Oval 592"/>
                    <p:cNvSpPr>
                      <a:spLocks noChangeArrowheads="1"/>
                    </p:cNvSpPr>
                    <p:nvPr/>
                  </p:nvSpPr>
                  <p:spPr bwMode="auto">
                    <a:xfrm>
                      <a:off x="1216" y="2158"/>
                      <a:ext cx="51" cy="38"/>
                    </a:xfrm>
                    <a:prstGeom prst="ellipse">
                      <a:avLst/>
                    </a:prstGeom>
                    <a:solidFill>
                      <a:srgbClr val="00A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581" name="Group 593"/>
                    <p:cNvGrpSpPr>
                      <a:grpSpLocks/>
                    </p:cNvGrpSpPr>
                    <p:nvPr/>
                  </p:nvGrpSpPr>
                  <p:grpSpPr bwMode="auto">
                    <a:xfrm>
                      <a:off x="1245" y="2161"/>
                      <a:ext cx="7" cy="6"/>
                      <a:chOff x="1245" y="2161"/>
                      <a:chExt cx="7" cy="6"/>
                    </a:xfrm>
                  </p:grpSpPr>
                  <p:sp>
                    <p:nvSpPr>
                      <p:cNvPr id="582" name="Oval 594"/>
                      <p:cNvSpPr>
                        <a:spLocks noChangeArrowheads="1"/>
                      </p:cNvSpPr>
                      <p:nvPr/>
                    </p:nvSpPr>
                    <p:spPr bwMode="auto">
                      <a:xfrm>
                        <a:off x="1245" y="2161"/>
                        <a:ext cx="5" cy="4"/>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583" name="Oval 595"/>
                      <p:cNvSpPr>
                        <a:spLocks noChangeArrowheads="1"/>
                      </p:cNvSpPr>
                      <p:nvPr/>
                    </p:nvSpPr>
                    <p:spPr bwMode="auto">
                      <a:xfrm>
                        <a:off x="1250" y="2165"/>
                        <a:ext cx="2" cy="2"/>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grpSp>
        <p:grpSp>
          <p:nvGrpSpPr>
            <p:cNvPr id="598" name="Group 596"/>
            <p:cNvGrpSpPr>
              <a:grpSpLocks/>
            </p:cNvGrpSpPr>
            <p:nvPr/>
          </p:nvGrpSpPr>
          <p:grpSpPr bwMode="auto">
            <a:xfrm>
              <a:off x="1909763" y="3641725"/>
              <a:ext cx="122237" cy="238125"/>
              <a:chOff x="1203" y="2294"/>
              <a:chExt cx="77" cy="150"/>
            </a:xfrm>
          </p:grpSpPr>
          <p:sp>
            <p:nvSpPr>
              <p:cNvPr id="599" name="Rectangle 597"/>
              <p:cNvSpPr>
                <a:spLocks noChangeArrowheads="1"/>
              </p:cNvSpPr>
              <p:nvPr/>
            </p:nvSpPr>
            <p:spPr bwMode="auto">
              <a:xfrm>
                <a:off x="1203" y="2294"/>
                <a:ext cx="77" cy="150"/>
              </a:xfrm>
              <a:prstGeom prst="rect">
                <a:avLst/>
              </a:prstGeom>
              <a:solidFill>
                <a:srgbClr val="FF8000"/>
              </a:solidFill>
              <a:ln w="12700">
                <a:solidFill>
                  <a:srgbClr val="000000"/>
                </a:solidFill>
                <a:miter lim="800000"/>
                <a:headEnd/>
                <a:tailEnd/>
              </a:ln>
            </p:spPr>
            <p:txBody>
              <a:bodyPr wrap="none" anchor="ctr"/>
              <a:lstStyle/>
              <a:p>
                <a:pPr eaLnBrk="0" hangingPunct="0"/>
                <a:endParaRPr lang="de-DE" sz="1400"/>
              </a:p>
            </p:txBody>
          </p:sp>
          <p:grpSp>
            <p:nvGrpSpPr>
              <p:cNvPr id="600" name="Group 598"/>
              <p:cNvGrpSpPr>
                <a:grpSpLocks/>
              </p:cNvGrpSpPr>
              <p:nvPr/>
            </p:nvGrpSpPr>
            <p:grpSpPr bwMode="auto">
              <a:xfrm>
                <a:off x="1211" y="2294"/>
                <a:ext cx="60" cy="146"/>
                <a:chOff x="1211" y="2294"/>
                <a:chExt cx="60" cy="146"/>
              </a:xfrm>
            </p:grpSpPr>
            <p:grpSp>
              <p:nvGrpSpPr>
                <p:cNvPr id="601" name="Group 599"/>
                <p:cNvGrpSpPr>
                  <a:grpSpLocks/>
                </p:cNvGrpSpPr>
                <p:nvPr/>
              </p:nvGrpSpPr>
              <p:grpSpPr bwMode="auto">
                <a:xfrm>
                  <a:off x="1212" y="2294"/>
                  <a:ext cx="59" cy="44"/>
                  <a:chOff x="1212" y="2294"/>
                  <a:chExt cx="59" cy="44"/>
                </a:xfrm>
              </p:grpSpPr>
              <p:sp>
                <p:nvSpPr>
                  <p:cNvPr id="618" name="Freeform 600"/>
                  <p:cNvSpPr>
                    <a:spLocks/>
                  </p:cNvSpPr>
                  <p:nvPr/>
                </p:nvSpPr>
                <p:spPr bwMode="auto">
                  <a:xfrm>
                    <a:off x="1212" y="2294"/>
                    <a:ext cx="59" cy="42"/>
                  </a:xfrm>
                  <a:custGeom>
                    <a:avLst/>
                    <a:gdLst>
                      <a:gd name="T0" fmla="*/ 0 w 59"/>
                      <a:gd name="T1" fmla="*/ 14 h 42"/>
                      <a:gd name="T2" fmla="*/ 0 w 59"/>
                      <a:gd name="T3" fmla="*/ 13 h 42"/>
                      <a:gd name="T4" fmla="*/ 1 w 59"/>
                      <a:gd name="T5" fmla="*/ 11 h 42"/>
                      <a:gd name="T6" fmla="*/ 1 w 59"/>
                      <a:gd name="T7" fmla="*/ 10 h 42"/>
                      <a:gd name="T8" fmla="*/ 2 w 59"/>
                      <a:gd name="T9" fmla="*/ 9 h 42"/>
                      <a:gd name="T10" fmla="*/ 3 w 59"/>
                      <a:gd name="T11" fmla="*/ 8 h 42"/>
                      <a:gd name="T12" fmla="*/ 4 w 59"/>
                      <a:gd name="T13" fmla="*/ 7 h 42"/>
                      <a:gd name="T14" fmla="*/ 5 w 59"/>
                      <a:gd name="T15" fmla="*/ 6 h 42"/>
                      <a:gd name="T16" fmla="*/ 7 w 59"/>
                      <a:gd name="T17" fmla="*/ 5 h 42"/>
                      <a:gd name="T18" fmla="*/ 9 w 59"/>
                      <a:gd name="T19" fmla="*/ 4 h 42"/>
                      <a:gd name="T20" fmla="*/ 11 w 59"/>
                      <a:gd name="T21" fmla="*/ 3 h 42"/>
                      <a:gd name="T22" fmla="*/ 13 w 59"/>
                      <a:gd name="T23" fmla="*/ 2 h 42"/>
                      <a:gd name="T24" fmla="*/ 16 w 59"/>
                      <a:gd name="T25" fmla="*/ 2 h 42"/>
                      <a:gd name="T26" fmla="*/ 18 w 59"/>
                      <a:gd name="T27" fmla="*/ 1 h 42"/>
                      <a:gd name="T28" fmla="*/ 21 w 59"/>
                      <a:gd name="T29" fmla="*/ 1 h 42"/>
                      <a:gd name="T30" fmla="*/ 24 w 59"/>
                      <a:gd name="T31" fmla="*/ 0 h 42"/>
                      <a:gd name="T32" fmla="*/ 26 w 59"/>
                      <a:gd name="T33" fmla="*/ 0 h 42"/>
                      <a:gd name="T34" fmla="*/ 28 w 59"/>
                      <a:gd name="T35" fmla="*/ 0 h 42"/>
                      <a:gd name="T36" fmla="*/ 31 w 59"/>
                      <a:gd name="T37" fmla="*/ 0 h 42"/>
                      <a:gd name="T38" fmla="*/ 33 w 59"/>
                      <a:gd name="T39" fmla="*/ 0 h 42"/>
                      <a:gd name="T40" fmla="*/ 35 w 59"/>
                      <a:gd name="T41" fmla="*/ 0 h 42"/>
                      <a:gd name="T42" fmla="*/ 37 w 59"/>
                      <a:gd name="T43" fmla="*/ 1 h 42"/>
                      <a:gd name="T44" fmla="*/ 40 w 59"/>
                      <a:gd name="T45" fmla="*/ 1 h 42"/>
                      <a:gd name="T46" fmla="*/ 42 w 59"/>
                      <a:gd name="T47" fmla="*/ 2 h 42"/>
                      <a:gd name="T48" fmla="*/ 44 w 59"/>
                      <a:gd name="T49" fmla="*/ 2 h 42"/>
                      <a:gd name="T50" fmla="*/ 46 w 59"/>
                      <a:gd name="T51" fmla="*/ 3 h 42"/>
                      <a:gd name="T52" fmla="*/ 47 w 59"/>
                      <a:gd name="T53" fmla="*/ 3 h 42"/>
                      <a:gd name="T54" fmla="*/ 49 w 59"/>
                      <a:gd name="T55" fmla="*/ 4 h 42"/>
                      <a:gd name="T56" fmla="*/ 50 w 59"/>
                      <a:gd name="T57" fmla="*/ 5 h 42"/>
                      <a:gd name="T58" fmla="*/ 51 w 59"/>
                      <a:gd name="T59" fmla="*/ 5 h 42"/>
                      <a:gd name="T60" fmla="*/ 53 w 59"/>
                      <a:gd name="T61" fmla="*/ 6 h 42"/>
                      <a:gd name="T62" fmla="*/ 54 w 59"/>
                      <a:gd name="T63" fmla="*/ 7 h 42"/>
                      <a:gd name="T64" fmla="*/ 55 w 59"/>
                      <a:gd name="T65" fmla="*/ 8 h 42"/>
                      <a:gd name="T66" fmla="*/ 56 w 59"/>
                      <a:gd name="T67" fmla="*/ 9 h 42"/>
                      <a:gd name="T68" fmla="*/ 57 w 59"/>
                      <a:gd name="T69" fmla="*/ 10 h 42"/>
                      <a:gd name="T70" fmla="*/ 57 w 59"/>
                      <a:gd name="T71" fmla="*/ 11 h 42"/>
                      <a:gd name="T72" fmla="*/ 58 w 59"/>
                      <a:gd name="T73" fmla="*/ 12 h 42"/>
                      <a:gd name="T74" fmla="*/ 58 w 59"/>
                      <a:gd name="T75" fmla="*/ 13 h 42"/>
                      <a:gd name="T76" fmla="*/ 58 w 59"/>
                      <a:gd name="T77" fmla="*/ 41 h 42"/>
                      <a:gd name="T78" fmla="*/ 0 w 59"/>
                      <a:gd name="T79" fmla="*/ 41 h 42"/>
                      <a:gd name="T80" fmla="*/ 0 w 59"/>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2"/>
                      <a:gd name="T125" fmla="*/ 59 w 59"/>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2">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1"/>
                        </a:lnTo>
                        <a:lnTo>
                          <a:pt x="0" y="41"/>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619" name="Group 601"/>
                  <p:cNvGrpSpPr>
                    <a:grpSpLocks/>
                  </p:cNvGrpSpPr>
                  <p:nvPr/>
                </p:nvGrpSpPr>
                <p:grpSpPr bwMode="auto">
                  <a:xfrm>
                    <a:off x="1212" y="2297"/>
                    <a:ext cx="59" cy="41"/>
                    <a:chOff x="1212" y="2297"/>
                    <a:chExt cx="59" cy="41"/>
                  </a:xfrm>
                </p:grpSpPr>
                <p:sp>
                  <p:nvSpPr>
                    <p:cNvPr id="620" name="Freeform 602"/>
                    <p:cNvSpPr>
                      <a:spLocks/>
                    </p:cNvSpPr>
                    <p:nvPr/>
                  </p:nvSpPr>
                  <p:spPr bwMode="auto">
                    <a:xfrm>
                      <a:off x="1212" y="2297"/>
                      <a:ext cx="59" cy="41"/>
                    </a:xfrm>
                    <a:custGeom>
                      <a:avLst/>
                      <a:gdLst>
                        <a:gd name="T0" fmla="*/ 0 w 59"/>
                        <a:gd name="T1" fmla="*/ 14 h 41"/>
                        <a:gd name="T2" fmla="*/ 0 w 59"/>
                        <a:gd name="T3" fmla="*/ 13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621" name="Oval 603"/>
                    <p:cNvSpPr>
                      <a:spLocks noChangeArrowheads="1"/>
                    </p:cNvSpPr>
                    <p:nvPr/>
                  </p:nvSpPr>
                  <p:spPr bwMode="auto">
                    <a:xfrm>
                      <a:off x="1216" y="2298"/>
                      <a:ext cx="51" cy="39"/>
                    </a:xfrm>
                    <a:prstGeom prst="ellipse">
                      <a:avLst/>
                    </a:prstGeom>
                    <a:solidFill>
                      <a:srgbClr val="FC0128"/>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622" name="Group 604"/>
                    <p:cNvGrpSpPr>
                      <a:grpSpLocks/>
                    </p:cNvGrpSpPr>
                    <p:nvPr/>
                  </p:nvGrpSpPr>
                  <p:grpSpPr bwMode="auto">
                    <a:xfrm>
                      <a:off x="1245" y="2302"/>
                      <a:ext cx="7" cy="6"/>
                      <a:chOff x="1245" y="2302"/>
                      <a:chExt cx="7" cy="6"/>
                    </a:xfrm>
                  </p:grpSpPr>
                  <p:sp>
                    <p:nvSpPr>
                      <p:cNvPr id="623" name="Oval 605"/>
                      <p:cNvSpPr>
                        <a:spLocks noChangeArrowheads="1"/>
                      </p:cNvSpPr>
                      <p:nvPr/>
                    </p:nvSpPr>
                    <p:spPr bwMode="auto">
                      <a:xfrm>
                        <a:off x="1245" y="2302"/>
                        <a:ext cx="5" cy="4"/>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624" name="Oval 606"/>
                      <p:cNvSpPr>
                        <a:spLocks noChangeArrowheads="1"/>
                      </p:cNvSpPr>
                      <p:nvPr/>
                    </p:nvSpPr>
                    <p:spPr bwMode="auto">
                      <a:xfrm>
                        <a:off x="1250" y="2306"/>
                        <a:ext cx="2" cy="2"/>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602" name="Group 607"/>
                <p:cNvGrpSpPr>
                  <a:grpSpLocks/>
                </p:cNvGrpSpPr>
                <p:nvPr/>
              </p:nvGrpSpPr>
              <p:grpSpPr bwMode="auto">
                <a:xfrm>
                  <a:off x="1211" y="2347"/>
                  <a:ext cx="58" cy="44"/>
                  <a:chOff x="1211" y="2347"/>
                  <a:chExt cx="58" cy="44"/>
                </a:xfrm>
              </p:grpSpPr>
              <p:sp>
                <p:nvSpPr>
                  <p:cNvPr id="611" name="Freeform 608"/>
                  <p:cNvSpPr>
                    <a:spLocks/>
                  </p:cNvSpPr>
                  <p:nvPr/>
                </p:nvSpPr>
                <p:spPr bwMode="auto">
                  <a:xfrm>
                    <a:off x="1211" y="2347"/>
                    <a:ext cx="58" cy="41"/>
                  </a:xfrm>
                  <a:custGeom>
                    <a:avLst/>
                    <a:gdLst>
                      <a:gd name="T0" fmla="*/ 0 w 58"/>
                      <a:gd name="T1" fmla="*/ 14 h 41"/>
                      <a:gd name="T2" fmla="*/ 0 w 58"/>
                      <a:gd name="T3" fmla="*/ 13 h 41"/>
                      <a:gd name="T4" fmla="*/ 1 w 58"/>
                      <a:gd name="T5" fmla="*/ 11 h 41"/>
                      <a:gd name="T6" fmla="*/ 1 w 58"/>
                      <a:gd name="T7" fmla="*/ 10 h 41"/>
                      <a:gd name="T8" fmla="*/ 2 w 58"/>
                      <a:gd name="T9" fmla="*/ 9 h 41"/>
                      <a:gd name="T10" fmla="*/ 3 w 58"/>
                      <a:gd name="T11" fmla="*/ 8 h 41"/>
                      <a:gd name="T12" fmla="*/ 4 w 58"/>
                      <a:gd name="T13" fmla="*/ 7 h 41"/>
                      <a:gd name="T14" fmla="*/ 5 w 58"/>
                      <a:gd name="T15" fmla="*/ 6 h 41"/>
                      <a:gd name="T16" fmla="*/ 7 w 58"/>
                      <a:gd name="T17" fmla="*/ 5 h 41"/>
                      <a:gd name="T18" fmla="*/ 8 w 58"/>
                      <a:gd name="T19" fmla="*/ 4 h 41"/>
                      <a:gd name="T20" fmla="*/ 11 w 58"/>
                      <a:gd name="T21" fmla="*/ 3 h 41"/>
                      <a:gd name="T22" fmla="*/ 13 w 58"/>
                      <a:gd name="T23" fmla="*/ 2 h 41"/>
                      <a:gd name="T24" fmla="*/ 16 w 58"/>
                      <a:gd name="T25" fmla="*/ 2 h 41"/>
                      <a:gd name="T26" fmla="*/ 18 w 58"/>
                      <a:gd name="T27" fmla="*/ 1 h 41"/>
                      <a:gd name="T28" fmla="*/ 21 w 58"/>
                      <a:gd name="T29" fmla="*/ 1 h 41"/>
                      <a:gd name="T30" fmla="*/ 23 w 58"/>
                      <a:gd name="T31" fmla="*/ 0 h 41"/>
                      <a:gd name="T32" fmla="*/ 25 w 58"/>
                      <a:gd name="T33" fmla="*/ 0 h 41"/>
                      <a:gd name="T34" fmla="*/ 28 w 58"/>
                      <a:gd name="T35" fmla="*/ 0 h 41"/>
                      <a:gd name="T36" fmla="*/ 30 w 58"/>
                      <a:gd name="T37" fmla="*/ 0 h 41"/>
                      <a:gd name="T38" fmla="*/ 32 w 58"/>
                      <a:gd name="T39" fmla="*/ 0 h 41"/>
                      <a:gd name="T40" fmla="*/ 34 w 58"/>
                      <a:gd name="T41" fmla="*/ 0 h 41"/>
                      <a:gd name="T42" fmla="*/ 37 w 58"/>
                      <a:gd name="T43" fmla="*/ 1 h 41"/>
                      <a:gd name="T44" fmla="*/ 39 w 58"/>
                      <a:gd name="T45" fmla="*/ 1 h 41"/>
                      <a:gd name="T46" fmla="*/ 41 w 58"/>
                      <a:gd name="T47" fmla="*/ 2 h 41"/>
                      <a:gd name="T48" fmla="*/ 43 w 58"/>
                      <a:gd name="T49" fmla="*/ 2 h 41"/>
                      <a:gd name="T50" fmla="*/ 45 w 58"/>
                      <a:gd name="T51" fmla="*/ 3 h 41"/>
                      <a:gd name="T52" fmla="*/ 47 w 58"/>
                      <a:gd name="T53" fmla="*/ 3 h 41"/>
                      <a:gd name="T54" fmla="*/ 48 w 58"/>
                      <a:gd name="T55" fmla="*/ 4 h 41"/>
                      <a:gd name="T56" fmla="*/ 49 w 58"/>
                      <a:gd name="T57" fmla="*/ 5 h 41"/>
                      <a:gd name="T58" fmla="*/ 50 w 58"/>
                      <a:gd name="T59" fmla="*/ 5 h 41"/>
                      <a:gd name="T60" fmla="*/ 52 w 58"/>
                      <a:gd name="T61" fmla="*/ 6 h 41"/>
                      <a:gd name="T62" fmla="*/ 53 w 58"/>
                      <a:gd name="T63" fmla="*/ 7 h 41"/>
                      <a:gd name="T64" fmla="*/ 54 w 58"/>
                      <a:gd name="T65" fmla="*/ 8 h 41"/>
                      <a:gd name="T66" fmla="*/ 55 w 58"/>
                      <a:gd name="T67" fmla="*/ 9 h 41"/>
                      <a:gd name="T68" fmla="*/ 55 w 58"/>
                      <a:gd name="T69" fmla="*/ 10 h 41"/>
                      <a:gd name="T70" fmla="*/ 56 w 58"/>
                      <a:gd name="T71" fmla="*/ 11 h 41"/>
                      <a:gd name="T72" fmla="*/ 57 w 58"/>
                      <a:gd name="T73" fmla="*/ 12 h 41"/>
                      <a:gd name="T74" fmla="*/ 57 w 58"/>
                      <a:gd name="T75" fmla="*/ 13 h 41"/>
                      <a:gd name="T76" fmla="*/ 57 w 58"/>
                      <a:gd name="T77" fmla="*/ 40 h 41"/>
                      <a:gd name="T78" fmla="*/ 0 w 58"/>
                      <a:gd name="T79" fmla="*/ 40 h 41"/>
                      <a:gd name="T80" fmla="*/ 0 w 58"/>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1"/>
                      <a:gd name="T125" fmla="*/ 58 w 5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1">
                        <a:moveTo>
                          <a:pt x="0" y="14"/>
                        </a:moveTo>
                        <a:lnTo>
                          <a:pt x="0" y="13"/>
                        </a:lnTo>
                        <a:lnTo>
                          <a:pt x="1" y="11"/>
                        </a:lnTo>
                        <a:lnTo>
                          <a:pt x="1" y="10"/>
                        </a:lnTo>
                        <a:lnTo>
                          <a:pt x="2" y="9"/>
                        </a:lnTo>
                        <a:lnTo>
                          <a:pt x="3" y="8"/>
                        </a:lnTo>
                        <a:lnTo>
                          <a:pt x="4" y="7"/>
                        </a:lnTo>
                        <a:lnTo>
                          <a:pt x="5" y="6"/>
                        </a:lnTo>
                        <a:lnTo>
                          <a:pt x="7" y="5"/>
                        </a:lnTo>
                        <a:lnTo>
                          <a:pt x="8" y="4"/>
                        </a:lnTo>
                        <a:lnTo>
                          <a:pt x="11" y="3"/>
                        </a:lnTo>
                        <a:lnTo>
                          <a:pt x="13" y="2"/>
                        </a:lnTo>
                        <a:lnTo>
                          <a:pt x="16"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0" y="5"/>
                        </a:lnTo>
                        <a:lnTo>
                          <a:pt x="52" y="6"/>
                        </a:lnTo>
                        <a:lnTo>
                          <a:pt x="53" y="7"/>
                        </a:lnTo>
                        <a:lnTo>
                          <a:pt x="54" y="8"/>
                        </a:lnTo>
                        <a:lnTo>
                          <a:pt x="55" y="9"/>
                        </a:lnTo>
                        <a:lnTo>
                          <a:pt x="55" y="10"/>
                        </a:lnTo>
                        <a:lnTo>
                          <a:pt x="56" y="11"/>
                        </a:lnTo>
                        <a:lnTo>
                          <a:pt x="57" y="12"/>
                        </a:lnTo>
                        <a:lnTo>
                          <a:pt x="57" y="13"/>
                        </a:lnTo>
                        <a:lnTo>
                          <a:pt x="57"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612" name="Group 609"/>
                  <p:cNvGrpSpPr>
                    <a:grpSpLocks/>
                  </p:cNvGrpSpPr>
                  <p:nvPr/>
                </p:nvGrpSpPr>
                <p:grpSpPr bwMode="auto">
                  <a:xfrm>
                    <a:off x="1211" y="2349"/>
                    <a:ext cx="58" cy="42"/>
                    <a:chOff x="1211" y="2349"/>
                    <a:chExt cx="58" cy="42"/>
                  </a:xfrm>
                </p:grpSpPr>
                <p:sp>
                  <p:nvSpPr>
                    <p:cNvPr id="613" name="Freeform 610"/>
                    <p:cNvSpPr>
                      <a:spLocks/>
                    </p:cNvSpPr>
                    <p:nvPr/>
                  </p:nvSpPr>
                  <p:spPr bwMode="auto">
                    <a:xfrm>
                      <a:off x="1211" y="2349"/>
                      <a:ext cx="58" cy="42"/>
                    </a:xfrm>
                    <a:custGeom>
                      <a:avLst/>
                      <a:gdLst>
                        <a:gd name="T0" fmla="*/ 0 w 58"/>
                        <a:gd name="T1" fmla="*/ 14 h 42"/>
                        <a:gd name="T2" fmla="*/ 0 w 58"/>
                        <a:gd name="T3" fmla="*/ 13 h 42"/>
                        <a:gd name="T4" fmla="*/ 0 w 58"/>
                        <a:gd name="T5" fmla="*/ 11 h 42"/>
                        <a:gd name="T6" fmla="*/ 1 w 58"/>
                        <a:gd name="T7" fmla="*/ 10 h 42"/>
                        <a:gd name="T8" fmla="*/ 2 w 58"/>
                        <a:gd name="T9" fmla="*/ 9 h 42"/>
                        <a:gd name="T10" fmla="*/ 3 w 58"/>
                        <a:gd name="T11" fmla="*/ 8 h 42"/>
                        <a:gd name="T12" fmla="*/ 4 w 58"/>
                        <a:gd name="T13" fmla="*/ 7 h 42"/>
                        <a:gd name="T14" fmla="*/ 5 w 58"/>
                        <a:gd name="T15" fmla="*/ 6 h 42"/>
                        <a:gd name="T16" fmla="*/ 7 w 58"/>
                        <a:gd name="T17" fmla="*/ 5 h 42"/>
                        <a:gd name="T18" fmla="*/ 8 w 58"/>
                        <a:gd name="T19" fmla="*/ 4 h 42"/>
                        <a:gd name="T20" fmla="*/ 11 w 58"/>
                        <a:gd name="T21" fmla="*/ 3 h 42"/>
                        <a:gd name="T22" fmla="*/ 13 w 58"/>
                        <a:gd name="T23" fmla="*/ 2 h 42"/>
                        <a:gd name="T24" fmla="*/ 15 w 58"/>
                        <a:gd name="T25" fmla="*/ 2 h 42"/>
                        <a:gd name="T26" fmla="*/ 18 w 58"/>
                        <a:gd name="T27" fmla="*/ 1 h 42"/>
                        <a:gd name="T28" fmla="*/ 21 w 58"/>
                        <a:gd name="T29" fmla="*/ 1 h 42"/>
                        <a:gd name="T30" fmla="*/ 23 w 58"/>
                        <a:gd name="T31" fmla="*/ 0 h 42"/>
                        <a:gd name="T32" fmla="*/ 25 w 58"/>
                        <a:gd name="T33" fmla="*/ 0 h 42"/>
                        <a:gd name="T34" fmla="*/ 28 w 58"/>
                        <a:gd name="T35" fmla="*/ 0 h 42"/>
                        <a:gd name="T36" fmla="*/ 30 w 58"/>
                        <a:gd name="T37" fmla="*/ 0 h 42"/>
                        <a:gd name="T38" fmla="*/ 32 w 58"/>
                        <a:gd name="T39" fmla="*/ 0 h 42"/>
                        <a:gd name="T40" fmla="*/ 34 w 58"/>
                        <a:gd name="T41" fmla="*/ 0 h 42"/>
                        <a:gd name="T42" fmla="*/ 37 w 58"/>
                        <a:gd name="T43" fmla="*/ 1 h 42"/>
                        <a:gd name="T44" fmla="*/ 39 w 58"/>
                        <a:gd name="T45" fmla="*/ 1 h 42"/>
                        <a:gd name="T46" fmla="*/ 41 w 58"/>
                        <a:gd name="T47" fmla="*/ 2 h 42"/>
                        <a:gd name="T48" fmla="*/ 43 w 58"/>
                        <a:gd name="T49" fmla="*/ 2 h 42"/>
                        <a:gd name="T50" fmla="*/ 45 w 58"/>
                        <a:gd name="T51" fmla="*/ 3 h 42"/>
                        <a:gd name="T52" fmla="*/ 47 w 58"/>
                        <a:gd name="T53" fmla="*/ 3 h 42"/>
                        <a:gd name="T54" fmla="*/ 48 w 58"/>
                        <a:gd name="T55" fmla="*/ 4 h 42"/>
                        <a:gd name="T56" fmla="*/ 49 w 58"/>
                        <a:gd name="T57" fmla="*/ 5 h 42"/>
                        <a:gd name="T58" fmla="*/ 51 w 58"/>
                        <a:gd name="T59" fmla="*/ 5 h 42"/>
                        <a:gd name="T60" fmla="*/ 52 w 58"/>
                        <a:gd name="T61" fmla="*/ 6 h 42"/>
                        <a:gd name="T62" fmla="*/ 53 w 58"/>
                        <a:gd name="T63" fmla="*/ 7 h 42"/>
                        <a:gd name="T64" fmla="*/ 54 w 58"/>
                        <a:gd name="T65" fmla="*/ 8 h 42"/>
                        <a:gd name="T66" fmla="*/ 55 w 58"/>
                        <a:gd name="T67" fmla="*/ 9 h 42"/>
                        <a:gd name="T68" fmla="*/ 56 w 58"/>
                        <a:gd name="T69" fmla="*/ 10 h 42"/>
                        <a:gd name="T70" fmla="*/ 56 w 58"/>
                        <a:gd name="T71" fmla="*/ 11 h 42"/>
                        <a:gd name="T72" fmla="*/ 57 w 58"/>
                        <a:gd name="T73" fmla="*/ 12 h 42"/>
                        <a:gd name="T74" fmla="*/ 57 w 58"/>
                        <a:gd name="T75" fmla="*/ 13 h 42"/>
                        <a:gd name="T76" fmla="*/ 57 w 58"/>
                        <a:gd name="T77" fmla="*/ 41 h 42"/>
                        <a:gd name="T78" fmla="*/ 0 w 58"/>
                        <a:gd name="T79" fmla="*/ 41 h 42"/>
                        <a:gd name="T80" fmla="*/ 0 w 58"/>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2"/>
                        <a:gd name="T125" fmla="*/ 58 w 58"/>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2">
                          <a:moveTo>
                            <a:pt x="0" y="14"/>
                          </a:moveTo>
                          <a:lnTo>
                            <a:pt x="0" y="13"/>
                          </a:lnTo>
                          <a:lnTo>
                            <a:pt x="0" y="11"/>
                          </a:lnTo>
                          <a:lnTo>
                            <a:pt x="1" y="10"/>
                          </a:lnTo>
                          <a:lnTo>
                            <a:pt x="2" y="9"/>
                          </a:lnTo>
                          <a:lnTo>
                            <a:pt x="3" y="8"/>
                          </a:lnTo>
                          <a:lnTo>
                            <a:pt x="4" y="7"/>
                          </a:lnTo>
                          <a:lnTo>
                            <a:pt x="5" y="6"/>
                          </a:lnTo>
                          <a:lnTo>
                            <a:pt x="7" y="5"/>
                          </a:lnTo>
                          <a:lnTo>
                            <a:pt x="8" y="4"/>
                          </a:lnTo>
                          <a:lnTo>
                            <a:pt x="11" y="3"/>
                          </a:lnTo>
                          <a:lnTo>
                            <a:pt x="13" y="2"/>
                          </a:lnTo>
                          <a:lnTo>
                            <a:pt x="15"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1" y="5"/>
                          </a:lnTo>
                          <a:lnTo>
                            <a:pt x="52" y="6"/>
                          </a:lnTo>
                          <a:lnTo>
                            <a:pt x="53" y="7"/>
                          </a:lnTo>
                          <a:lnTo>
                            <a:pt x="54" y="8"/>
                          </a:lnTo>
                          <a:lnTo>
                            <a:pt x="55" y="9"/>
                          </a:lnTo>
                          <a:lnTo>
                            <a:pt x="56" y="10"/>
                          </a:lnTo>
                          <a:lnTo>
                            <a:pt x="56" y="11"/>
                          </a:lnTo>
                          <a:lnTo>
                            <a:pt x="57" y="12"/>
                          </a:lnTo>
                          <a:lnTo>
                            <a:pt x="57" y="13"/>
                          </a:lnTo>
                          <a:lnTo>
                            <a:pt x="57" y="41"/>
                          </a:lnTo>
                          <a:lnTo>
                            <a:pt x="0" y="41"/>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614" name="Oval 611"/>
                    <p:cNvSpPr>
                      <a:spLocks noChangeArrowheads="1"/>
                    </p:cNvSpPr>
                    <p:nvPr/>
                  </p:nvSpPr>
                  <p:spPr bwMode="auto">
                    <a:xfrm>
                      <a:off x="1215" y="2351"/>
                      <a:ext cx="49" cy="39"/>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615" name="Group 612"/>
                    <p:cNvGrpSpPr>
                      <a:grpSpLocks/>
                    </p:cNvGrpSpPr>
                    <p:nvPr/>
                  </p:nvGrpSpPr>
                  <p:grpSpPr bwMode="auto">
                    <a:xfrm>
                      <a:off x="1244" y="2354"/>
                      <a:ext cx="7" cy="7"/>
                      <a:chOff x="1244" y="2354"/>
                      <a:chExt cx="7" cy="7"/>
                    </a:xfrm>
                  </p:grpSpPr>
                  <p:sp>
                    <p:nvSpPr>
                      <p:cNvPr id="616" name="Oval 613"/>
                      <p:cNvSpPr>
                        <a:spLocks noChangeArrowheads="1"/>
                      </p:cNvSpPr>
                      <p:nvPr/>
                    </p:nvSpPr>
                    <p:spPr bwMode="auto">
                      <a:xfrm>
                        <a:off x="1244" y="2354"/>
                        <a:ext cx="4"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617" name="Oval 614"/>
                      <p:cNvSpPr>
                        <a:spLocks noChangeArrowheads="1"/>
                      </p:cNvSpPr>
                      <p:nvPr/>
                    </p:nvSpPr>
                    <p:spPr bwMode="auto">
                      <a:xfrm>
                        <a:off x="1248" y="2357"/>
                        <a:ext cx="3"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nvGrpSpPr>
                <p:cNvPr id="603" name="Group 615"/>
                <p:cNvGrpSpPr>
                  <a:grpSpLocks/>
                </p:cNvGrpSpPr>
                <p:nvPr/>
              </p:nvGrpSpPr>
              <p:grpSpPr bwMode="auto">
                <a:xfrm>
                  <a:off x="1212" y="2398"/>
                  <a:ext cx="59" cy="42"/>
                  <a:chOff x="1212" y="2398"/>
                  <a:chExt cx="59" cy="42"/>
                </a:xfrm>
              </p:grpSpPr>
              <p:sp>
                <p:nvSpPr>
                  <p:cNvPr id="604" name="Freeform 616"/>
                  <p:cNvSpPr>
                    <a:spLocks/>
                  </p:cNvSpPr>
                  <p:nvPr/>
                </p:nvSpPr>
                <p:spPr bwMode="auto">
                  <a:xfrm>
                    <a:off x="1212" y="2398"/>
                    <a:ext cx="59" cy="41"/>
                  </a:xfrm>
                  <a:custGeom>
                    <a:avLst/>
                    <a:gdLst>
                      <a:gd name="T0" fmla="*/ 0 w 59"/>
                      <a:gd name="T1" fmla="*/ 14 h 41"/>
                      <a:gd name="T2" fmla="*/ 0 w 59"/>
                      <a:gd name="T3" fmla="*/ 12 h 41"/>
                      <a:gd name="T4" fmla="*/ 0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39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0"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39"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grpSp>
                <p:nvGrpSpPr>
                  <p:cNvPr id="605" name="Group 617"/>
                  <p:cNvGrpSpPr>
                    <a:grpSpLocks/>
                  </p:cNvGrpSpPr>
                  <p:nvPr/>
                </p:nvGrpSpPr>
                <p:grpSpPr bwMode="auto">
                  <a:xfrm>
                    <a:off x="1212" y="2399"/>
                    <a:ext cx="59" cy="41"/>
                    <a:chOff x="1212" y="2399"/>
                    <a:chExt cx="59" cy="41"/>
                  </a:xfrm>
                </p:grpSpPr>
                <p:sp>
                  <p:nvSpPr>
                    <p:cNvPr id="606" name="Freeform 618"/>
                    <p:cNvSpPr>
                      <a:spLocks/>
                    </p:cNvSpPr>
                    <p:nvPr/>
                  </p:nvSpPr>
                  <p:spPr bwMode="auto">
                    <a:xfrm>
                      <a:off x="1212" y="2399"/>
                      <a:ext cx="59" cy="41"/>
                    </a:xfrm>
                    <a:custGeom>
                      <a:avLst/>
                      <a:gdLst>
                        <a:gd name="T0" fmla="*/ 0 w 59"/>
                        <a:gd name="T1" fmla="*/ 14 h 41"/>
                        <a:gd name="T2" fmla="*/ 0 w 59"/>
                        <a:gd name="T3" fmla="*/ 12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4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4"/>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400"/>
                    </a:p>
                  </p:txBody>
                </p:sp>
                <p:sp>
                  <p:nvSpPr>
                    <p:cNvPr id="607" name="Oval 619"/>
                    <p:cNvSpPr>
                      <a:spLocks noChangeArrowheads="1"/>
                    </p:cNvSpPr>
                    <p:nvPr/>
                  </p:nvSpPr>
                  <p:spPr bwMode="auto">
                    <a:xfrm>
                      <a:off x="1216" y="2401"/>
                      <a:ext cx="51" cy="38"/>
                    </a:xfrm>
                    <a:prstGeom prst="ellipse">
                      <a:avLst/>
                    </a:prstGeom>
                    <a:solidFill>
                      <a:srgbClr val="DFDFD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nvGrpSpPr>
                    <p:cNvPr id="608" name="Group 620"/>
                    <p:cNvGrpSpPr>
                      <a:grpSpLocks/>
                    </p:cNvGrpSpPr>
                    <p:nvPr/>
                  </p:nvGrpSpPr>
                  <p:grpSpPr bwMode="auto">
                    <a:xfrm>
                      <a:off x="1245" y="2404"/>
                      <a:ext cx="7" cy="6"/>
                      <a:chOff x="1245" y="2404"/>
                      <a:chExt cx="7" cy="6"/>
                    </a:xfrm>
                  </p:grpSpPr>
                  <p:sp>
                    <p:nvSpPr>
                      <p:cNvPr id="609" name="Oval 621"/>
                      <p:cNvSpPr>
                        <a:spLocks noChangeArrowheads="1"/>
                      </p:cNvSpPr>
                      <p:nvPr/>
                    </p:nvSpPr>
                    <p:spPr bwMode="auto">
                      <a:xfrm>
                        <a:off x="1245" y="2404"/>
                        <a:ext cx="5" cy="4"/>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sp>
                    <p:nvSpPr>
                      <p:cNvPr id="610" name="Oval 622"/>
                      <p:cNvSpPr>
                        <a:spLocks noChangeArrowheads="1"/>
                      </p:cNvSpPr>
                      <p:nvPr/>
                    </p:nvSpPr>
                    <p:spPr bwMode="auto">
                      <a:xfrm>
                        <a:off x="1250" y="2408"/>
                        <a:ext cx="2" cy="2"/>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400"/>
                      </a:p>
                    </p:txBody>
                  </p:sp>
                </p:grpSp>
              </p:grpSp>
            </p:grpSp>
          </p:grpSp>
        </p:grpSp>
        <p:grpSp>
          <p:nvGrpSpPr>
            <p:cNvPr id="625" name="Group 624"/>
            <p:cNvGrpSpPr>
              <a:grpSpLocks/>
            </p:cNvGrpSpPr>
            <p:nvPr/>
          </p:nvGrpSpPr>
          <p:grpSpPr bwMode="auto">
            <a:xfrm>
              <a:off x="1588" y="1371600"/>
              <a:ext cx="1778000" cy="687388"/>
              <a:chOff x="1" y="864"/>
              <a:chExt cx="1120" cy="433"/>
            </a:xfrm>
          </p:grpSpPr>
          <p:sp>
            <p:nvSpPr>
              <p:cNvPr id="626" name="Freeform 625"/>
              <p:cNvSpPr>
                <a:spLocks/>
              </p:cNvSpPr>
              <p:nvPr/>
            </p:nvSpPr>
            <p:spPr bwMode="auto">
              <a:xfrm>
                <a:off x="1" y="864"/>
                <a:ext cx="1120" cy="433"/>
              </a:xfrm>
              <a:custGeom>
                <a:avLst/>
                <a:gdLst>
                  <a:gd name="T0" fmla="*/ 1119 w 1120"/>
                  <a:gd name="T1" fmla="*/ 0 h 433"/>
                  <a:gd name="T2" fmla="*/ 1119 w 1120"/>
                  <a:gd name="T3" fmla="*/ 432 h 433"/>
                  <a:gd name="T4" fmla="*/ 0 w 1120"/>
                  <a:gd name="T5" fmla="*/ 432 h 433"/>
                  <a:gd name="T6" fmla="*/ 0 60000 65536"/>
                  <a:gd name="T7" fmla="*/ 0 60000 65536"/>
                  <a:gd name="T8" fmla="*/ 0 60000 65536"/>
                  <a:gd name="T9" fmla="*/ 0 w 1120"/>
                  <a:gd name="T10" fmla="*/ 0 h 433"/>
                  <a:gd name="T11" fmla="*/ 1120 w 1120"/>
                  <a:gd name="T12" fmla="*/ 433 h 433"/>
                </a:gdLst>
                <a:ahLst/>
                <a:cxnLst>
                  <a:cxn ang="T6">
                    <a:pos x="T0" y="T1"/>
                  </a:cxn>
                  <a:cxn ang="T7">
                    <a:pos x="T2" y="T3"/>
                  </a:cxn>
                  <a:cxn ang="T8">
                    <a:pos x="T4" y="T5"/>
                  </a:cxn>
                </a:cxnLst>
                <a:rect l="T9" t="T10" r="T11" b="T12"/>
                <a:pathLst>
                  <a:path w="1120" h="433">
                    <a:moveTo>
                      <a:pt x="1119" y="0"/>
                    </a:moveTo>
                    <a:lnTo>
                      <a:pt x="1119" y="432"/>
                    </a:lnTo>
                    <a:lnTo>
                      <a:pt x="0" y="432"/>
                    </a:lnTo>
                  </a:path>
                </a:pathLst>
              </a:custGeom>
              <a:solidFill>
                <a:srgbClr val="DBE1ED"/>
              </a:solidFill>
              <a:ln w="12700" cap="rnd" cmpd="sng">
                <a:solidFill>
                  <a:srgbClr val="919191"/>
                </a:solidFill>
                <a:prstDash val="solid"/>
                <a:round/>
                <a:headEnd type="none" w="med" len="med"/>
                <a:tailEnd type="none" w="med" len="med"/>
              </a:ln>
            </p:spPr>
            <p:txBody>
              <a:bodyPr/>
              <a:lstStyle/>
              <a:p>
                <a:endParaRPr lang="en-US" sz="1400"/>
              </a:p>
            </p:txBody>
          </p:sp>
          <p:sp>
            <p:nvSpPr>
              <p:cNvPr id="627" name="Freeform 626"/>
              <p:cNvSpPr>
                <a:spLocks/>
              </p:cNvSpPr>
              <p:nvPr/>
            </p:nvSpPr>
            <p:spPr bwMode="auto">
              <a:xfrm>
                <a:off x="1" y="864"/>
                <a:ext cx="1120" cy="433"/>
              </a:xfrm>
              <a:custGeom>
                <a:avLst/>
                <a:gdLst>
                  <a:gd name="T0" fmla="*/ 0 w 1120"/>
                  <a:gd name="T1" fmla="*/ 432 h 433"/>
                  <a:gd name="T2" fmla="*/ 0 w 1120"/>
                  <a:gd name="T3" fmla="*/ 0 h 433"/>
                  <a:gd name="T4" fmla="*/ 1119 w 1120"/>
                  <a:gd name="T5" fmla="*/ 0 h 433"/>
                  <a:gd name="T6" fmla="*/ 0 60000 65536"/>
                  <a:gd name="T7" fmla="*/ 0 60000 65536"/>
                  <a:gd name="T8" fmla="*/ 0 60000 65536"/>
                  <a:gd name="T9" fmla="*/ 0 w 1120"/>
                  <a:gd name="T10" fmla="*/ 0 h 433"/>
                  <a:gd name="T11" fmla="*/ 1120 w 1120"/>
                  <a:gd name="T12" fmla="*/ 433 h 433"/>
                </a:gdLst>
                <a:ahLst/>
                <a:cxnLst>
                  <a:cxn ang="T6">
                    <a:pos x="T0" y="T1"/>
                  </a:cxn>
                  <a:cxn ang="T7">
                    <a:pos x="T2" y="T3"/>
                  </a:cxn>
                  <a:cxn ang="T8">
                    <a:pos x="T4" y="T5"/>
                  </a:cxn>
                </a:cxnLst>
                <a:rect l="T9" t="T10" r="T11" b="T12"/>
                <a:pathLst>
                  <a:path w="1120" h="433">
                    <a:moveTo>
                      <a:pt x="0" y="432"/>
                    </a:moveTo>
                    <a:lnTo>
                      <a:pt x="0" y="0"/>
                    </a:lnTo>
                    <a:lnTo>
                      <a:pt x="1119" y="0"/>
                    </a:lnTo>
                  </a:path>
                </a:pathLst>
              </a:custGeom>
              <a:solidFill>
                <a:srgbClr val="DBE1ED"/>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628" name="Group 627"/>
            <p:cNvGrpSpPr>
              <a:grpSpLocks/>
            </p:cNvGrpSpPr>
            <p:nvPr/>
          </p:nvGrpSpPr>
          <p:grpSpPr bwMode="auto">
            <a:xfrm>
              <a:off x="2211388" y="2133600"/>
              <a:ext cx="638175" cy="306388"/>
              <a:chOff x="1393" y="1344"/>
              <a:chExt cx="402" cy="193"/>
            </a:xfrm>
          </p:grpSpPr>
          <p:sp>
            <p:nvSpPr>
              <p:cNvPr id="629" name="Freeform 628"/>
              <p:cNvSpPr>
                <a:spLocks/>
              </p:cNvSpPr>
              <p:nvPr/>
            </p:nvSpPr>
            <p:spPr bwMode="auto">
              <a:xfrm>
                <a:off x="1393" y="1344"/>
                <a:ext cx="402" cy="193"/>
              </a:xfrm>
              <a:custGeom>
                <a:avLst/>
                <a:gdLst>
                  <a:gd name="T0" fmla="*/ 401 w 402"/>
                  <a:gd name="T1" fmla="*/ 0 h 193"/>
                  <a:gd name="T2" fmla="*/ 401 w 402"/>
                  <a:gd name="T3" fmla="*/ 192 h 193"/>
                  <a:gd name="T4" fmla="*/ 0 w 402"/>
                  <a:gd name="T5" fmla="*/ 192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401" y="0"/>
                    </a:moveTo>
                    <a:lnTo>
                      <a:pt x="40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630" name="Freeform 629"/>
              <p:cNvSpPr>
                <a:spLocks/>
              </p:cNvSpPr>
              <p:nvPr/>
            </p:nvSpPr>
            <p:spPr bwMode="auto">
              <a:xfrm>
                <a:off x="1393" y="1344"/>
                <a:ext cx="402" cy="193"/>
              </a:xfrm>
              <a:custGeom>
                <a:avLst/>
                <a:gdLst>
                  <a:gd name="T0" fmla="*/ 0 w 402"/>
                  <a:gd name="T1" fmla="*/ 192 h 193"/>
                  <a:gd name="T2" fmla="*/ 0 w 402"/>
                  <a:gd name="T3" fmla="*/ 0 h 193"/>
                  <a:gd name="T4" fmla="*/ 401 w 402"/>
                  <a:gd name="T5" fmla="*/ 0 h 193"/>
                  <a:gd name="T6" fmla="*/ 0 60000 65536"/>
                  <a:gd name="T7" fmla="*/ 0 60000 65536"/>
                  <a:gd name="T8" fmla="*/ 0 60000 65536"/>
                  <a:gd name="T9" fmla="*/ 0 w 402"/>
                  <a:gd name="T10" fmla="*/ 0 h 193"/>
                  <a:gd name="T11" fmla="*/ 402 w 402"/>
                  <a:gd name="T12" fmla="*/ 193 h 193"/>
                </a:gdLst>
                <a:ahLst/>
                <a:cxnLst>
                  <a:cxn ang="T6">
                    <a:pos x="T0" y="T1"/>
                  </a:cxn>
                  <a:cxn ang="T7">
                    <a:pos x="T2" y="T3"/>
                  </a:cxn>
                  <a:cxn ang="T8">
                    <a:pos x="T4" y="T5"/>
                  </a:cxn>
                </a:cxnLst>
                <a:rect l="T9" t="T10" r="T11" b="T12"/>
                <a:pathLst>
                  <a:path w="402" h="193">
                    <a:moveTo>
                      <a:pt x="0" y="192"/>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631" name="Group 630"/>
            <p:cNvGrpSpPr>
              <a:grpSpLocks/>
            </p:cNvGrpSpPr>
            <p:nvPr/>
          </p:nvGrpSpPr>
          <p:grpSpPr bwMode="auto">
            <a:xfrm>
              <a:off x="2211388" y="1371600"/>
              <a:ext cx="6858000" cy="687388"/>
              <a:chOff x="1393" y="864"/>
              <a:chExt cx="4320" cy="433"/>
            </a:xfrm>
          </p:grpSpPr>
          <p:sp>
            <p:nvSpPr>
              <p:cNvPr id="632" name="Freeform 631"/>
              <p:cNvSpPr>
                <a:spLocks/>
              </p:cNvSpPr>
              <p:nvPr/>
            </p:nvSpPr>
            <p:spPr bwMode="auto">
              <a:xfrm>
                <a:off x="1393" y="864"/>
                <a:ext cx="4320" cy="433"/>
              </a:xfrm>
              <a:custGeom>
                <a:avLst/>
                <a:gdLst>
                  <a:gd name="T0" fmla="*/ 4319 w 4320"/>
                  <a:gd name="T1" fmla="*/ 0 h 433"/>
                  <a:gd name="T2" fmla="*/ 4319 w 4320"/>
                  <a:gd name="T3" fmla="*/ 432 h 433"/>
                  <a:gd name="T4" fmla="*/ 0 w 4320"/>
                  <a:gd name="T5" fmla="*/ 432 h 433"/>
                  <a:gd name="T6" fmla="*/ 0 60000 65536"/>
                  <a:gd name="T7" fmla="*/ 0 60000 65536"/>
                  <a:gd name="T8" fmla="*/ 0 60000 65536"/>
                  <a:gd name="T9" fmla="*/ 0 w 4320"/>
                  <a:gd name="T10" fmla="*/ 0 h 433"/>
                  <a:gd name="T11" fmla="*/ 4320 w 4320"/>
                  <a:gd name="T12" fmla="*/ 433 h 433"/>
                </a:gdLst>
                <a:ahLst/>
                <a:cxnLst>
                  <a:cxn ang="T6">
                    <a:pos x="T0" y="T1"/>
                  </a:cxn>
                  <a:cxn ang="T7">
                    <a:pos x="T2" y="T3"/>
                  </a:cxn>
                  <a:cxn ang="T8">
                    <a:pos x="T4" y="T5"/>
                  </a:cxn>
                </a:cxnLst>
                <a:rect l="T9" t="T10" r="T11" b="T12"/>
                <a:pathLst>
                  <a:path w="4320" h="433">
                    <a:moveTo>
                      <a:pt x="4319" y="0"/>
                    </a:moveTo>
                    <a:lnTo>
                      <a:pt x="4319" y="432"/>
                    </a:lnTo>
                    <a:lnTo>
                      <a:pt x="0" y="43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633" name="Freeform 632"/>
              <p:cNvSpPr>
                <a:spLocks/>
              </p:cNvSpPr>
              <p:nvPr/>
            </p:nvSpPr>
            <p:spPr bwMode="auto">
              <a:xfrm>
                <a:off x="1393" y="864"/>
                <a:ext cx="4320" cy="433"/>
              </a:xfrm>
              <a:custGeom>
                <a:avLst/>
                <a:gdLst>
                  <a:gd name="T0" fmla="*/ 0 w 4320"/>
                  <a:gd name="T1" fmla="*/ 432 h 433"/>
                  <a:gd name="T2" fmla="*/ 0 w 4320"/>
                  <a:gd name="T3" fmla="*/ 0 h 433"/>
                  <a:gd name="T4" fmla="*/ 4319 w 4320"/>
                  <a:gd name="T5" fmla="*/ 0 h 433"/>
                  <a:gd name="T6" fmla="*/ 0 60000 65536"/>
                  <a:gd name="T7" fmla="*/ 0 60000 65536"/>
                  <a:gd name="T8" fmla="*/ 0 60000 65536"/>
                  <a:gd name="T9" fmla="*/ 0 w 4320"/>
                  <a:gd name="T10" fmla="*/ 0 h 433"/>
                  <a:gd name="T11" fmla="*/ 4320 w 4320"/>
                  <a:gd name="T12" fmla="*/ 433 h 433"/>
                </a:gdLst>
                <a:ahLst/>
                <a:cxnLst>
                  <a:cxn ang="T6">
                    <a:pos x="T0" y="T1"/>
                  </a:cxn>
                  <a:cxn ang="T7">
                    <a:pos x="T2" y="T3"/>
                  </a:cxn>
                  <a:cxn ang="T8">
                    <a:pos x="T4" y="T5"/>
                  </a:cxn>
                </a:cxnLst>
                <a:rect l="T9" t="T10" r="T11" b="T12"/>
                <a:pathLst>
                  <a:path w="4320" h="433">
                    <a:moveTo>
                      <a:pt x="0" y="432"/>
                    </a:moveTo>
                    <a:lnTo>
                      <a:pt x="0" y="0"/>
                    </a:lnTo>
                    <a:lnTo>
                      <a:pt x="4319"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634" name="Group 633"/>
            <p:cNvGrpSpPr>
              <a:grpSpLocks/>
            </p:cNvGrpSpPr>
            <p:nvPr/>
          </p:nvGrpSpPr>
          <p:grpSpPr bwMode="auto">
            <a:xfrm>
              <a:off x="1588" y="2133600"/>
              <a:ext cx="1765300" cy="306388"/>
              <a:chOff x="1" y="1344"/>
              <a:chExt cx="1112" cy="193"/>
            </a:xfrm>
          </p:grpSpPr>
          <p:sp>
            <p:nvSpPr>
              <p:cNvPr id="635" name="Freeform 634"/>
              <p:cNvSpPr>
                <a:spLocks/>
              </p:cNvSpPr>
              <p:nvPr/>
            </p:nvSpPr>
            <p:spPr bwMode="auto">
              <a:xfrm>
                <a:off x="1" y="1344"/>
                <a:ext cx="1112" cy="193"/>
              </a:xfrm>
              <a:custGeom>
                <a:avLst/>
                <a:gdLst>
                  <a:gd name="T0" fmla="*/ 1111 w 1112"/>
                  <a:gd name="T1" fmla="*/ 0 h 193"/>
                  <a:gd name="T2" fmla="*/ 1111 w 1112"/>
                  <a:gd name="T3" fmla="*/ 192 h 193"/>
                  <a:gd name="T4" fmla="*/ 0 w 1112"/>
                  <a:gd name="T5" fmla="*/ 192 h 193"/>
                  <a:gd name="T6" fmla="*/ 0 60000 65536"/>
                  <a:gd name="T7" fmla="*/ 0 60000 65536"/>
                  <a:gd name="T8" fmla="*/ 0 60000 65536"/>
                  <a:gd name="T9" fmla="*/ 0 w 1112"/>
                  <a:gd name="T10" fmla="*/ 0 h 193"/>
                  <a:gd name="T11" fmla="*/ 1112 w 1112"/>
                  <a:gd name="T12" fmla="*/ 193 h 193"/>
                </a:gdLst>
                <a:ahLst/>
                <a:cxnLst>
                  <a:cxn ang="T6">
                    <a:pos x="T0" y="T1"/>
                  </a:cxn>
                  <a:cxn ang="T7">
                    <a:pos x="T2" y="T3"/>
                  </a:cxn>
                  <a:cxn ang="T8">
                    <a:pos x="T4" y="T5"/>
                  </a:cxn>
                </a:cxnLst>
                <a:rect l="T9" t="T10" r="T11" b="T12"/>
                <a:pathLst>
                  <a:path w="1112" h="193">
                    <a:moveTo>
                      <a:pt x="1111" y="0"/>
                    </a:moveTo>
                    <a:lnTo>
                      <a:pt x="1111" y="192"/>
                    </a:lnTo>
                    <a:lnTo>
                      <a:pt x="0" y="192"/>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636" name="Freeform 635"/>
              <p:cNvSpPr>
                <a:spLocks/>
              </p:cNvSpPr>
              <p:nvPr/>
            </p:nvSpPr>
            <p:spPr bwMode="auto">
              <a:xfrm>
                <a:off x="1" y="1344"/>
                <a:ext cx="1112" cy="193"/>
              </a:xfrm>
              <a:custGeom>
                <a:avLst/>
                <a:gdLst>
                  <a:gd name="T0" fmla="*/ 0 w 1112"/>
                  <a:gd name="T1" fmla="*/ 192 h 193"/>
                  <a:gd name="T2" fmla="*/ 0 w 1112"/>
                  <a:gd name="T3" fmla="*/ 0 h 193"/>
                  <a:gd name="T4" fmla="*/ 1111 w 1112"/>
                  <a:gd name="T5" fmla="*/ 0 h 193"/>
                  <a:gd name="T6" fmla="*/ 0 60000 65536"/>
                  <a:gd name="T7" fmla="*/ 0 60000 65536"/>
                  <a:gd name="T8" fmla="*/ 0 60000 65536"/>
                  <a:gd name="T9" fmla="*/ 0 w 1112"/>
                  <a:gd name="T10" fmla="*/ 0 h 193"/>
                  <a:gd name="T11" fmla="*/ 1112 w 1112"/>
                  <a:gd name="T12" fmla="*/ 193 h 193"/>
                </a:gdLst>
                <a:ahLst/>
                <a:cxnLst>
                  <a:cxn ang="T6">
                    <a:pos x="T0" y="T1"/>
                  </a:cxn>
                  <a:cxn ang="T7">
                    <a:pos x="T2" y="T3"/>
                  </a:cxn>
                  <a:cxn ang="T8">
                    <a:pos x="T4" y="T5"/>
                  </a:cxn>
                </a:cxnLst>
                <a:rect l="T9" t="T10" r="T11" b="T12"/>
                <a:pathLst>
                  <a:path w="1112" h="193">
                    <a:moveTo>
                      <a:pt x="0" y="192"/>
                    </a:moveTo>
                    <a:lnTo>
                      <a:pt x="0" y="0"/>
                    </a:lnTo>
                    <a:lnTo>
                      <a:pt x="111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sp>
          <p:nvSpPr>
            <p:cNvPr id="637" name="Rectangle 636"/>
            <p:cNvSpPr>
              <a:spLocks noChangeArrowheads="1"/>
            </p:cNvSpPr>
            <p:nvPr/>
          </p:nvSpPr>
          <p:spPr bwMode="auto">
            <a:xfrm>
              <a:off x="1262064" y="1389063"/>
              <a:ext cx="425038" cy="32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de-DE" sz="1100">
                  <a:solidFill>
                    <a:schemeClr val="tx1"/>
                  </a:solidFill>
                </a:rPr>
                <a:t>Abt</a:t>
              </a:r>
            </a:p>
          </p:txBody>
        </p:sp>
        <p:sp>
          <p:nvSpPr>
            <p:cNvPr id="638" name="Rectangle 637"/>
            <p:cNvSpPr>
              <a:spLocks noChangeArrowheads="1"/>
            </p:cNvSpPr>
            <p:nvPr/>
          </p:nvSpPr>
          <p:spPr bwMode="auto">
            <a:xfrm>
              <a:off x="55563" y="1770063"/>
              <a:ext cx="661707" cy="32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de-DE" sz="1100">
                  <a:solidFill>
                    <a:schemeClr val="tx1"/>
                  </a:solidFill>
                </a:rPr>
                <a:t>Prozeß</a:t>
              </a:r>
            </a:p>
          </p:txBody>
        </p:sp>
        <p:sp>
          <p:nvSpPr>
            <p:cNvPr id="639" name="Rectangle 638"/>
            <p:cNvSpPr>
              <a:spLocks noChangeArrowheads="1"/>
            </p:cNvSpPr>
            <p:nvPr/>
          </p:nvSpPr>
          <p:spPr bwMode="auto">
            <a:xfrm>
              <a:off x="195263" y="2133600"/>
              <a:ext cx="1424326" cy="374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spcAft>
                  <a:spcPct val="65000"/>
                </a:spcAft>
              </a:pPr>
              <a:r>
                <a:rPr lang="de-DE" sz="1200" b="0" dirty="0" smtClean="0">
                  <a:solidFill>
                    <a:schemeClr val="accent2"/>
                  </a:solidFill>
                  <a:latin typeface="Arial Narrow" charset="0"/>
                </a:rPr>
                <a:t>1</a:t>
              </a:r>
              <a:r>
                <a:rPr lang="de-DE" sz="1200" b="0" dirty="0" smtClean="0">
                  <a:solidFill>
                    <a:schemeClr val="tx1"/>
                  </a:solidFill>
                  <a:latin typeface="Arial Narrow" charset="0"/>
                </a:rPr>
                <a:t> Absatzplan </a:t>
              </a:r>
              <a:r>
                <a:rPr lang="de-DE" sz="1200" b="0" dirty="0">
                  <a:solidFill>
                    <a:schemeClr val="tx1"/>
                  </a:solidFill>
                  <a:latin typeface="Arial Narrow" charset="0"/>
                </a:rPr>
                <a:t>erstellen</a:t>
              </a:r>
            </a:p>
            <a:p>
              <a:pPr eaLnBrk="0" hangingPunct="0">
                <a:spcAft>
                  <a:spcPct val="65000"/>
                </a:spcAft>
              </a:pPr>
              <a:r>
                <a:rPr lang="de-DE" sz="1200" b="0" dirty="0" smtClean="0">
                  <a:solidFill>
                    <a:schemeClr val="accent2"/>
                  </a:solidFill>
                  <a:latin typeface="Arial Narrow" charset="0"/>
                </a:rPr>
                <a:t>2</a:t>
              </a:r>
              <a:r>
                <a:rPr lang="de-DE" sz="1200" b="0" dirty="0" smtClean="0">
                  <a:solidFill>
                    <a:schemeClr val="tx1"/>
                  </a:solidFill>
                  <a:latin typeface="Arial Narrow" charset="0"/>
                </a:rPr>
                <a:t> Stammdaten</a:t>
              </a:r>
              <a:endParaRPr lang="de-DE" sz="1200" b="0" dirty="0">
                <a:solidFill>
                  <a:schemeClr val="tx1"/>
                </a:solidFill>
                <a:latin typeface="Arial Narrow" charset="0"/>
              </a:endParaRPr>
            </a:p>
            <a:p>
              <a:pPr eaLnBrk="0" hangingPunct="0">
                <a:spcAft>
                  <a:spcPct val="65000"/>
                </a:spcAft>
              </a:pPr>
              <a:r>
                <a:rPr lang="de-DE" sz="1200" b="0" dirty="0" smtClean="0">
                  <a:solidFill>
                    <a:schemeClr val="accent2"/>
                  </a:solidFill>
                  <a:latin typeface="Arial Narrow" charset="0"/>
                </a:rPr>
                <a:t>3</a:t>
              </a:r>
              <a:r>
                <a:rPr lang="de-DE" sz="1200" b="0" dirty="0" smtClean="0">
                  <a:solidFill>
                    <a:schemeClr val="tx1"/>
                  </a:solidFill>
                  <a:latin typeface="Arial Narrow" charset="0"/>
                </a:rPr>
                <a:t> Überleitung </a:t>
              </a:r>
              <a:r>
                <a:rPr lang="de-DE" sz="1200" b="0" dirty="0">
                  <a:solidFill>
                    <a:schemeClr val="tx1"/>
                  </a:solidFill>
                  <a:latin typeface="Arial Narrow" charset="0"/>
                </a:rPr>
                <a:t>SOP</a:t>
              </a:r>
            </a:p>
            <a:p>
              <a:pPr eaLnBrk="0" hangingPunct="0">
                <a:spcAft>
                  <a:spcPct val="65000"/>
                </a:spcAft>
              </a:pPr>
              <a:r>
                <a:rPr lang="de-DE" sz="1200" b="0" dirty="0" smtClean="0">
                  <a:solidFill>
                    <a:schemeClr val="accent2"/>
                  </a:solidFill>
                  <a:latin typeface="Arial Narrow" charset="0"/>
                </a:rPr>
                <a:t>4</a:t>
              </a:r>
              <a:r>
                <a:rPr lang="de-DE" sz="1200" b="0" dirty="0" smtClean="0">
                  <a:solidFill>
                    <a:schemeClr val="tx1"/>
                  </a:solidFill>
                  <a:latin typeface="Arial Narrow" charset="0"/>
                </a:rPr>
                <a:t> SOP</a:t>
              </a:r>
              <a:endParaRPr lang="de-DE" sz="1200" b="0" dirty="0">
                <a:solidFill>
                  <a:schemeClr val="tx1"/>
                </a:solidFill>
                <a:latin typeface="Arial Narrow" charset="0"/>
              </a:endParaRPr>
            </a:p>
            <a:p>
              <a:pPr eaLnBrk="0" hangingPunct="0">
                <a:spcAft>
                  <a:spcPct val="65000"/>
                </a:spcAft>
              </a:pPr>
              <a:r>
                <a:rPr lang="de-DE" sz="1200" b="0" dirty="0" smtClean="0">
                  <a:solidFill>
                    <a:schemeClr val="accent2"/>
                  </a:solidFill>
                  <a:latin typeface="Arial Narrow" charset="0"/>
                </a:rPr>
                <a:t>5</a:t>
              </a:r>
              <a:r>
                <a:rPr lang="de-DE" sz="1200" b="0" dirty="0" smtClean="0">
                  <a:solidFill>
                    <a:schemeClr val="tx1"/>
                  </a:solidFill>
                  <a:latin typeface="Arial Narrow" charset="0"/>
                </a:rPr>
                <a:t> </a:t>
              </a:r>
              <a:r>
                <a:rPr lang="de-DE" sz="1200" b="0" dirty="0" err="1" smtClean="0">
                  <a:solidFill>
                    <a:schemeClr val="tx1"/>
                  </a:solidFill>
                  <a:latin typeface="Arial Narrow" charset="0"/>
                </a:rPr>
                <a:t>Überl</a:t>
              </a:r>
              <a:r>
                <a:rPr lang="de-DE" sz="1200" b="0" dirty="0">
                  <a:solidFill>
                    <a:schemeClr val="tx1"/>
                  </a:solidFill>
                  <a:latin typeface="Arial Narrow" charset="0"/>
                </a:rPr>
                <a:t>. </a:t>
              </a:r>
              <a:r>
                <a:rPr lang="de-DE" sz="1200" b="0" dirty="0" err="1">
                  <a:solidFill>
                    <a:schemeClr val="tx1"/>
                  </a:solidFill>
                  <a:latin typeface="Arial Narrow" charset="0"/>
                </a:rPr>
                <a:t>Leistungspl</a:t>
              </a:r>
              <a:r>
                <a:rPr lang="de-DE" sz="1200" b="0" dirty="0">
                  <a:solidFill>
                    <a:schemeClr val="tx1"/>
                  </a:solidFill>
                  <a:latin typeface="Arial Narrow" charset="0"/>
                </a:rPr>
                <a:t>.</a:t>
              </a:r>
            </a:p>
            <a:p>
              <a:pPr eaLnBrk="0" hangingPunct="0">
                <a:spcAft>
                  <a:spcPct val="65000"/>
                </a:spcAft>
              </a:pPr>
              <a:r>
                <a:rPr lang="de-DE" sz="1200" b="0" dirty="0" smtClean="0">
                  <a:solidFill>
                    <a:schemeClr val="accent2"/>
                  </a:solidFill>
                  <a:latin typeface="Arial Narrow" charset="0"/>
                </a:rPr>
                <a:t>6</a:t>
              </a:r>
              <a:r>
                <a:rPr lang="de-DE" sz="1200" b="0" dirty="0" smtClean="0">
                  <a:solidFill>
                    <a:schemeClr val="tx1"/>
                  </a:solidFill>
                  <a:latin typeface="Arial Narrow" charset="0"/>
                </a:rPr>
                <a:t> KST-</a:t>
              </a:r>
              <a:r>
                <a:rPr lang="de-DE" sz="1200" b="0" dirty="0" err="1" smtClean="0">
                  <a:solidFill>
                    <a:schemeClr val="tx1"/>
                  </a:solidFill>
                  <a:latin typeface="Arial Narrow" charset="0"/>
                </a:rPr>
                <a:t>PLan</a:t>
              </a:r>
              <a:r>
                <a:rPr lang="de-DE" sz="1200" b="0" dirty="0" smtClean="0">
                  <a:solidFill>
                    <a:schemeClr val="tx1"/>
                  </a:solidFill>
                  <a:latin typeface="Arial Narrow" charset="0"/>
                </a:rPr>
                <a:t>.</a:t>
              </a:r>
            </a:p>
            <a:p>
              <a:pPr eaLnBrk="0" hangingPunct="0">
                <a:spcAft>
                  <a:spcPct val="65000"/>
                </a:spcAft>
              </a:pPr>
              <a:r>
                <a:rPr lang="de-DE" sz="1200" dirty="0" smtClean="0">
                  <a:solidFill>
                    <a:schemeClr val="accent2"/>
                  </a:solidFill>
                  <a:latin typeface="Arial Narrow" charset="0"/>
                </a:rPr>
                <a:t>7</a:t>
              </a:r>
              <a:r>
                <a:rPr lang="de-DE" sz="1200" dirty="0" smtClean="0">
                  <a:latin typeface="Arial Narrow" charset="0"/>
                </a:rPr>
                <a:t> </a:t>
              </a:r>
              <a:r>
                <a:rPr lang="de-DE" sz="1200" b="0" dirty="0" err="1" smtClean="0">
                  <a:solidFill>
                    <a:schemeClr val="tx1"/>
                  </a:solidFill>
                  <a:latin typeface="Arial Narrow" charset="0"/>
                </a:rPr>
                <a:t>Plankalk</a:t>
              </a:r>
              <a:r>
                <a:rPr lang="de-DE" sz="1200" b="0" dirty="0">
                  <a:solidFill>
                    <a:schemeClr val="tx1"/>
                  </a:solidFill>
                  <a:latin typeface="Arial Narrow" charset="0"/>
                </a:rPr>
                <a:t>.</a:t>
              </a:r>
            </a:p>
            <a:p>
              <a:pPr eaLnBrk="0" hangingPunct="0">
                <a:spcAft>
                  <a:spcPct val="65000"/>
                </a:spcAft>
              </a:pPr>
              <a:r>
                <a:rPr lang="de-DE" sz="1200" b="0" dirty="0" smtClean="0">
                  <a:solidFill>
                    <a:schemeClr val="accent2"/>
                  </a:solidFill>
                  <a:latin typeface="Arial Narrow" charset="0"/>
                </a:rPr>
                <a:t>8</a:t>
              </a:r>
              <a:r>
                <a:rPr lang="de-DE" sz="1200" b="0" dirty="0" smtClean="0">
                  <a:solidFill>
                    <a:schemeClr val="tx1"/>
                  </a:solidFill>
                  <a:latin typeface="Arial Narrow" charset="0"/>
                </a:rPr>
                <a:t> </a:t>
              </a:r>
              <a:r>
                <a:rPr lang="de-DE" sz="1200" b="0" dirty="0" err="1" smtClean="0">
                  <a:solidFill>
                    <a:schemeClr val="tx1"/>
                  </a:solidFill>
                  <a:latin typeface="Arial Narrow" charset="0"/>
                </a:rPr>
                <a:t>Umsatzplg</a:t>
              </a:r>
              <a:r>
                <a:rPr lang="de-DE" sz="1200" b="0" dirty="0">
                  <a:solidFill>
                    <a:schemeClr val="tx1"/>
                  </a:solidFill>
                  <a:latin typeface="Arial Narrow" charset="0"/>
                </a:rPr>
                <a:t>.</a:t>
              </a:r>
            </a:p>
            <a:p>
              <a:pPr eaLnBrk="0" hangingPunct="0">
                <a:spcAft>
                  <a:spcPct val="65000"/>
                </a:spcAft>
              </a:pPr>
              <a:r>
                <a:rPr lang="de-DE" sz="1200" b="0" dirty="0" smtClean="0">
                  <a:solidFill>
                    <a:schemeClr val="accent2"/>
                  </a:solidFill>
                  <a:latin typeface="Arial Narrow" charset="0"/>
                </a:rPr>
                <a:t>9</a:t>
              </a:r>
              <a:r>
                <a:rPr lang="de-DE" sz="1200" b="0" dirty="0" smtClean="0">
                  <a:solidFill>
                    <a:schemeClr val="tx1"/>
                  </a:solidFill>
                  <a:latin typeface="Arial Narrow" charset="0"/>
                </a:rPr>
                <a:t> Ergebn.plg</a:t>
              </a:r>
              <a:r>
                <a:rPr lang="de-DE" sz="1200" b="0" dirty="0">
                  <a:solidFill>
                    <a:schemeClr val="tx1"/>
                  </a:solidFill>
                  <a:latin typeface="Arial Narrow" charset="0"/>
                </a:rPr>
                <a:t>. </a:t>
              </a:r>
            </a:p>
            <a:p>
              <a:pPr eaLnBrk="0" hangingPunct="0">
                <a:spcAft>
                  <a:spcPct val="65000"/>
                </a:spcAft>
              </a:pPr>
              <a:r>
                <a:rPr lang="de-DE" sz="1200" b="0" dirty="0" smtClean="0">
                  <a:solidFill>
                    <a:schemeClr val="accent2"/>
                  </a:solidFill>
                  <a:latin typeface="Arial Narrow" charset="0"/>
                </a:rPr>
                <a:t>10</a:t>
              </a:r>
              <a:r>
                <a:rPr lang="de-DE" sz="1200" b="0" dirty="0" smtClean="0">
                  <a:solidFill>
                    <a:schemeClr val="tx1"/>
                  </a:solidFill>
                  <a:latin typeface="Arial Narrow" charset="0"/>
                </a:rPr>
                <a:t> </a:t>
              </a:r>
              <a:r>
                <a:rPr lang="de-DE" sz="1200" b="0" dirty="0" err="1" smtClean="0">
                  <a:solidFill>
                    <a:schemeClr val="tx1"/>
                  </a:solidFill>
                  <a:latin typeface="Arial Narrow" charset="0"/>
                </a:rPr>
                <a:t>GuV</a:t>
              </a:r>
              <a:r>
                <a:rPr lang="de-DE" sz="1200" b="0" dirty="0" smtClean="0">
                  <a:solidFill>
                    <a:schemeClr val="tx1"/>
                  </a:solidFill>
                  <a:latin typeface="Arial Narrow" charset="0"/>
                </a:rPr>
                <a:t> </a:t>
              </a:r>
              <a:r>
                <a:rPr lang="de-DE" sz="1200" b="0" dirty="0">
                  <a:solidFill>
                    <a:schemeClr val="tx1"/>
                  </a:solidFill>
                  <a:latin typeface="Arial Narrow" charset="0"/>
                </a:rPr>
                <a:t>&amp; Bilanz</a:t>
              </a:r>
            </a:p>
          </p:txBody>
        </p:sp>
        <p:sp>
          <p:nvSpPr>
            <p:cNvPr id="640" name="Freeform 639"/>
            <p:cNvSpPr>
              <a:spLocks/>
            </p:cNvSpPr>
            <p:nvPr/>
          </p:nvSpPr>
          <p:spPr bwMode="auto">
            <a:xfrm>
              <a:off x="0" y="1371600"/>
              <a:ext cx="1766888" cy="687388"/>
            </a:xfrm>
            <a:custGeom>
              <a:avLst/>
              <a:gdLst>
                <a:gd name="T0" fmla="*/ 0 w 1113"/>
                <a:gd name="T1" fmla="*/ 0 h 433"/>
                <a:gd name="T2" fmla="*/ 1112 w 1113"/>
                <a:gd name="T3" fmla="*/ 432 h 433"/>
                <a:gd name="T4" fmla="*/ 0 60000 65536"/>
                <a:gd name="T5" fmla="*/ 0 60000 65536"/>
              </a:gdLst>
              <a:ahLst/>
              <a:cxnLst>
                <a:cxn ang="T4">
                  <a:pos x="T0" y="T1"/>
                </a:cxn>
                <a:cxn ang="T5">
                  <a:pos x="T2" y="T3"/>
                </a:cxn>
              </a:cxnLst>
              <a:rect l="0" t="0" r="r" b="b"/>
              <a:pathLst>
                <a:path w="1113" h="433">
                  <a:moveTo>
                    <a:pt x="0" y="0"/>
                  </a:moveTo>
                  <a:lnTo>
                    <a:pt x="1112" y="432"/>
                  </a:lnTo>
                </a:path>
              </a:pathLst>
            </a:custGeom>
            <a:noFill/>
            <a:ln w="25400" cap="rnd" cmpd="sng">
              <a:solidFill>
                <a:schemeClr val="accent2"/>
              </a:solidFill>
              <a:prstDash val="solid"/>
              <a:round/>
              <a:headEnd type="none" w="med" len="med"/>
              <a:tailEnd type="none" w="med" len="med"/>
            </a:ln>
            <a:effectLst>
              <a:prstShdw prst="shdw17" dist="17961" dir="2700000">
                <a:srgbClr val="000F7D"/>
              </a:prstShdw>
            </a:effectLst>
            <a:extLst>
              <a:ext uri="{909E8E84-426E-40dd-AFC4-6F175D3DCCD1}">
                <a14:hiddenFill xmlns:a14="http://schemas.microsoft.com/office/drawing/2010/main">
                  <a:solidFill>
                    <a:srgbClr val="FFFFFF"/>
                  </a:solidFill>
                </a14:hiddenFill>
              </a:ext>
            </a:extLst>
          </p:spPr>
          <p:txBody>
            <a:bodyPr/>
            <a:lstStyle/>
            <a:p>
              <a:endParaRPr lang="en-US" sz="1400"/>
            </a:p>
          </p:txBody>
        </p:sp>
        <p:sp>
          <p:nvSpPr>
            <p:cNvPr id="641" name="Rectangle 640"/>
            <p:cNvSpPr>
              <a:spLocks noChangeArrowheads="1"/>
            </p:cNvSpPr>
            <p:nvPr/>
          </p:nvSpPr>
          <p:spPr bwMode="auto">
            <a:xfrm>
              <a:off x="2217738" y="1489074"/>
              <a:ext cx="743815" cy="37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de-DE" sz="1100" dirty="0" err="1">
                  <a:solidFill>
                    <a:schemeClr val="accent2"/>
                  </a:solidFill>
                </a:rPr>
                <a:t>Marktg</a:t>
              </a:r>
              <a:r>
                <a:rPr lang="de-DE" sz="1400" dirty="0">
                  <a:solidFill>
                    <a:schemeClr val="accent2"/>
                  </a:solidFill>
                </a:rPr>
                <a:t>.</a:t>
              </a:r>
            </a:p>
          </p:txBody>
        </p:sp>
        <p:grpSp>
          <p:nvGrpSpPr>
            <p:cNvPr id="643" name="Group 642"/>
            <p:cNvGrpSpPr>
              <a:grpSpLocks/>
            </p:cNvGrpSpPr>
            <p:nvPr/>
          </p:nvGrpSpPr>
          <p:grpSpPr bwMode="auto">
            <a:xfrm>
              <a:off x="1803400" y="1371600"/>
              <a:ext cx="369888" cy="700088"/>
              <a:chOff x="1136" y="864"/>
              <a:chExt cx="233" cy="441"/>
            </a:xfrm>
          </p:grpSpPr>
          <p:sp>
            <p:nvSpPr>
              <p:cNvPr id="644" name="Freeform 643"/>
              <p:cNvSpPr>
                <a:spLocks/>
              </p:cNvSpPr>
              <p:nvPr/>
            </p:nvSpPr>
            <p:spPr bwMode="auto">
              <a:xfrm>
                <a:off x="1136" y="864"/>
                <a:ext cx="233" cy="441"/>
              </a:xfrm>
              <a:custGeom>
                <a:avLst/>
                <a:gdLst>
                  <a:gd name="T0" fmla="*/ 232 w 233"/>
                  <a:gd name="T1" fmla="*/ 0 h 441"/>
                  <a:gd name="T2" fmla="*/ 232 w 233"/>
                  <a:gd name="T3" fmla="*/ 440 h 441"/>
                  <a:gd name="T4" fmla="*/ 0 w 233"/>
                  <a:gd name="T5" fmla="*/ 440 h 441"/>
                  <a:gd name="T6" fmla="*/ 0 60000 65536"/>
                  <a:gd name="T7" fmla="*/ 0 60000 65536"/>
                  <a:gd name="T8" fmla="*/ 0 60000 65536"/>
                  <a:gd name="T9" fmla="*/ 0 w 233"/>
                  <a:gd name="T10" fmla="*/ 0 h 441"/>
                  <a:gd name="T11" fmla="*/ 233 w 233"/>
                  <a:gd name="T12" fmla="*/ 441 h 441"/>
                </a:gdLst>
                <a:ahLst/>
                <a:cxnLst>
                  <a:cxn ang="T6">
                    <a:pos x="T0" y="T1"/>
                  </a:cxn>
                  <a:cxn ang="T7">
                    <a:pos x="T2" y="T3"/>
                  </a:cxn>
                  <a:cxn ang="T8">
                    <a:pos x="T4" y="T5"/>
                  </a:cxn>
                </a:cxnLst>
                <a:rect l="T9" t="T10" r="T11" b="T12"/>
                <a:pathLst>
                  <a:path w="233" h="441">
                    <a:moveTo>
                      <a:pt x="232" y="0"/>
                    </a:moveTo>
                    <a:lnTo>
                      <a:pt x="232" y="440"/>
                    </a:lnTo>
                    <a:lnTo>
                      <a:pt x="0" y="440"/>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400"/>
              </a:p>
            </p:txBody>
          </p:sp>
          <p:sp>
            <p:nvSpPr>
              <p:cNvPr id="645" name="Freeform 644"/>
              <p:cNvSpPr>
                <a:spLocks/>
              </p:cNvSpPr>
              <p:nvPr/>
            </p:nvSpPr>
            <p:spPr bwMode="auto">
              <a:xfrm>
                <a:off x="1136" y="864"/>
                <a:ext cx="233" cy="441"/>
              </a:xfrm>
              <a:custGeom>
                <a:avLst/>
                <a:gdLst>
                  <a:gd name="T0" fmla="*/ 0 w 233"/>
                  <a:gd name="T1" fmla="*/ 440 h 441"/>
                  <a:gd name="T2" fmla="*/ 0 w 233"/>
                  <a:gd name="T3" fmla="*/ 0 h 441"/>
                  <a:gd name="T4" fmla="*/ 232 w 233"/>
                  <a:gd name="T5" fmla="*/ 0 h 441"/>
                  <a:gd name="T6" fmla="*/ 0 60000 65536"/>
                  <a:gd name="T7" fmla="*/ 0 60000 65536"/>
                  <a:gd name="T8" fmla="*/ 0 60000 65536"/>
                  <a:gd name="T9" fmla="*/ 0 w 233"/>
                  <a:gd name="T10" fmla="*/ 0 h 441"/>
                  <a:gd name="T11" fmla="*/ 233 w 233"/>
                  <a:gd name="T12" fmla="*/ 441 h 441"/>
                </a:gdLst>
                <a:ahLst/>
                <a:cxnLst>
                  <a:cxn ang="T6">
                    <a:pos x="T0" y="T1"/>
                  </a:cxn>
                  <a:cxn ang="T7">
                    <a:pos x="T2" y="T3"/>
                  </a:cxn>
                  <a:cxn ang="T8">
                    <a:pos x="T4" y="T5"/>
                  </a:cxn>
                </a:cxnLst>
                <a:rect l="T9" t="T10" r="T11" b="T12"/>
                <a:pathLst>
                  <a:path w="233" h="441">
                    <a:moveTo>
                      <a:pt x="0" y="440"/>
                    </a:moveTo>
                    <a:lnTo>
                      <a:pt x="0" y="0"/>
                    </a:lnTo>
                    <a:lnTo>
                      <a:pt x="232"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400"/>
              </a:p>
            </p:txBody>
          </p:sp>
        </p:grpSp>
        <p:grpSp>
          <p:nvGrpSpPr>
            <p:cNvPr id="646" name="Group 645"/>
            <p:cNvGrpSpPr>
              <a:grpSpLocks/>
            </p:cNvGrpSpPr>
            <p:nvPr/>
          </p:nvGrpSpPr>
          <p:grpSpPr bwMode="auto">
            <a:xfrm>
              <a:off x="2490788" y="1755775"/>
              <a:ext cx="122237" cy="238125"/>
              <a:chOff x="1569" y="1106"/>
              <a:chExt cx="77" cy="150"/>
            </a:xfrm>
          </p:grpSpPr>
          <p:sp>
            <p:nvSpPr>
              <p:cNvPr id="647" name="Rectangle 646"/>
              <p:cNvSpPr>
                <a:spLocks noChangeArrowheads="1"/>
              </p:cNvSpPr>
              <p:nvPr/>
            </p:nvSpPr>
            <p:spPr bwMode="auto">
              <a:xfrm>
                <a:off x="1569" y="1106"/>
                <a:ext cx="77" cy="150"/>
              </a:xfrm>
              <a:prstGeom prst="rect">
                <a:avLst/>
              </a:prstGeom>
              <a:solidFill>
                <a:srgbClr val="FF8000"/>
              </a:solidFill>
              <a:ln w="12700">
                <a:solidFill>
                  <a:srgbClr val="000000"/>
                </a:solidFill>
                <a:miter lim="800000"/>
                <a:headEnd/>
                <a:tailEnd/>
              </a:ln>
            </p:spPr>
            <p:txBody>
              <a:bodyPr wrap="none" anchor="ctr"/>
              <a:lstStyle/>
              <a:p>
                <a:pPr eaLnBrk="0" hangingPunct="0"/>
                <a:endParaRPr lang="de-DE" sz="1100"/>
              </a:p>
            </p:txBody>
          </p:sp>
          <p:grpSp>
            <p:nvGrpSpPr>
              <p:cNvPr id="648" name="Group 647"/>
              <p:cNvGrpSpPr>
                <a:grpSpLocks/>
              </p:cNvGrpSpPr>
              <p:nvPr/>
            </p:nvGrpSpPr>
            <p:grpSpPr bwMode="auto">
              <a:xfrm>
                <a:off x="1577" y="1106"/>
                <a:ext cx="60" cy="146"/>
                <a:chOff x="1577" y="1106"/>
                <a:chExt cx="60" cy="146"/>
              </a:xfrm>
            </p:grpSpPr>
            <p:grpSp>
              <p:nvGrpSpPr>
                <p:cNvPr id="649" name="Group 648"/>
                <p:cNvGrpSpPr>
                  <a:grpSpLocks/>
                </p:cNvGrpSpPr>
                <p:nvPr/>
              </p:nvGrpSpPr>
              <p:grpSpPr bwMode="auto">
                <a:xfrm>
                  <a:off x="1578" y="1106"/>
                  <a:ext cx="59" cy="44"/>
                  <a:chOff x="1578" y="1106"/>
                  <a:chExt cx="59" cy="44"/>
                </a:xfrm>
              </p:grpSpPr>
              <p:sp>
                <p:nvSpPr>
                  <p:cNvPr id="666" name="Freeform 649"/>
                  <p:cNvSpPr>
                    <a:spLocks/>
                  </p:cNvSpPr>
                  <p:nvPr/>
                </p:nvSpPr>
                <p:spPr bwMode="auto">
                  <a:xfrm>
                    <a:off x="1578" y="1106"/>
                    <a:ext cx="59" cy="42"/>
                  </a:xfrm>
                  <a:custGeom>
                    <a:avLst/>
                    <a:gdLst>
                      <a:gd name="T0" fmla="*/ 0 w 59"/>
                      <a:gd name="T1" fmla="*/ 14 h 42"/>
                      <a:gd name="T2" fmla="*/ 0 w 59"/>
                      <a:gd name="T3" fmla="*/ 13 h 42"/>
                      <a:gd name="T4" fmla="*/ 1 w 59"/>
                      <a:gd name="T5" fmla="*/ 11 h 42"/>
                      <a:gd name="T6" fmla="*/ 1 w 59"/>
                      <a:gd name="T7" fmla="*/ 10 h 42"/>
                      <a:gd name="T8" fmla="*/ 2 w 59"/>
                      <a:gd name="T9" fmla="*/ 9 h 42"/>
                      <a:gd name="T10" fmla="*/ 3 w 59"/>
                      <a:gd name="T11" fmla="*/ 8 h 42"/>
                      <a:gd name="T12" fmla="*/ 4 w 59"/>
                      <a:gd name="T13" fmla="*/ 7 h 42"/>
                      <a:gd name="T14" fmla="*/ 5 w 59"/>
                      <a:gd name="T15" fmla="*/ 6 h 42"/>
                      <a:gd name="T16" fmla="*/ 7 w 59"/>
                      <a:gd name="T17" fmla="*/ 5 h 42"/>
                      <a:gd name="T18" fmla="*/ 9 w 59"/>
                      <a:gd name="T19" fmla="*/ 4 h 42"/>
                      <a:gd name="T20" fmla="*/ 11 w 59"/>
                      <a:gd name="T21" fmla="*/ 3 h 42"/>
                      <a:gd name="T22" fmla="*/ 13 w 59"/>
                      <a:gd name="T23" fmla="*/ 2 h 42"/>
                      <a:gd name="T24" fmla="*/ 16 w 59"/>
                      <a:gd name="T25" fmla="*/ 2 h 42"/>
                      <a:gd name="T26" fmla="*/ 18 w 59"/>
                      <a:gd name="T27" fmla="*/ 1 h 42"/>
                      <a:gd name="T28" fmla="*/ 21 w 59"/>
                      <a:gd name="T29" fmla="*/ 1 h 42"/>
                      <a:gd name="T30" fmla="*/ 24 w 59"/>
                      <a:gd name="T31" fmla="*/ 0 h 42"/>
                      <a:gd name="T32" fmla="*/ 26 w 59"/>
                      <a:gd name="T33" fmla="*/ 0 h 42"/>
                      <a:gd name="T34" fmla="*/ 28 w 59"/>
                      <a:gd name="T35" fmla="*/ 0 h 42"/>
                      <a:gd name="T36" fmla="*/ 31 w 59"/>
                      <a:gd name="T37" fmla="*/ 0 h 42"/>
                      <a:gd name="T38" fmla="*/ 33 w 59"/>
                      <a:gd name="T39" fmla="*/ 0 h 42"/>
                      <a:gd name="T40" fmla="*/ 35 w 59"/>
                      <a:gd name="T41" fmla="*/ 0 h 42"/>
                      <a:gd name="T42" fmla="*/ 37 w 59"/>
                      <a:gd name="T43" fmla="*/ 1 h 42"/>
                      <a:gd name="T44" fmla="*/ 40 w 59"/>
                      <a:gd name="T45" fmla="*/ 1 h 42"/>
                      <a:gd name="T46" fmla="*/ 42 w 59"/>
                      <a:gd name="T47" fmla="*/ 2 h 42"/>
                      <a:gd name="T48" fmla="*/ 44 w 59"/>
                      <a:gd name="T49" fmla="*/ 2 h 42"/>
                      <a:gd name="T50" fmla="*/ 46 w 59"/>
                      <a:gd name="T51" fmla="*/ 3 h 42"/>
                      <a:gd name="T52" fmla="*/ 47 w 59"/>
                      <a:gd name="T53" fmla="*/ 3 h 42"/>
                      <a:gd name="T54" fmla="*/ 49 w 59"/>
                      <a:gd name="T55" fmla="*/ 4 h 42"/>
                      <a:gd name="T56" fmla="*/ 50 w 59"/>
                      <a:gd name="T57" fmla="*/ 5 h 42"/>
                      <a:gd name="T58" fmla="*/ 51 w 59"/>
                      <a:gd name="T59" fmla="*/ 5 h 42"/>
                      <a:gd name="T60" fmla="*/ 53 w 59"/>
                      <a:gd name="T61" fmla="*/ 6 h 42"/>
                      <a:gd name="T62" fmla="*/ 54 w 59"/>
                      <a:gd name="T63" fmla="*/ 7 h 42"/>
                      <a:gd name="T64" fmla="*/ 55 w 59"/>
                      <a:gd name="T65" fmla="*/ 8 h 42"/>
                      <a:gd name="T66" fmla="*/ 56 w 59"/>
                      <a:gd name="T67" fmla="*/ 9 h 42"/>
                      <a:gd name="T68" fmla="*/ 57 w 59"/>
                      <a:gd name="T69" fmla="*/ 10 h 42"/>
                      <a:gd name="T70" fmla="*/ 57 w 59"/>
                      <a:gd name="T71" fmla="*/ 11 h 42"/>
                      <a:gd name="T72" fmla="*/ 58 w 59"/>
                      <a:gd name="T73" fmla="*/ 12 h 42"/>
                      <a:gd name="T74" fmla="*/ 58 w 59"/>
                      <a:gd name="T75" fmla="*/ 13 h 42"/>
                      <a:gd name="T76" fmla="*/ 58 w 59"/>
                      <a:gd name="T77" fmla="*/ 41 h 42"/>
                      <a:gd name="T78" fmla="*/ 0 w 59"/>
                      <a:gd name="T79" fmla="*/ 41 h 42"/>
                      <a:gd name="T80" fmla="*/ 0 w 59"/>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2"/>
                      <a:gd name="T125" fmla="*/ 59 w 59"/>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2">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1"/>
                        </a:lnTo>
                        <a:lnTo>
                          <a:pt x="0" y="41"/>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100"/>
                  </a:p>
                </p:txBody>
              </p:sp>
              <p:grpSp>
                <p:nvGrpSpPr>
                  <p:cNvPr id="667" name="Group 650"/>
                  <p:cNvGrpSpPr>
                    <a:grpSpLocks/>
                  </p:cNvGrpSpPr>
                  <p:nvPr/>
                </p:nvGrpSpPr>
                <p:grpSpPr bwMode="auto">
                  <a:xfrm>
                    <a:off x="1578" y="1109"/>
                    <a:ext cx="59" cy="41"/>
                    <a:chOff x="1578" y="1109"/>
                    <a:chExt cx="59" cy="41"/>
                  </a:xfrm>
                </p:grpSpPr>
                <p:sp>
                  <p:nvSpPr>
                    <p:cNvPr id="668" name="Freeform 651"/>
                    <p:cNvSpPr>
                      <a:spLocks/>
                    </p:cNvSpPr>
                    <p:nvPr/>
                  </p:nvSpPr>
                  <p:spPr bwMode="auto">
                    <a:xfrm>
                      <a:off x="1578" y="1109"/>
                      <a:ext cx="59" cy="41"/>
                    </a:xfrm>
                    <a:custGeom>
                      <a:avLst/>
                      <a:gdLst>
                        <a:gd name="T0" fmla="*/ 0 w 59"/>
                        <a:gd name="T1" fmla="*/ 14 h 41"/>
                        <a:gd name="T2" fmla="*/ 0 w 59"/>
                        <a:gd name="T3" fmla="*/ 13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3"/>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100"/>
                    </a:p>
                  </p:txBody>
                </p:sp>
                <p:sp>
                  <p:nvSpPr>
                    <p:cNvPr id="669" name="Oval 652"/>
                    <p:cNvSpPr>
                      <a:spLocks noChangeArrowheads="1"/>
                    </p:cNvSpPr>
                    <p:nvPr/>
                  </p:nvSpPr>
                  <p:spPr bwMode="auto">
                    <a:xfrm>
                      <a:off x="1586" y="1114"/>
                      <a:ext cx="43" cy="31"/>
                    </a:xfrm>
                    <a:prstGeom prst="ellipse">
                      <a:avLst/>
                    </a:prstGeom>
                    <a:solidFill>
                      <a:srgbClr val="DFDFDF"/>
                    </a:solidFill>
                    <a:ln w="12700">
                      <a:solidFill>
                        <a:srgbClr val="000000"/>
                      </a:solidFill>
                      <a:round/>
                      <a:headEnd/>
                      <a:tailEnd/>
                    </a:ln>
                  </p:spPr>
                  <p:txBody>
                    <a:bodyPr wrap="none" anchor="ctr"/>
                    <a:lstStyle/>
                    <a:p>
                      <a:pPr eaLnBrk="0" hangingPunct="0"/>
                      <a:endParaRPr lang="de-DE" sz="1100"/>
                    </a:p>
                  </p:txBody>
                </p:sp>
                <p:grpSp>
                  <p:nvGrpSpPr>
                    <p:cNvPr id="670" name="Group 653"/>
                    <p:cNvGrpSpPr>
                      <a:grpSpLocks/>
                    </p:cNvGrpSpPr>
                    <p:nvPr/>
                  </p:nvGrpSpPr>
                  <p:grpSpPr bwMode="auto">
                    <a:xfrm>
                      <a:off x="1611" y="1114"/>
                      <a:ext cx="7" cy="6"/>
                      <a:chOff x="1611" y="1114"/>
                      <a:chExt cx="7" cy="6"/>
                    </a:xfrm>
                  </p:grpSpPr>
                  <p:sp>
                    <p:nvSpPr>
                      <p:cNvPr id="671" name="Oval 654"/>
                      <p:cNvSpPr>
                        <a:spLocks noChangeArrowheads="1"/>
                      </p:cNvSpPr>
                      <p:nvPr/>
                    </p:nvSpPr>
                    <p:spPr bwMode="auto">
                      <a:xfrm>
                        <a:off x="1611" y="1114"/>
                        <a:ext cx="5" cy="4"/>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672" name="Oval 655"/>
                      <p:cNvSpPr>
                        <a:spLocks noChangeArrowheads="1"/>
                      </p:cNvSpPr>
                      <p:nvPr/>
                    </p:nvSpPr>
                    <p:spPr bwMode="auto">
                      <a:xfrm>
                        <a:off x="1616" y="1118"/>
                        <a:ext cx="2" cy="2"/>
                      </a:xfrm>
                      <a:prstGeom prst="ellipse">
                        <a:avLst/>
                      </a:prstGeom>
                      <a:solidFill>
                        <a:srgbClr val="FF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grpSp>
            </p:grpSp>
            <p:grpSp>
              <p:nvGrpSpPr>
                <p:cNvPr id="650" name="Group 656"/>
                <p:cNvGrpSpPr>
                  <a:grpSpLocks/>
                </p:cNvGrpSpPr>
                <p:nvPr/>
              </p:nvGrpSpPr>
              <p:grpSpPr bwMode="auto">
                <a:xfrm>
                  <a:off x="1577" y="1159"/>
                  <a:ext cx="58" cy="44"/>
                  <a:chOff x="1577" y="1159"/>
                  <a:chExt cx="58" cy="44"/>
                </a:xfrm>
              </p:grpSpPr>
              <p:sp>
                <p:nvSpPr>
                  <p:cNvPr id="659" name="Freeform 657"/>
                  <p:cNvSpPr>
                    <a:spLocks/>
                  </p:cNvSpPr>
                  <p:nvPr/>
                </p:nvSpPr>
                <p:spPr bwMode="auto">
                  <a:xfrm>
                    <a:off x="1577" y="1159"/>
                    <a:ext cx="58" cy="41"/>
                  </a:xfrm>
                  <a:custGeom>
                    <a:avLst/>
                    <a:gdLst>
                      <a:gd name="T0" fmla="*/ 0 w 58"/>
                      <a:gd name="T1" fmla="*/ 14 h 41"/>
                      <a:gd name="T2" fmla="*/ 0 w 58"/>
                      <a:gd name="T3" fmla="*/ 13 h 41"/>
                      <a:gd name="T4" fmla="*/ 1 w 58"/>
                      <a:gd name="T5" fmla="*/ 11 h 41"/>
                      <a:gd name="T6" fmla="*/ 1 w 58"/>
                      <a:gd name="T7" fmla="*/ 10 h 41"/>
                      <a:gd name="T8" fmla="*/ 2 w 58"/>
                      <a:gd name="T9" fmla="*/ 9 h 41"/>
                      <a:gd name="T10" fmla="*/ 3 w 58"/>
                      <a:gd name="T11" fmla="*/ 8 h 41"/>
                      <a:gd name="T12" fmla="*/ 4 w 58"/>
                      <a:gd name="T13" fmla="*/ 7 h 41"/>
                      <a:gd name="T14" fmla="*/ 5 w 58"/>
                      <a:gd name="T15" fmla="*/ 6 h 41"/>
                      <a:gd name="T16" fmla="*/ 7 w 58"/>
                      <a:gd name="T17" fmla="*/ 5 h 41"/>
                      <a:gd name="T18" fmla="*/ 8 w 58"/>
                      <a:gd name="T19" fmla="*/ 4 h 41"/>
                      <a:gd name="T20" fmla="*/ 11 w 58"/>
                      <a:gd name="T21" fmla="*/ 3 h 41"/>
                      <a:gd name="T22" fmla="*/ 13 w 58"/>
                      <a:gd name="T23" fmla="*/ 2 h 41"/>
                      <a:gd name="T24" fmla="*/ 16 w 58"/>
                      <a:gd name="T25" fmla="*/ 2 h 41"/>
                      <a:gd name="T26" fmla="*/ 18 w 58"/>
                      <a:gd name="T27" fmla="*/ 1 h 41"/>
                      <a:gd name="T28" fmla="*/ 21 w 58"/>
                      <a:gd name="T29" fmla="*/ 1 h 41"/>
                      <a:gd name="T30" fmla="*/ 23 w 58"/>
                      <a:gd name="T31" fmla="*/ 0 h 41"/>
                      <a:gd name="T32" fmla="*/ 25 w 58"/>
                      <a:gd name="T33" fmla="*/ 0 h 41"/>
                      <a:gd name="T34" fmla="*/ 28 w 58"/>
                      <a:gd name="T35" fmla="*/ 0 h 41"/>
                      <a:gd name="T36" fmla="*/ 30 w 58"/>
                      <a:gd name="T37" fmla="*/ 0 h 41"/>
                      <a:gd name="T38" fmla="*/ 32 w 58"/>
                      <a:gd name="T39" fmla="*/ 0 h 41"/>
                      <a:gd name="T40" fmla="*/ 34 w 58"/>
                      <a:gd name="T41" fmla="*/ 0 h 41"/>
                      <a:gd name="T42" fmla="*/ 37 w 58"/>
                      <a:gd name="T43" fmla="*/ 1 h 41"/>
                      <a:gd name="T44" fmla="*/ 39 w 58"/>
                      <a:gd name="T45" fmla="*/ 1 h 41"/>
                      <a:gd name="T46" fmla="*/ 41 w 58"/>
                      <a:gd name="T47" fmla="*/ 2 h 41"/>
                      <a:gd name="T48" fmla="*/ 43 w 58"/>
                      <a:gd name="T49" fmla="*/ 2 h 41"/>
                      <a:gd name="T50" fmla="*/ 45 w 58"/>
                      <a:gd name="T51" fmla="*/ 3 h 41"/>
                      <a:gd name="T52" fmla="*/ 47 w 58"/>
                      <a:gd name="T53" fmla="*/ 3 h 41"/>
                      <a:gd name="T54" fmla="*/ 48 w 58"/>
                      <a:gd name="T55" fmla="*/ 4 h 41"/>
                      <a:gd name="T56" fmla="*/ 49 w 58"/>
                      <a:gd name="T57" fmla="*/ 5 h 41"/>
                      <a:gd name="T58" fmla="*/ 50 w 58"/>
                      <a:gd name="T59" fmla="*/ 5 h 41"/>
                      <a:gd name="T60" fmla="*/ 52 w 58"/>
                      <a:gd name="T61" fmla="*/ 6 h 41"/>
                      <a:gd name="T62" fmla="*/ 53 w 58"/>
                      <a:gd name="T63" fmla="*/ 7 h 41"/>
                      <a:gd name="T64" fmla="*/ 54 w 58"/>
                      <a:gd name="T65" fmla="*/ 8 h 41"/>
                      <a:gd name="T66" fmla="*/ 55 w 58"/>
                      <a:gd name="T67" fmla="*/ 9 h 41"/>
                      <a:gd name="T68" fmla="*/ 55 w 58"/>
                      <a:gd name="T69" fmla="*/ 10 h 41"/>
                      <a:gd name="T70" fmla="*/ 56 w 58"/>
                      <a:gd name="T71" fmla="*/ 11 h 41"/>
                      <a:gd name="T72" fmla="*/ 57 w 58"/>
                      <a:gd name="T73" fmla="*/ 12 h 41"/>
                      <a:gd name="T74" fmla="*/ 57 w 58"/>
                      <a:gd name="T75" fmla="*/ 13 h 41"/>
                      <a:gd name="T76" fmla="*/ 57 w 58"/>
                      <a:gd name="T77" fmla="*/ 40 h 41"/>
                      <a:gd name="T78" fmla="*/ 0 w 58"/>
                      <a:gd name="T79" fmla="*/ 40 h 41"/>
                      <a:gd name="T80" fmla="*/ 0 w 58"/>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1"/>
                      <a:gd name="T125" fmla="*/ 58 w 5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1">
                        <a:moveTo>
                          <a:pt x="0" y="14"/>
                        </a:moveTo>
                        <a:lnTo>
                          <a:pt x="0" y="13"/>
                        </a:lnTo>
                        <a:lnTo>
                          <a:pt x="1" y="11"/>
                        </a:lnTo>
                        <a:lnTo>
                          <a:pt x="1" y="10"/>
                        </a:lnTo>
                        <a:lnTo>
                          <a:pt x="2" y="9"/>
                        </a:lnTo>
                        <a:lnTo>
                          <a:pt x="3" y="8"/>
                        </a:lnTo>
                        <a:lnTo>
                          <a:pt x="4" y="7"/>
                        </a:lnTo>
                        <a:lnTo>
                          <a:pt x="5" y="6"/>
                        </a:lnTo>
                        <a:lnTo>
                          <a:pt x="7" y="5"/>
                        </a:lnTo>
                        <a:lnTo>
                          <a:pt x="8" y="4"/>
                        </a:lnTo>
                        <a:lnTo>
                          <a:pt x="11" y="3"/>
                        </a:lnTo>
                        <a:lnTo>
                          <a:pt x="13" y="2"/>
                        </a:lnTo>
                        <a:lnTo>
                          <a:pt x="16"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0" y="5"/>
                        </a:lnTo>
                        <a:lnTo>
                          <a:pt x="52" y="6"/>
                        </a:lnTo>
                        <a:lnTo>
                          <a:pt x="53" y="7"/>
                        </a:lnTo>
                        <a:lnTo>
                          <a:pt x="54" y="8"/>
                        </a:lnTo>
                        <a:lnTo>
                          <a:pt x="55" y="9"/>
                        </a:lnTo>
                        <a:lnTo>
                          <a:pt x="55" y="10"/>
                        </a:lnTo>
                        <a:lnTo>
                          <a:pt x="56" y="11"/>
                        </a:lnTo>
                        <a:lnTo>
                          <a:pt x="57" y="12"/>
                        </a:lnTo>
                        <a:lnTo>
                          <a:pt x="57" y="13"/>
                        </a:lnTo>
                        <a:lnTo>
                          <a:pt x="57"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100"/>
                  </a:p>
                </p:txBody>
              </p:sp>
              <p:grpSp>
                <p:nvGrpSpPr>
                  <p:cNvPr id="660" name="Group 658"/>
                  <p:cNvGrpSpPr>
                    <a:grpSpLocks/>
                  </p:cNvGrpSpPr>
                  <p:nvPr/>
                </p:nvGrpSpPr>
                <p:grpSpPr bwMode="auto">
                  <a:xfrm>
                    <a:off x="1577" y="1161"/>
                    <a:ext cx="58" cy="42"/>
                    <a:chOff x="1577" y="1161"/>
                    <a:chExt cx="58" cy="42"/>
                  </a:xfrm>
                </p:grpSpPr>
                <p:sp>
                  <p:nvSpPr>
                    <p:cNvPr id="661" name="Freeform 659"/>
                    <p:cNvSpPr>
                      <a:spLocks/>
                    </p:cNvSpPr>
                    <p:nvPr/>
                  </p:nvSpPr>
                  <p:spPr bwMode="auto">
                    <a:xfrm>
                      <a:off x="1577" y="1161"/>
                      <a:ext cx="58" cy="42"/>
                    </a:xfrm>
                    <a:custGeom>
                      <a:avLst/>
                      <a:gdLst>
                        <a:gd name="T0" fmla="*/ 0 w 58"/>
                        <a:gd name="T1" fmla="*/ 14 h 42"/>
                        <a:gd name="T2" fmla="*/ 0 w 58"/>
                        <a:gd name="T3" fmla="*/ 13 h 42"/>
                        <a:gd name="T4" fmla="*/ 0 w 58"/>
                        <a:gd name="T5" fmla="*/ 11 h 42"/>
                        <a:gd name="T6" fmla="*/ 1 w 58"/>
                        <a:gd name="T7" fmla="*/ 10 h 42"/>
                        <a:gd name="T8" fmla="*/ 2 w 58"/>
                        <a:gd name="T9" fmla="*/ 9 h 42"/>
                        <a:gd name="T10" fmla="*/ 3 w 58"/>
                        <a:gd name="T11" fmla="*/ 8 h 42"/>
                        <a:gd name="T12" fmla="*/ 4 w 58"/>
                        <a:gd name="T13" fmla="*/ 7 h 42"/>
                        <a:gd name="T14" fmla="*/ 5 w 58"/>
                        <a:gd name="T15" fmla="*/ 6 h 42"/>
                        <a:gd name="T16" fmla="*/ 7 w 58"/>
                        <a:gd name="T17" fmla="*/ 5 h 42"/>
                        <a:gd name="T18" fmla="*/ 8 w 58"/>
                        <a:gd name="T19" fmla="*/ 4 h 42"/>
                        <a:gd name="T20" fmla="*/ 11 w 58"/>
                        <a:gd name="T21" fmla="*/ 3 h 42"/>
                        <a:gd name="T22" fmla="*/ 13 w 58"/>
                        <a:gd name="T23" fmla="*/ 2 h 42"/>
                        <a:gd name="T24" fmla="*/ 15 w 58"/>
                        <a:gd name="T25" fmla="*/ 2 h 42"/>
                        <a:gd name="T26" fmla="*/ 18 w 58"/>
                        <a:gd name="T27" fmla="*/ 1 h 42"/>
                        <a:gd name="T28" fmla="*/ 21 w 58"/>
                        <a:gd name="T29" fmla="*/ 1 h 42"/>
                        <a:gd name="T30" fmla="*/ 23 w 58"/>
                        <a:gd name="T31" fmla="*/ 0 h 42"/>
                        <a:gd name="T32" fmla="*/ 25 w 58"/>
                        <a:gd name="T33" fmla="*/ 0 h 42"/>
                        <a:gd name="T34" fmla="*/ 28 w 58"/>
                        <a:gd name="T35" fmla="*/ 0 h 42"/>
                        <a:gd name="T36" fmla="*/ 30 w 58"/>
                        <a:gd name="T37" fmla="*/ 0 h 42"/>
                        <a:gd name="T38" fmla="*/ 32 w 58"/>
                        <a:gd name="T39" fmla="*/ 0 h 42"/>
                        <a:gd name="T40" fmla="*/ 34 w 58"/>
                        <a:gd name="T41" fmla="*/ 0 h 42"/>
                        <a:gd name="T42" fmla="*/ 37 w 58"/>
                        <a:gd name="T43" fmla="*/ 1 h 42"/>
                        <a:gd name="T44" fmla="*/ 39 w 58"/>
                        <a:gd name="T45" fmla="*/ 1 h 42"/>
                        <a:gd name="T46" fmla="*/ 41 w 58"/>
                        <a:gd name="T47" fmla="*/ 2 h 42"/>
                        <a:gd name="T48" fmla="*/ 43 w 58"/>
                        <a:gd name="T49" fmla="*/ 2 h 42"/>
                        <a:gd name="T50" fmla="*/ 45 w 58"/>
                        <a:gd name="T51" fmla="*/ 3 h 42"/>
                        <a:gd name="T52" fmla="*/ 47 w 58"/>
                        <a:gd name="T53" fmla="*/ 3 h 42"/>
                        <a:gd name="T54" fmla="*/ 48 w 58"/>
                        <a:gd name="T55" fmla="*/ 4 h 42"/>
                        <a:gd name="T56" fmla="*/ 49 w 58"/>
                        <a:gd name="T57" fmla="*/ 5 h 42"/>
                        <a:gd name="T58" fmla="*/ 51 w 58"/>
                        <a:gd name="T59" fmla="*/ 5 h 42"/>
                        <a:gd name="T60" fmla="*/ 52 w 58"/>
                        <a:gd name="T61" fmla="*/ 6 h 42"/>
                        <a:gd name="T62" fmla="*/ 53 w 58"/>
                        <a:gd name="T63" fmla="*/ 7 h 42"/>
                        <a:gd name="T64" fmla="*/ 54 w 58"/>
                        <a:gd name="T65" fmla="*/ 8 h 42"/>
                        <a:gd name="T66" fmla="*/ 55 w 58"/>
                        <a:gd name="T67" fmla="*/ 9 h 42"/>
                        <a:gd name="T68" fmla="*/ 56 w 58"/>
                        <a:gd name="T69" fmla="*/ 10 h 42"/>
                        <a:gd name="T70" fmla="*/ 56 w 58"/>
                        <a:gd name="T71" fmla="*/ 11 h 42"/>
                        <a:gd name="T72" fmla="*/ 57 w 58"/>
                        <a:gd name="T73" fmla="*/ 12 h 42"/>
                        <a:gd name="T74" fmla="*/ 57 w 58"/>
                        <a:gd name="T75" fmla="*/ 13 h 42"/>
                        <a:gd name="T76" fmla="*/ 57 w 58"/>
                        <a:gd name="T77" fmla="*/ 41 h 42"/>
                        <a:gd name="T78" fmla="*/ 0 w 58"/>
                        <a:gd name="T79" fmla="*/ 41 h 42"/>
                        <a:gd name="T80" fmla="*/ 0 w 58"/>
                        <a:gd name="T81" fmla="*/ 1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2"/>
                        <a:gd name="T125" fmla="*/ 58 w 58"/>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2">
                          <a:moveTo>
                            <a:pt x="0" y="14"/>
                          </a:moveTo>
                          <a:lnTo>
                            <a:pt x="0" y="13"/>
                          </a:lnTo>
                          <a:lnTo>
                            <a:pt x="0" y="11"/>
                          </a:lnTo>
                          <a:lnTo>
                            <a:pt x="1" y="10"/>
                          </a:lnTo>
                          <a:lnTo>
                            <a:pt x="2" y="9"/>
                          </a:lnTo>
                          <a:lnTo>
                            <a:pt x="3" y="8"/>
                          </a:lnTo>
                          <a:lnTo>
                            <a:pt x="4" y="7"/>
                          </a:lnTo>
                          <a:lnTo>
                            <a:pt x="5" y="6"/>
                          </a:lnTo>
                          <a:lnTo>
                            <a:pt x="7" y="5"/>
                          </a:lnTo>
                          <a:lnTo>
                            <a:pt x="8" y="4"/>
                          </a:lnTo>
                          <a:lnTo>
                            <a:pt x="11" y="3"/>
                          </a:lnTo>
                          <a:lnTo>
                            <a:pt x="13" y="2"/>
                          </a:lnTo>
                          <a:lnTo>
                            <a:pt x="15" y="2"/>
                          </a:lnTo>
                          <a:lnTo>
                            <a:pt x="18" y="1"/>
                          </a:lnTo>
                          <a:lnTo>
                            <a:pt x="21" y="1"/>
                          </a:lnTo>
                          <a:lnTo>
                            <a:pt x="23" y="0"/>
                          </a:lnTo>
                          <a:lnTo>
                            <a:pt x="25" y="0"/>
                          </a:lnTo>
                          <a:lnTo>
                            <a:pt x="28" y="0"/>
                          </a:lnTo>
                          <a:lnTo>
                            <a:pt x="30" y="0"/>
                          </a:lnTo>
                          <a:lnTo>
                            <a:pt x="32" y="0"/>
                          </a:lnTo>
                          <a:lnTo>
                            <a:pt x="34" y="0"/>
                          </a:lnTo>
                          <a:lnTo>
                            <a:pt x="37" y="1"/>
                          </a:lnTo>
                          <a:lnTo>
                            <a:pt x="39" y="1"/>
                          </a:lnTo>
                          <a:lnTo>
                            <a:pt x="41" y="2"/>
                          </a:lnTo>
                          <a:lnTo>
                            <a:pt x="43" y="2"/>
                          </a:lnTo>
                          <a:lnTo>
                            <a:pt x="45" y="3"/>
                          </a:lnTo>
                          <a:lnTo>
                            <a:pt x="47" y="3"/>
                          </a:lnTo>
                          <a:lnTo>
                            <a:pt x="48" y="4"/>
                          </a:lnTo>
                          <a:lnTo>
                            <a:pt x="49" y="5"/>
                          </a:lnTo>
                          <a:lnTo>
                            <a:pt x="51" y="5"/>
                          </a:lnTo>
                          <a:lnTo>
                            <a:pt x="52" y="6"/>
                          </a:lnTo>
                          <a:lnTo>
                            <a:pt x="53" y="7"/>
                          </a:lnTo>
                          <a:lnTo>
                            <a:pt x="54" y="8"/>
                          </a:lnTo>
                          <a:lnTo>
                            <a:pt x="55" y="9"/>
                          </a:lnTo>
                          <a:lnTo>
                            <a:pt x="56" y="10"/>
                          </a:lnTo>
                          <a:lnTo>
                            <a:pt x="56" y="11"/>
                          </a:lnTo>
                          <a:lnTo>
                            <a:pt x="57" y="12"/>
                          </a:lnTo>
                          <a:lnTo>
                            <a:pt x="57" y="13"/>
                          </a:lnTo>
                          <a:lnTo>
                            <a:pt x="57" y="41"/>
                          </a:lnTo>
                          <a:lnTo>
                            <a:pt x="0" y="41"/>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100"/>
                    </a:p>
                  </p:txBody>
                </p:sp>
                <p:sp>
                  <p:nvSpPr>
                    <p:cNvPr id="662" name="Oval 660"/>
                    <p:cNvSpPr>
                      <a:spLocks noChangeArrowheads="1"/>
                    </p:cNvSpPr>
                    <p:nvPr/>
                  </p:nvSpPr>
                  <p:spPr bwMode="auto">
                    <a:xfrm>
                      <a:off x="1585" y="1167"/>
                      <a:ext cx="41" cy="31"/>
                    </a:xfrm>
                    <a:prstGeom prst="ellipse">
                      <a:avLst/>
                    </a:prstGeom>
                    <a:solidFill>
                      <a:srgbClr val="DFDFDF"/>
                    </a:solidFill>
                    <a:ln w="12700">
                      <a:solidFill>
                        <a:srgbClr val="000000"/>
                      </a:solidFill>
                      <a:round/>
                      <a:headEnd/>
                      <a:tailEnd/>
                    </a:ln>
                  </p:spPr>
                  <p:txBody>
                    <a:bodyPr wrap="none" anchor="ctr"/>
                    <a:lstStyle/>
                    <a:p>
                      <a:pPr eaLnBrk="0" hangingPunct="0"/>
                      <a:endParaRPr lang="de-DE" sz="1100"/>
                    </a:p>
                  </p:txBody>
                </p:sp>
                <p:grpSp>
                  <p:nvGrpSpPr>
                    <p:cNvPr id="663" name="Group 661"/>
                    <p:cNvGrpSpPr>
                      <a:grpSpLocks/>
                    </p:cNvGrpSpPr>
                    <p:nvPr/>
                  </p:nvGrpSpPr>
                  <p:grpSpPr bwMode="auto">
                    <a:xfrm>
                      <a:off x="1610" y="1166"/>
                      <a:ext cx="7" cy="7"/>
                      <a:chOff x="1610" y="1166"/>
                      <a:chExt cx="7" cy="7"/>
                    </a:xfrm>
                  </p:grpSpPr>
                  <p:sp>
                    <p:nvSpPr>
                      <p:cNvPr id="664" name="Oval 662"/>
                      <p:cNvSpPr>
                        <a:spLocks noChangeArrowheads="1"/>
                      </p:cNvSpPr>
                      <p:nvPr/>
                    </p:nvSpPr>
                    <p:spPr bwMode="auto">
                      <a:xfrm>
                        <a:off x="1610" y="1166"/>
                        <a:ext cx="4"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665" name="Oval 663"/>
                      <p:cNvSpPr>
                        <a:spLocks noChangeArrowheads="1"/>
                      </p:cNvSpPr>
                      <p:nvPr/>
                    </p:nvSpPr>
                    <p:spPr bwMode="auto">
                      <a:xfrm>
                        <a:off x="1614" y="1169"/>
                        <a:ext cx="3" cy="4"/>
                      </a:xfrm>
                      <a:prstGeom prst="ellipse">
                        <a:avLst/>
                      </a:prstGeom>
                      <a:solidFill>
                        <a:srgbClr val="FFFF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grpSp>
            </p:grpSp>
            <p:grpSp>
              <p:nvGrpSpPr>
                <p:cNvPr id="651" name="Group 664"/>
                <p:cNvGrpSpPr>
                  <a:grpSpLocks/>
                </p:cNvGrpSpPr>
                <p:nvPr/>
              </p:nvGrpSpPr>
              <p:grpSpPr bwMode="auto">
                <a:xfrm>
                  <a:off x="1578" y="1210"/>
                  <a:ext cx="59" cy="42"/>
                  <a:chOff x="1578" y="1210"/>
                  <a:chExt cx="59" cy="42"/>
                </a:xfrm>
              </p:grpSpPr>
              <p:sp>
                <p:nvSpPr>
                  <p:cNvPr id="652" name="Freeform 665"/>
                  <p:cNvSpPr>
                    <a:spLocks/>
                  </p:cNvSpPr>
                  <p:nvPr/>
                </p:nvSpPr>
                <p:spPr bwMode="auto">
                  <a:xfrm>
                    <a:off x="1578" y="1210"/>
                    <a:ext cx="59" cy="41"/>
                  </a:xfrm>
                  <a:custGeom>
                    <a:avLst/>
                    <a:gdLst>
                      <a:gd name="T0" fmla="*/ 0 w 59"/>
                      <a:gd name="T1" fmla="*/ 14 h 41"/>
                      <a:gd name="T2" fmla="*/ 0 w 59"/>
                      <a:gd name="T3" fmla="*/ 12 h 41"/>
                      <a:gd name="T4" fmla="*/ 0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39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5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0"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39" y="1"/>
                        </a:lnTo>
                        <a:lnTo>
                          <a:pt x="42" y="2"/>
                        </a:lnTo>
                        <a:lnTo>
                          <a:pt x="44" y="2"/>
                        </a:lnTo>
                        <a:lnTo>
                          <a:pt x="46" y="3"/>
                        </a:lnTo>
                        <a:lnTo>
                          <a:pt x="47" y="3"/>
                        </a:lnTo>
                        <a:lnTo>
                          <a:pt x="49" y="4"/>
                        </a:lnTo>
                        <a:lnTo>
                          <a:pt x="50" y="5"/>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FFA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100"/>
                  </a:p>
                </p:txBody>
              </p:sp>
              <p:grpSp>
                <p:nvGrpSpPr>
                  <p:cNvPr id="653" name="Group 666"/>
                  <p:cNvGrpSpPr>
                    <a:grpSpLocks/>
                  </p:cNvGrpSpPr>
                  <p:nvPr/>
                </p:nvGrpSpPr>
                <p:grpSpPr bwMode="auto">
                  <a:xfrm>
                    <a:off x="1578" y="1211"/>
                    <a:ext cx="59" cy="41"/>
                    <a:chOff x="1578" y="1211"/>
                    <a:chExt cx="59" cy="41"/>
                  </a:xfrm>
                </p:grpSpPr>
                <p:sp>
                  <p:nvSpPr>
                    <p:cNvPr id="654" name="Freeform 667"/>
                    <p:cNvSpPr>
                      <a:spLocks/>
                    </p:cNvSpPr>
                    <p:nvPr/>
                  </p:nvSpPr>
                  <p:spPr bwMode="auto">
                    <a:xfrm>
                      <a:off x="1578" y="1211"/>
                      <a:ext cx="59" cy="41"/>
                    </a:xfrm>
                    <a:custGeom>
                      <a:avLst/>
                      <a:gdLst>
                        <a:gd name="T0" fmla="*/ 0 w 59"/>
                        <a:gd name="T1" fmla="*/ 14 h 41"/>
                        <a:gd name="T2" fmla="*/ 0 w 59"/>
                        <a:gd name="T3" fmla="*/ 12 h 41"/>
                        <a:gd name="T4" fmla="*/ 1 w 59"/>
                        <a:gd name="T5" fmla="*/ 11 h 41"/>
                        <a:gd name="T6" fmla="*/ 1 w 59"/>
                        <a:gd name="T7" fmla="*/ 10 h 41"/>
                        <a:gd name="T8" fmla="*/ 2 w 59"/>
                        <a:gd name="T9" fmla="*/ 9 h 41"/>
                        <a:gd name="T10" fmla="*/ 3 w 59"/>
                        <a:gd name="T11" fmla="*/ 8 h 41"/>
                        <a:gd name="T12" fmla="*/ 4 w 59"/>
                        <a:gd name="T13" fmla="*/ 7 h 41"/>
                        <a:gd name="T14" fmla="*/ 5 w 59"/>
                        <a:gd name="T15" fmla="*/ 6 h 41"/>
                        <a:gd name="T16" fmla="*/ 7 w 59"/>
                        <a:gd name="T17" fmla="*/ 5 h 41"/>
                        <a:gd name="T18" fmla="*/ 9 w 59"/>
                        <a:gd name="T19" fmla="*/ 4 h 41"/>
                        <a:gd name="T20" fmla="*/ 11 w 59"/>
                        <a:gd name="T21" fmla="*/ 3 h 41"/>
                        <a:gd name="T22" fmla="*/ 13 w 59"/>
                        <a:gd name="T23" fmla="*/ 2 h 41"/>
                        <a:gd name="T24" fmla="*/ 16 w 59"/>
                        <a:gd name="T25" fmla="*/ 2 h 41"/>
                        <a:gd name="T26" fmla="*/ 18 w 59"/>
                        <a:gd name="T27" fmla="*/ 1 h 41"/>
                        <a:gd name="T28" fmla="*/ 21 w 59"/>
                        <a:gd name="T29" fmla="*/ 1 h 41"/>
                        <a:gd name="T30" fmla="*/ 24 w 59"/>
                        <a:gd name="T31" fmla="*/ 0 h 41"/>
                        <a:gd name="T32" fmla="*/ 26 w 59"/>
                        <a:gd name="T33" fmla="*/ 0 h 41"/>
                        <a:gd name="T34" fmla="*/ 28 w 59"/>
                        <a:gd name="T35" fmla="*/ 0 h 41"/>
                        <a:gd name="T36" fmla="*/ 31 w 59"/>
                        <a:gd name="T37" fmla="*/ 0 h 41"/>
                        <a:gd name="T38" fmla="*/ 33 w 59"/>
                        <a:gd name="T39" fmla="*/ 0 h 41"/>
                        <a:gd name="T40" fmla="*/ 35 w 59"/>
                        <a:gd name="T41" fmla="*/ 0 h 41"/>
                        <a:gd name="T42" fmla="*/ 37 w 59"/>
                        <a:gd name="T43" fmla="*/ 1 h 41"/>
                        <a:gd name="T44" fmla="*/ 40 w 59"/>
                        <a:gd name="T45" fmla="*/ 1 h 41"/>
                        <a:gd name="T46" fmla="*/ 42 w 59"/>
                        <a:gd name="T47" fmla="*/ 2 h 41"/>
                        <a:gd name="T48" fmla="*/ 44 w 59"/>
                        <a:gd name="T49" fmla="*/ 2 h 41"/>
                        <a:gd name="T50" fmla="*/ 46 w 59"/>
                        <a:gd name="T51" fmla="*/ 3 h 41"/>
                        <a:gd name="T52" fmla="*/ 47 w 59"/>
                        <a:gd name="T53" fmla="*/ 3 h 41"/>
                        <a:gd name="T54" fmla="*/ 49 w 59"/>
                        <a:gd name="T55" fmla="*/ 4 h 41"/>
                        <a:gd name="T56" fmla="*/ 50 w 59"/>
                        <a:gd name="T57" fmla="*/ 4 h 41"/>
                        <a:gd name="T58" fmla="*/ 51 w 59"/>
                        <a:gd name="T59" fmla="*/ 5 h 41"/>
                        <a:gd name="T60" fmla="*/ 53 w 59"/>
                        <a:gd name="T61" fmla="*/ 6 h 41"/>
                        <a:gd name="T62" fmla="*/ 54 w 59"/>
                        <a:gd name="T63" fmla="*/ 7 h 41"/>
                        <a:gd name="T64" fmla="*/ 55 w 59"/>
                        <a:gd name="T65" fmla="*/ 8 h 41"/>
                        <a:gd name="T66" fmla="*/ 56 w 59"/>
                        <a:gd name="T67" fmla="*/ 9 h 41"/>
                        <a:gd name="T68" fmla="*/ 57 w 59"/>
                        <a:gd name="T69" fmla="*/ 10 h 41"/>
                        <a:gd name="T70" fmla="*/ 57 w 59"/>
                        <a:gd name="T71" fmla="*/ 11 h 41"/>
                        <a:gd name="T72" fmla="*/ 58 w 59"/>
                        <a:gd name="T73" fmla="*/ 12 h 41"/>
                        <a:gd name="T74" fmla="*/ 58 w 59"/>
                        <a:gd name="T75" fmla="*/ 13 h 41"/>
                        <a:gd name="T76" fmla="*/ 58 w 59"/>
                        <a:gd name="T77" fmla="*/ 40 h 41"/>
                        <a:gd name="T78" fmla="*/ 0 w 59"/>
                        <a:gd name="T79" fmla="*/ 40 h 41"/>
                        <a:gd name="T80" fmla="*/ 0 w 59"/>
                        <a:gd name="T81" fmla="*/ 14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41"/>
                        <a:gd name="T125" fmla="*/ 59 w 59"/>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41">
                          <a:moveTo>
                            <a:pt x="0" y="14"/>
                          </a:moveTo>
                          <a:lnTo>
                            <a:pt x="0" y="12"/>
                          </a:lnTo>
                          <a:lnTo>
                            <a:pt x="1" y="11"/>
                          </a:lnTo>
                          <a:lnTo>
                            <a:pt x="1" y="10"/>
                          </a:lnTo>
                          <a:lnTo>
                            <a:pt x="2" y="9"/>
                          </a:lnTo>
                          <a:lnTo>
                            <a:pt x="3" y="8"/>
                          </a:lnTo>
                          <a:lnTo>
                            <a:pt x="4" y="7"/>
                          </a:lnTo>
                          <a:lnTo>
                            <a:pt x="5" y="6"/>
                          </a:lnTo>
                          <a:lnTo>
                            <a:pt x="7" y="5"/>
                          </a:lnTo>
                          <a:lnTo>
                            <a:pt x="9" y="4"/>
                          </a:lnTo>
                          <a:lnTo>
                            <a:pt x="11" y="3"/>
                          </a:lnTo>
                          <a:lnTo>
                            <a:pt x="13" y="2"/>
                          </a:lnTo>
                          <a:lnTo>
                            <a:pt x="16" y="2"/>
                          </a:lnTo>
                          <a:lnTo>
                            <a:pt x="18" y="1"/>
                          </a:lnTo>
                          <a:lnTo>
                            <a:pt x="21" y="1"/>
                          </a:lnTo>
                          <a:lnTo>
                            <a:pt x="24" y="0"/>
                          </a:lnTo>
                          <a:lnTo>
                            <a:pt x="26" y="0"/>
                          </a:lnTo>
                          <a:lnTo>
                            <a:pt x="28" y="0"/>
                          </a:lnTo>
                          <a:lnTo>
                            <a:pt x="31" y="0"/>
                          </a:lnTo>
                          <a:lnTo>
                            <a:pt x="33" y="0"/>
                          </a:lnTo>
                          <a:lnTo>
                            <a:pt x="35" y="0"/>
                          </a:lnTo>
                          <a:lnTo>
                            <a:pt x="37" y="1"/>
                          </a:lnTo>
                          <a:lnTo>
                            <a:pt x="40" y="1"/>
                          </a:lnTo>
                          <a:lnTo>
                            <a:pt x="42" y="2"/>
                          </a:lnTo>
                          <a:lnTo>
                            <a:pt x="44" y="2"/>
                          </a:lnTo>
                          <a:lnTo>
                            <a:pt x="46" y="3"/>
                          </a:lnTo>
                          <a:lnTo>
                            <a:pt x="47" y="3"/>
                          </a:lnTo>
                          <a:lnTo>
                            <a:pt x="49" y="4"/>
                          </a:lnTo>
                          <a:lnTo>
                            <a:pt x="50" y="4"/>
                          </a:lnTo>
                          <a:lnTo>
                            <a:pt x="51" y="5"/>
                          </a:lnTo>
                          <a:lnTo>
                            <a:pt x="53" y="6"/>
                          </a:lnTo>
                          <a:lnTo>
                            <a:pt x="54" y="7"/>
                          </a:lnTo>
                          <a:lnTo>
                            <a:pt x="55" y="8"/>
                          </a:lnTo>
                          <a:lnTo>
                            <a:pt x="56" y="9"/>
                          </a:lnTo>
                          <a:lnTo>
                            <a:pt x="57" y="10"/>
                          </a:lnTo>
                          <a:lnTo>
                            <a:pt x="57" y="11"/>
                          </a:lnTo>
                          <a:lnTo>
                            <a:pt x="58" y="12"/>
                          </a:lnTo>
                          <a:lnTo>
                            <a:pt x="58" y="13"/>
                          </a:lnTo>
                          <a:lnTo>
                            <a:pt x="58" y="40"/>
                          </a:lnTo>
                          <a:lnTo>
                            <a:pt x="0" y="40"/>
                          </a:lnTo>
                          <a:lnTo>
                            <a:pt x="0" y="14"/>
                          </a:lnTo>
                        </a:path>
                      </a:pathLst>
                    </a:custGeom>
                    <a:solidFill>
                      <a:srgbClr val="E07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100"/>
                    </a:p>
                  </p:txBody>
                </p:sp>
                <p:sp>
                  <p:nvSpPr>
                    <p:cNvPr id="655" name="Oval 668"/>
                    <p:cNvSpPr>
                      <a:spLocks noChangeArrowheads="1"/>
                    </p:cNvSpPr>
                    <p:nvPr/>
                  </p:nvSpPr>
                  <p:spPr bwMode="auto">
                    <a:xfrm>
                      <a:off x="1586" y="1217"/>
                      <a:ext cx="43" cy="30"/>
                    </a:xfrm>
                    <a:prstGeom prst="ellipse">
                      <a:avLst/>
                    </a:prstGeom>
                    <a:solidFill>
                      <a:srgbClr val="00A000"/>
                    </a:solidFill>
                    <a:ln w="12700">
                      <a:solidFill>
                        <a:srgbClr val="000000"/>
                      </a:solidFill>
                      <a:round/>
                      <a:headEnd/>
                      <a:tailEnd/>
                    </a:ln>
                  </p:spPr>
                  <p:txBody>
                    <a:bodyPr wrap="none" anchor="ctr"/>
                    <a:lstStyle/>
                    <a:p>
                      <a:pPr eaLnBrk="0" hangingPunct="0"/>
                      <a:endParaRPr lang="de-DE" sz="1100"/>
                    </a:p>
                  </p:txBody>
                </p:sp>
                <p:grpSp>
                  <p:nvGrpSpPr>
                    <p:cNvPr id="656" name="Group 669"/>
                    <p:cNvGrpSpPr>
                      <a:grpSpLocks/>
                    </p:cNvGrpSpPr>
                    <p:nvPr/>
                  </p:nvGrpSpPr>
                  <p:grpSpPr bwMode="auto">
                    <a:xfrm>
                      <a:off x="1611" y="1216"/>
                      <a:ext cx="7" cy="6"/>
                      <a:chOff x="1611" y="1216"/>
                      <a:chExt cx="7" cy="6"/>
                    </a:xfrm>
                  </p:grpSpPr>
                  <p:sp>
                    <p:nvSpPr>
                      <p:cNvPr id="657" name="Oval 670"/>
                      <p:cNvSpPr>
                        <a:spLocks noChangeArrowheads="1"/>
                      </p:cNvSpPr>
                      <p:nvPr/>
                    </p:nvSpPr>
                    <p:spPr bwMode="auto">
                      <a:xfrm>
                        <a:off x="1611" y="1216"/>
                        <a:ext cx="5" cy="4"/>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658" name="Oval 671"/>
                      <p:cNvSpPr>
                        <a:spLocks noChangeArrowheads="1"/>
                      </p:cNvSpPr>
                      <p:nvPr/>
                    </p:nvSpPr>
                    <p:spPr bwMode="auto">
                      <a:xfrm>
                        <a:off x="1616" y="1220"/>
                        <a:ext cx="2" cy="2"/>
                      </a:xfrm>
                      <a:prstGeom prst="ellipse">
                        <a:avLst/>
                      </a:prstGeom>
                      <a:solidFill>
                        <a:srgbClr val="80FF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grpSp>
            </p:grpSp>
          </p:grpSp>
        </p:grpSp>
        <p:sp>
          <p:nvSpPr>
            <p:cNvPr id="673" name="Rectangle 672"/>
            <p:cNvSpPr>
              <a:spLocks noChangeArrowheads="1"/>
            </p:cNvSpPr>
            <p:nvPr/>
          </p:nvSpPr>
          <p:spPr bwMode="auto">
            <a:xfrm>
              <a:off x="2884488" y="1489074"/>
              <a:ext cx="682636" cy="32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de-DE" sz="1100" dirty="0" err="1">
                  <a:solidFill>
                    <a:schemeClr val="accent2"/>
                  </a:solidFill>
                </a:rPr>
                <a:t>Vertrb</a:t>
              </a:r>
              <a:r>
                <a:rPr lang="de-DE" sz="1100" dirty="0">
                  <a:solidFill>
                    <a:schemeClr val="accent2"/>
                  </a:solidFill>
                </a:rPr>
                <a:t>.</a:t>
              </a:r>
            </a:p>
          </p:txBody>
        </p:sp>
        <p:sp>
          <p:nvSpPr>
            <p:cNvPr id="674" name="Rectangle 673"/>
            <p:cNvSpPr>
              <a:spLocks noChangeArrowheads="1"/>
            </p:cNvSpPr>
            <p:nvPr/>
          </p:nvSpPr>
          <p:spPr bwMode="auto">
            <a:xfrm>
              <a:off x="3503614" y="1489074"/>
              <a:ext cx="732546" cy="5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de-DE" sz="1100">
                  <a:solidFill>
                    <a:schemeClr val="accent2"/>
                  </a:solidFill>
                </a:rPr>
                <a:t>Vertrb. </a:t>
              </a:r>
              <a:br>
                <a:rPr lang="de-DE" sz="1100">
                  <a:solidFill>
                    <a:schemeClr val="accent2"/>
                  </a:solidFill>
                </a:rPr>
              </a:br>
              <a:r>
                <a:rPr lang="de-DE" sz="1100">
                  <a:solidFill>
                    <a:schemeClr val="accent2"/>
                  </a:solidFill>
                </a:rPr>
                <a:t>Contr.</a:t>
              </a:r>
            </a:p>
          </p:txBody>
        </p:sp>
        <p:sp>
          <p:nvSpPr>
            <p:cNvPr id="675" name="Rectangle 674"/>
            <p:cNvSpPr>
              <a:spLocks noChangeArrowheads="1"/>
            </p:cNvSpPr>
            <p:nvPr/>
          </p:nvSpPr>
          <p:spPr bwMode="auto">
            <a:xfrm>
              <a:off x="4329552" y="1489074"/>
              <a:ext cx="732545" cy="5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de-DE" sz="1100">
                  <a:solidFill>
                    <a:schemeClr val="accent2"/>
                  </a:solidFill>
                </a:rPr>
                <a:t>Vertrb. </a:t>
              </a:r>
              <a:br>
                <a:rPr lang="de-DE" sz="1100">
                  <a:solidFill>
                    <a:schemeClr val="accent2"/>
                  </a:solidFill>
                </a:rPr>
              </a:br>
              <a:r>
                <a:rPr lang="de-DE" sz="1100">
                  <a:solidFill>
                    <a:schemeClr val="accent2"/>
                  </a:solidFill>
                </a:rPr>
                <a:t>Ltr.</a:t>
              </a:r>
            </a:p>
          </p:txBody>
        </p:sp>
        <p:sp>
          <p:nvSpPr>
            <p:cNvPr id="676" name="Rectangle 675"/>
            <p:cNvSpPr>
              <a:spLocks noChangeArrowheads="1"/>
            </p:cNvSpPr>
            <p:nvPr/>
          </p:nvSpPr>
          <p:spPr bwMode="auto">
            <a:xfrm>
              <a:off x="4922838" y="1489074"/>
              <a:ext cx="545788" cy="5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de-DE" sz="1100">
                  <a:solidFill>
                    <a:schemeClr val="accent2"/>
                  </a:solidFill>
                </a:rPr>
                <a:t>Log.</a:t>
              </a:r>
              <a:br>
                <a:rPr lang="de-DE" sz="1100">
                  <a:solidFill>
                    <a:schemeClr val="accent2"/>
                  </a:solidFill>
                </a:rPr>
              </a:br>
              <a:r>
                <a:rPr lang="de-DE" sz="1100">
                  <a:solidFill>
                    <a:schemeClr val="accent2"/>
                  </a:solidFill>
                </a:rPr>
                <a:t>Disp.</a:t>
              </a:r>
            </a:p>
          </p:txBody>
        </p:sp>
        <p:sp>
          <p:nvSpPr>
            <p:cNvPr id="677" name="Rectangle 676"/>
            <p:cNvSpPr>
              <a:spLocks noChangeArrowheads="1"/>
            </p:cNvSpPr>
            <p:nvPr/>
          </p:nvSpPr>
          <p:spPr bwMode="auto">
            <a:xfrm>
              <a:off x="5524241" y="1489074"/>
              <a:ext cx="605356" cy="5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de-DE" sz="1100">
                  <a:solidFill>
                    <a:schemeClr val="accent2"/>
                  </a:solidFill>
                </a:rPr>
                <a:t>Prod. </a:t>
              </a:r>
              <a:br>
                <a:rPr lang="de-DE" sz="1100">
                  <a:solidFill>
                    <a:schemeClr val="accent2"/>
                  </a:solidFill>
                </a:rPr>
              </a:br>
              <a:r>
                <a:rPr lang="de-DE" sz="1100">
                  <a:solidFill>
                    <a:schemeClr val="accent2"/>
                  </a:solidFill>
                </a:rPr>
                <a:t>Ltr.</a:t>
              </a:r>
            </a:p>
          </p:txBody>
        </p:sp>
        <p:sp>
          <p:nvSpPr>
            <p:cNvPr id="678" name="Rectangle 677"/>
            <p:cNvSpPr>
              <a:spLocks noChangeArrowheads="1"/>
            </p:cNvSpPr>
            <p:nvPr/>
          </p:nvSpPr>
          <p:spPr bwMode="auto">
            <a:xfrm>
              <a:off x="6109083" y="1489074"/>
              <a:ext cx="513586" cy="5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de-DE" sz="1100">
                  <a:solidFill>
                    <a:schemeClr val="accent2"/>
                  </a:solidFill>
                </a:rPr>
                <a:t>Kst. </a:t>
              </a:r>
              <a:br>
                <a:rPr lang="de-DE" sz="1100">
                  <a:solidFill>
                    <a:schemeClr val="accent2"/>
                  </a:solidFill>
                </a:rPr>
              </a:br>
              <a:r>
                <a:rPr lang="de-DE" sz="1100">
                  <a:solidFill>
                    <a:schemeClr val="accent2"/>
                  </a:solidFill>
                </a:rPr>
                <a:t>Ltr.</a:t>
              </a:r>
            </a:p>
          </p:txBody>
        </p:sp>
        <p:sp>
          <p:nvSpPr>
            <p:cNvPr id="679" name="Rectangle 678"/>
            <p:cNvSpPr>
              <a:spLocks noChangeArrowheads="1"/>
            </p:cNvSpPr>
            <p:nvPr/>
          </p:nvSpPr>
          <p:spPr bwMode="auto">
            <a:xfrm>
              <a:off x="6651668" y="1489074"/>
              <a:ext cx="839704" cy="5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de-DE" sz="1100" dirty="0">
                  <a:solidFill>
                    <a:schemeClr val="accent2"/>
                  </a:solidFill>
                </a:rPr>
                <a:t>Betr. </a:t>
              </a:r>
              <a:r>
                <a:rPr lang="de-DE" sz="1100" dirty="0" err="1">
                  <a:solidFill>
                    <a:schemeClr val="accent2"/>
                  </a:solidFill>
                </a:rPr>
                <a:t>Abr</a:t>
              </a:r>
              <a:r>
                <a:rPr lang="de-DE" sz="1100" dirty="0">
                  <a:solidFill>
                    <a:schemeClr val="accent2"/>
                  </a:solidFill>
                </a:rPr>
                <a:t>.</a:t>
              </a:r>
              <a:br>
                <a:rPr lang="de-DE" sz="1100" dirty="0">
                  <a:solidFill>
                    <a:schemeClr val="accent2"/>
                  </a:solidFill>
                </a:rPr>
              </a:br>
              <a:r>
                <a:rPr lang="de-DE" sz="1100" dirty="0">
                  <a:solidFill>
                    <a:schemeClr val="accent2"/>
                  </a:solidFill>
                </a:rPr>
                <a:t>(</a:t>
              </a:r>
              <a:r>
                <a:rPr lang="de-DE" sz="1100" dirty="0" smtClean="0">
                  <a:solidFill>
                    <a:schemeClr val="accent2"/>
                  </a:solidFill>
                </a:rPr>
                <a:t>Kalk.)</a:t>
              </a:r>
              <a:endParaRPr lang="de-DE" sz="1100" dirty="0">
                <a:solidFill>
                  <a:schemeClr val="accent2"/>
                </a:solidFill>
              </a:endParaRPr>
            </a:p>
          </p:txBody>
        </p:sp>
        <p:sp>
          <p:nvSpPr>
            <p:cNvPr id="680" name="Rectangle 679"/>
            <p:cNvSpPr>
              <a:spLocks noChangeArrowheads="1"/>
            </p:cNvSpPr>
            <p:nvPr/>
          </p:nvSpPr>
          <p:spPr bwMode="auto">
            <a:xfrm>
              <a:off x="7420273" y="1489074"/>
              <a:ext cx="639166" cy="5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de-DE" sz="1100" dirty="0" err="1">
                  <a:solidFill>
                    <a:schemeClr val="accent2"/>
                  </a:solidFill>
                </a:rPr>
                <a:t>Contr</a:t>
              </a:r>
              <a:r>
                <a:rPr lang="de-DE" sz="1100" dirty="0">
                  <a:solidFill>
                    <a:schemeClr val="accent2"/>
                  </a:solidFill>
                </a:rPr>
                <a:t>/</a:t>
              </a:r>
              <a:br>
                <a:rPr lang="de-DE" sz="1100" dirty="0">
                  <a:solidFill>
                    <a:schemeClr val="accent2"/>
                  </a:solidFill>
                </a:rPr>
              </a:br>
              <a:r>
                <a:rPr lang="de-DE" sz="1100" dirty="0" err="1">
                  <a:solidFill>
                    <a:schemeClr val="accent2"/>
                  </a:solidFill>
                </a:rPr>
                <a:t>ReWe</a:t>
              </a:r>
              <a:endParaRPr lang="de-DE" sz="1100" dirty="0">
                <a:solidFill>
                  <a:schemeClr val="accent2"/>
                </a:solidFill>
              </a:endParaRPr>
            </a:p>
          </p:txBody>
        </p:sp>
        <p:sp>
          <p:nvSpPr>
            <p:cNvPr id="681" name="Rectangle 680"/>
            <p:cNvSpPr>
              <a:spLocks noChangeArrowheads="1"/>
            </p:cNvSpPr>
            <p:nvPr/>
          </p:nvSpPr>
          <p:spPr bwMode="auto">
            <a:xfrm>
              <a:off x="8301737" y="1489074"/>
              <a:ext cx="695516" cy="5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de-DE" sz="1100">
                  <a:solidFill>
                    <a:schemeClr val="accent2"/>
                  </a:solidFill>
                </a:rPr>
                <a:t>Kaufm </a:t>
              </a:r>
              <a:br>
                <a:rPr lang="de-DE" sz="1100">
                  <a:solidFill>
                    <a:schemeClr val="accent2"/>
                  </a:solidFill>
                </a:rPr>
              </a:br>
              <a:r>
                <a:rPr lang="de-DE" sz="1100">
                  <a:solidFill>
                    <a:schemeClr val="accent2"/>
                  </a:solidFill>
                </a:rPr>
                <a:t>Ltr.</a:t>
              </a:r>
            </a:p>
          </p:txBody>
        </p:sp>
        <p:grpSp>
          <p:nvGrpSpPr>
            <p:cNvPr id="682" name="Group 681"/>
            <p:cNvGrpSpPr>
              <a:grpSpLocks/>
            </p:cNvGrpSpPr>
            <p:nvPr/>
          </p:nvGrpSpPr>
          <p:grpSpPr bwMode="auto">
            <a:xfrm>
              <a:off x="7605725" y="5127625"/>
              <a:ext cx="327025" cy="325438"/>
              <a:chOff x="4791" y="3230"/>
              <a:chExt cx="206" cy="205"/>
            </a:xfrm>
          </p:grpSpPr>
          <p:grpSp>
            <p:nvGrpSpPr>
              <p:cNvPr id="683" name="Group 682"/>
              <p:cNvGrpSpPr>
                <a:grpSpLocks/>
              </p:cNvGrpSpPr>
              <p:nvPr/>
            </p:nvGrpSpPr>
            <p:grpSpPr bwMode="auto">
              <a:xfrm>
                <a:off x="4791" y="3230"/>
                <a:ext cx="205" cy="205"/>
                <a:chOff x="4791" y="3230"/>
                <a:chExt cx="205" cy="205"/>
              </a:xfrm>
            </p:grpSpPr>
            <p:sp>
              <p:nvSpPr>
                <p:cNvPr id="685" name="Oval 683"/>
                <p:cNvSpPr>
                  <a:spLocks noChangeArrowheads="1"/>
                </p:cNvSpPr>
                <p:nvPr/>
              </p:nvSpPr>
              <p:spPr bwMode="auto">
                <a:xfrm>
                  <a:off x="4791" y="3230"/>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686" name="Oval 684"/>
                <p:cNvSpPr>
                  <a:spLocks noChangeArrowheads="1"/>
                </p:cNvSpPr>
                <p:nvPr/>
              </p:nvSpPr>
              <p:spPr bwMode="auto">
                <a:xfrm>
                  <a:off x="4810" y="3249"/>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684" name="Rectangle 685"/>
              <p:cNvSpPr>
                <a:spLocks noChangeArrowheads="1"/>
              </p:cNvSpPr>
              <p:nvPr/>
            </p:nvSpPr>
            <p:spPr bwMode="auto">
              <a:xfrm>
                <a:off x="4806" y="3267"/>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dirty="0">
                    <a:solidFill>
                      <a:schemeClr val="accent2"/>
                    </a:solidFill>
                  </a:rPr>
                  <a:t>9,9</a:t>
                </a:r>
              </a:p>
            </p:txBody>
          </p:sp>
        </p:grpSp>
        <p:grpSp>
          <p:nvGrpSpPr>
            <p:cNvPr id="687" name="Group 686"/>
            <p:cNvGrpSpPr>
              <a:grpSpLocks/>
            </p:cNvGrpSpPr>
            <p:nvPr/>
          </p:nvGrpSpPr>
          <p:grpSpPr bwMode="auto">
            <a:xfrm>
              <a:off x="7605713" y="5508625"/>
              <a:ext cx="325437" cy="325438"/>
              <a:chOff x="4791" y="3470"/>
              <a:chExt cx="205" cy="205"/>
            </a:xfrm>
          </p:grpSpPr>
          <p:sp>
            <p:nvSpPr>
              <p:cNvPr id="688" name="Oval 687"/>
              <p:cNvSpPr>
                <a:spLocks noChangeArrowheads="1"/>
              </p:cNvSpPr>
              <p:nvPr/>
            </p:nvSpPr>
            <p:spPr bwMode="auto">
              <a:xfrm>
                <a:off x="4791" y="3470"/>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689" name="Oval 688"/>
              <p:cNvSpPr>
                <a:spLocks noChangeArrowheads="1"/>
              </p:cNvSpPr>
              <p:nvPr/>
            </p:nvSpPr>
            <p:spPr bwMode="auto">
              <a:xfrm>
                <a:off x="4810" y="3489"/>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grpSp>
          <p:nvGrpSpPr>
            <p:cNvPr id="690" name="Group 689"/>
            <p:cNvGrpSpPr>
              <a:grpSpLocks/>
            </p:cNvGrpSpPr>
            <p:nvPr/>
          </p:nvGrpSpPr>
          <p:grpSpPr bwMode="auto">
            <a:xfrm>
              <a:off x="8310563" y="5508625"/>
              <a:ext cx="325437" cy="325438"/>
              <a:chOff x="5235" y="3470"/>
              <a:chExt cx="205" cy="205"/>
            </a:xfrm>
          </p:grpSpPr>
          <p:sp>
            <p:nvSpPr>
              <p:cNvPr id="691" name="Oval 690"/>
              <p:cNvSpPr>
                <a:spLocks noChangeArrowheads="1"/>
              </p:cNvSpPr>
              <p:nvPr/>
            </p:nvSpPr>
            <p:spPr bwMode="auto">
              <a:xfrm>
                <a:off x="5235" y="3470"/>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692" name="Oval 691"/>
              <p:cNvSpPr>
                <a:spLocks noChangeArrowheads="1"/>
              </p:cNvSpPr>
              <p:nvPr/>
            </p:nvSpPr>
            <p:spPr bwMode="auto">
              <a:xfrm>
                <a:off x="5254" y="3489"/>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693" name="Rectangle 692"/>
            <p:cNvSpPr>
              <a:spLocks noChangeArrowheads="1"/>
            </p:cNvSpPr>
            <p:nvPr/>
          </p:nvSpPr>
          <p:spPr bwMode="auto">
            <a:xfrm>
              <a:off x="8229600" y="5567364"/>
              <a:ext cx="482997" cy="25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10,10</a:t>
              </a:r>
            </a:p>
          </p:txBody>
        </p:sp>
        <p:sp>
          <p:nvSpPr>
            <p:cNvPr id="694" name="Freeform 693"/>
            <p:cNvSpPr>
              <a:spLocks/>
            </p:cNvSpPr>
            <p:nvPr/>
          </p:nvSpPr>
          <p:spPr bwMode="auto">
            <a:xfrm>
              <a:off x="7134225" y="4591050"/>
              <a:ext cx="687388" cy="525463"/>
            </a:xfrm>
            <a:custGeom>
              <a:avLst/>
              <a:gdLst>
                <a:gd name="T0" fmla="*/ 0 w 433"/>
                <a:gd name="T1" fmla="*/ 0 h 331"/>
                <a:gd name="T2" fmla="*/ 2147483647 w 433"/>
                <a:gd name="T3" fmla="*/ 2147483647 h 331"/>
                <a:gd name="T4" fmla="*/ 0 60000 65536"/>
                <a:gd name="T5" fmla="*/ 0 60000 65536"/>
                <a:gd name="T6" fmla="*/ 0 w 433"/>
                <a:gd name="T7" fmla="*/ 0 h 331"/>
                <a:gd name="T8" fmla="*/ 433 w 433"/>
                <a:gd name="T9" fmla="*/ 331 h 331"/>
              </a:gdLst>
              <a:ahLst/>
              <a:cxnLst>
                <a:cxn ang="T4">
                  <a:pos x="T0" y="T1"/>
                </a:cxn>
                <a:cxn ang="T5">
                  <a:pos x="T2" y="T3"/>
                </a:cxn>
              </a:cxnLst>
              <a:rect l="T6" t="T7" r="T8" b="T9"/>
              <a:pathLst>
                <a:path w="433" h="331">
                  <a:moveTo>
                    <a:pt x="0" y="0"/>
                  </a:moveTo>
                  <a:lnTo>
                    <a:pt x="432" y="330"/>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grpSp>
          <p:nvGrpSpPr>
            <p:cNvPr id="695" name="Group 694"/>
            <p:cNvGrpSpPr>
              <a:grpSpLocks/>
            </p:cNvGrpSpPr>
            <p:nvPr/>
          </p:nvGrpSpPr>
          <p:grpSpPr bwMode="auto">
            <a:xfrm>
              <a:off x="6900874" y="4365625"/>
              <a:ext cx="327025" cy="325438"/>
              <a:chOff x="4347" y="2750"/>
              <a:chExt cx="206" cy="205"/>
            </a:xfrm>
          </p:grpSpPr>
          <p:grpSp>
            <p:nvGrpSpPr>
              <p:cNvPr id="696" name="Group 695"/>
              <p:cNvGrpSpPr>
                <a:grpSpLocks/>
              </p:cNvGrpSpPr>
              <p:nvPr/>
            </p:nvGrpSpPr>
            <p:grpSpPr bwMode="auto">
              <a:xfrm>
                <a:off x="4347" y="2750"/>
                <a:ext cx="205" cy="205"/>
                <a:chOff x="4347" y="2750"/>
                <a:chExt cx="205" cy="205"/>
              </a:xfrm>
            </p:grpSpPr>
            <p:sp>
              <p:nvSpPr>
                <p:cNvPr id="698" name="Oval 696"/>
                <p:cNvSpPr>
                  <a:spLocks noChangeArrowheads="1"/>
                </p:cNvSpPr>
                <p:nvPr/>
              </p:nvSpPr>
              <p:spPr bwMode="auto">
                <a:xfrm>
                  <a:off x="4347" y="2750"/>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699" name="Oval 697"/>
                <p:cNvSpPr>
                  <a:spLocks noChangeArrowheads="1"/>
                </p:cNvSpPr>
                <p:nvPr/>
              </p:nvSpPr>
              <p:spPr bwMode="auto">
                <a:xfrm>
                  <a:off x="4366" y="2769"/>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697" name="Rectangle 698"/>
              <p:cNvSpPr>
                <a:spLocks noChangeArrowheads="1"/>
              </p:cNvSpPr>
              <p:nvPr/>
            </p:nvSpPr>
            <p:spPr bwMode="auto">
              <a:xfrm>
                <a:off x="4362" y="2787"/>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7,8</a:t>
                </a:r>
              </a:p>
            </p:txBody>
          </p:sp>
        </p:grpSp>
        <p:grpSp>
          <p:nvGrpSpPr>
            <p:cNvPr id="700" name="Group 699"/>
            <p:cNvGrpSpPr>
              <a:grpSpLocks/>
            </p:cNvGrpSpPr>
            <p:nvPr/>
          </p:nvGrpSpPr>
          <p:grpSpPr bwMode="auto">
            <a:xfrm>
              <a:off x="3024192" y="2460625"/>
              <a:ext cx="327025" cy="325438"/>
              <a:chOff x="1905" y="1550"/>
              <a:chExt cx="206" cy="205"/>
            </a:xfrm>
          </p:grpSpPr>
          <p:grpSp>
            <p:nvGrpSpPr>
              <p:cNvPr id="701" name="Group 700"/>
              <p:cNvGrpSpPr>
                <a:grpSpLocks/>
              </p:cNvGrpSpPr>
              <p:nvPr/>
            </p:nvGrpSpPr>
            <p:grpSpPr bwMode="auto">
              <a:xfrm>
                <a:off x="1905" y="1550"/>
                <a:ext cx="205" cy="205"/>
                <a:chOff x="1905" y="1550"/>
                <a:chExt cx="205" cy="205"/>
              </a:xfrm>
            </p:grpSpPr>
            <p:sp>
              <p:nvSpPr>
                <p:cNvPr id="703" name="Oval 701"/>
                <p:cNvSpPr>
                  <a:spLocks noChangeArrowheads="1"/>
                </p:cNvSpPr>
                <p:nvPr/>
              </p:nvSpPr>
              <p:spPr bwMode="auto">
                <a:xfrm>
                  <a:off x="1905" y="1550"/>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04" name="Oval 702"/>
                <p:cNvSpPr>
                  <a:spLocks noChangeArrowheads="1"/>
                </p:cNvSpPr>
                <p:nvPr/>
              </p:nvSpPr>
              <p:spPr bwMode="auto">
                <a:xfrm>
                  <a:off x="1924" y="1569"/>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02" name="Rectangle 703"/>
              <p:cNvSpPr>
                <a:spLocks noChangeArrowheads="1"/>
              </p:cNvSpPr>
              <p:nvPr/>
            </p:nvSpPr>
            <p:spPr bwMode="auto">
              <a:xfrm>
                <a:off x="1920" y="1587"/>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2,2</a:t>
                </a:r>
              </a:p>
            </p:txBody>
          </p:sp>
        </p:grpSp>
        <p:grpSp>
          <p:nvGrpSpPr>
            <p:cNvPr id="705" name="Group 704"/>
            <p:cNvGrpSpPr>
              <a:grpSpLocks/>
            </p:cNvGrpSpPr>
            <p:nvPr/>
          </p:nvGrpSpPr>
          <p:grpSpPr bwMode="auto">
            <a:xfrm>
              <a:off x="3757618" y="2851150"/>
              <a:ext cx="327025" cy="325438"/>
              <a:chOff x="2367" y="1796"/>
              <a:chExt cx="206" cy="205"/>
            </a:xfrm>
          </p:grpSpPr>
          <p:grpSp>
            <p:nvGrpSpPr>
              <p:cNvPr id="706" name="Group 705"/>
              <p:cNvGrpSpPr>
                <a:grpSpLocks/>
              </p:cNvGrpSpPr>
              <p:nvPr/>
            </p:nvGrpSpPr>
            <p:grpSpPr bwMode="auto">
              <a:xfrm>
                <a:off x="2367" y="1796"/>
                <a:ext cx="205" cy="205"/>
                <a:chOff x="2367" y="1796"/>
                <a:chExt cx="205" cy="205"/>
              </a:xfrm>
            </p:grpSpPr>
            <p:sp>
              <p:nvSpPr>
                <p:cNvPr id="708" name="Oval 706"/>
                <p:cNvSpPr>
                  <a:spLocks noChangeArrowheads="1"/>
                </p:cNvSpPr>
                <p:nvPr/>
              </p:nvSpPr>
              <p:spPr bwMode="auto">
                <a:xfrm>
                  <a:off x="2367" y="1796"/>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09" name="Oval 707"/>
                <p:cNvSpPr>
                  <a:spLocks noChangeArrowheads="1"/>
                </p:cNvSpPr>
                <p:nvPr/>
              </p:nvSpPr>
              <p:spPr bwMode="auto">
                <a:xfrm>
                  <a:off x="2386" y="1815"/>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07" name="Rectangle 708"/>
              <p:cNvSpPr>
                <a:spLocks noChangeArrowheads="1"/>
              </p:cNvSpPr>
              <p:nvPr/>
            </p:nvSpPr>
            <p:spPr bwMode="auto">
              <a:xfrm>
                <a:off x="2382" y="1833"/>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3,3</a:t>
                </a:r>
              </a:p>
            </p:txBody>
          </p:sp>
        </p:grpSp>
        <p:grpSp>
          <p:nvGrpSpPr>
            <p:cNvPr id="710" name="Group 709"/>
            <p:cNvGrpSpPr>
              <a:grpSpLocks/>
            </p:cNvGrpSpPr>
            <p:nvPr/>
          </p:nvGrpSpPr>
          <p:grpSpPr bwMode="auto">
            <a:xfrm>
              <a:off x="5024446" y="2460625"/>
              <a:ext cx="327025" cy="325438"/>
              <a:chOff x="3165" y="1550"/>
              <a:chExt cx="206" cy="205"/>
            </a:xfrm>
          </p:grpSpPr>
          <p:grpSp>
            <p:nvGrpSpPr>
              <p:cNvPr id="711" name="Group 710"/>
              <p:cNvGrpSpPr>
                <a:grpSpLocks/>
              </p:cNvGrpSpPr>
              <p:nvPr/>
            </p:nvGrpSpPr>
            <p:grpSpPr bwMode="auto">
              <a:xfrm>
                <a:off x="3165" y="1550"/>
                <a:ext cx="205" cy="205"/>
                <a:chOff x="3165" y="1550"/>
                <a:chExt cx="205" cy="205"/>
              </a:xfrm>
            </p:grpSpPr>
            <p:sp>
              <p:nvSpPr>
                <p:cNvPr id="713" name="Oval 711"/>
                <p:cNvSpPr>
                  <a:spLocks noChangeArrowheads="1"/>
                </p:cNvSpPr>
                <p:nvPr/>
              </p:nvSpPr>
              <p:spPr bwMode="auto">
                <a:xfrm>
                  <a:off x="3165" y="1550"/>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14" name="Oval 712"/>
                <p:cNvSpPr>
                  <a:spLocks noChangeArrowheads="1"/>
                </p:cNvSpPr>
                <p:nvPr/>
              </p:nvSpPr>
              <p:spPr bwMode="auto">
                <a:xfrm>
                  <a:off x="3184" y="1569"/>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12" name="Rectangle 713"/>
              <p:cNvSpPr>
                <a:spLocks noChangeArrowheads="1"/>
              </p:cNvSpPr>
              <p:nvPr/>
            </p:nvSpPr>
            <p:spPr bwMode="auto">
              <a:xfrm>
                <a:off x="3180" y="1587"/>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2,5</a:t>
                </a:r>
              </a:p>
            </p:txBody>
          </p:sp>
        </p:grpSp>
        <p:grpSp>
          <p:nvGrpSpPr>
            <p:cNvPr id="715" name="Group 714"/>
            <p:cNvGrpSpPr>
              <a:grpSpLocks/>
            </p:cNvGrpSpPr>
            <p:nvPr/>
          </p:nvGrpSpPr>
          <p:grpSpPr bwMode="auto">
            <a:xfrm>
              <a:off x="5024446" y="2851150"/>
              <a:ext cx="327025" cy="325438"/>
              <a:chOff x="3165" y="1796"/>
              <a:chExt cx="206" cy="205"/>
            </a:xfrm>
          </p:grpSpPr>
          <p:grpSp>
            <p:nvGrpSpPr>
              <p:cNvPr id="716" name="Group 715"/>
              <p:cNvGrpSpPr>
                <a:grpSpLocks/>
              </p:cNvGrpSpPr>
              <p:nvPr/>
            </p:nvGrpSpPr>
            <p:grpSpPr bwMode="auto">
              <a:xfrm>
                <a:off x="3165" y="1796"/>
                <a:ext cx="205" cy="205"/>
                <a:chOff x="3165" y="1796"/>
                <a:chExt cx="205" cy="205"/>
              </a:xfrm>
            </p:grpSpPr>
            <p:sp>
              <p:nvSpPr>
                <p:cNvPr id="718" name="Oval 716"/>
                <p:cNvSpPr>
                  <a:spLocks noChangeArrowheads="1"/>
                </p:cNvSpPr>
                <p:nvPr/>
              </p:nvSpPr>
              <p:spPr bwMode="auto">
                <a:xfrm>
                  <a:off x="3165" y="1796"/>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19" name="Oval 717"/>
                <p:cNvSpPr>
                  <a:spLocks noChangeArrowheads="1"/>
                </p:cNvSpPr>
                <p:nvPr/>
              </p:nvSpPr>
              <p:spPr bwMode="auto">
                <a:xfrm>
                  <a:off x="3184" y="1815"/>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17" name="Rectangle 718"/>
              <p:cNvSpPr>
                <a:spLocks noChangeArrowheads="1"/>
              </p:cNvSpPr>
              <p:nvPr/>
            </p:nvSpPr>
            <p:spPr bwMode="auto">
              <a:xfrm>
                <a:off x="3180" y="1833"/>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3,5</a:t>
                </a:r>
              </a:p>
            </p:txBody>
          </p:sp>
        </p:grpSp>
        <p:sp>
          <p:nvSpPr>
            <p:cNvPr id="720" name="Freeform 719"/>
            <p:cNvSpPr>
              <a:spLocks/>
            </p:cNvSpPr>
            <p:nvPr/>
          </p:nvSpPr>
          <p:spPr bwMode="auto">
            <a:xfrm>
              <a:off x="2600325" y="2286000"/>
              <a:ext cx="420688" cy="1588"/>
            </a:xfrm>
            <a:custGeom>
              <a:avLst/>
              <a:gdLst>
                <a:gd name="T0" fmla="*/ 0 w 265"/>
                <a:gd name="T1" fmla="*/ 0 h 1"/>
                <a:gd name="T2" fmla="*/ 2147483647 w 265"/>
                <a:gd name="T3" fmla="*/ 0 h 1"/>
                <a:gd name="T4" fmla="*/ 0 60000 65536"/>
                <a:gd name="T5" fmla="*/ 0 60000 65536"/>
                <a:gd name="T6" fmla="*/ 0 w 265"/>
                <a:gd name="T7" fmla="*/ 0 h 1"/>
                <a:gd name="T8" fmla="*/ 265 w 265"/>
                <a:gd name="T9" fmla="*/ 1 h 1"/>
              </a:gdLst>
              <a:ahLst/>
              <a:cxnLst>
                <a:cxn ang="T4">
                  <a:pos x="T0" y="T1"/>
                </a:cxn>
                <a:cxn ang="T5">
                  <a:pos x="T2" y="T3"/>
                </a:cxn>
              </a:cxnLst>
              <a:rect l="T6" t="T7" r="T8" b="T9"/>
              <a:pathLst>
                <a:path w="265" h="1">
                  <a:moveTo>
                    <a:pt x="0" y="0"/>
                  </a:moveTo>
                  <a:lnTo>
                    <a:pt x="264" y="0"/>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sp>
          <p:nvSpPr>
            <p:cNvPr id="721" name="Freeform 720"/>
            <p:cNvSpPr>
              <a:spLocks/>
            </p:cNvSpPr>
            <p:nvPr/>
          </p:nvSpPr>
          <p:spPr bwMode="auto">
            <a:xfrm>
              <a:off x="3305175" y="2286000"/>
              <a:ext cx="420688" cy="1588"/>
            </a:xfrm>
            <a:custGeom>
              <a:avLst/>
              <a:gdLst>
                <a:gd name="T0" fmla="*/ 0 w 265"/>
                <a:gd name="T1" fmla="*/ 0 h 1"/>
                <a:gd name="T2" fmla="*/ 2147483647 w 265"/>
                <a:gd name="T3" fmla="*/ 0 h 1"/>
                <a:gd name="T4" fmla="*/ 0 60000 65536"/>
                <a:gd name="T5" fmla="*/ 0 60000 65536"/>
                <a:gd name="T6" fmla="*/ 0 w 265"/>
                <a:gd name="T7" fmla="*/ 0 h 1"/>
                <a:gd name="T8" fmla="*/ 265 w 265"/>
                <a:gd name="T9" fmla="*/ 1 h 1"/>
              </a:gdLst>
              <a:ahLst/>
              <a:cxnLst>
                <a:cxn ang="T4">
                  <a:pos x="T0" y="T1"/>
                </a:cxn>
                <a:cxn ang="T5">
                  <a:pos x="T2" y="T3"/>
                </a:cxn>
              </a:cxnLst>
              <a:rect l="T6" t="T7" r="T8" b="T9"/>
              <a:pathLst>
                <a:path w="265" h="1">
                  <a:moveTo>
                    <a:pt x="0" y="0"/>
                  </a:moveTo>
                  <a:lnTo>
                    <a:pt x="264" y="0"/>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sp>
          <p:nvSpPr>
            <p:cNvPr id="722" name="Freeform 721"/>
            <p:cNvSpPr>
              <a:spLocks/>
            </p:cNvSpPr>
            <p:nvPr/>
          </p:nvSpPr>
          <p:spPr bwMode="auto">
            <a:xfrm>
              <a:off x="3924300" y="2286000"/>
              <a:ext cx="420688" cy="1588"/>
            </a:xfrm>
            <a:custGeom>
              <a:avLst/>
              <a:gdLst>
                <a:gd name="T0" fmla="*/ 0 w 265"/>
                <a:gd name="T1" fmla="*/ 0 h 1"/>
                <a:gd name="T2" fmla="*/ 2147483647 w 265"/>
                <a:gd name="T3" fmla="*/ 0 h 1"/>
                <a:gd name="T4" fmla="*/ 0 60000 65536"/>
                <a:gd name="T5" fmla="*/ 0 60000 65536"/>
                <a:gd name="T6" fmla="*/ 0 w 265"/>
                <a:gd name="T7" fmla="*/ 0 h 1"/>
                <a:gd name="T8" fmla="*/ 265 w 265"/>
                <a:gd name="T9" fmla="*/ 1 h 1"/>
              </a:gdLst>
              <a:ahLst/>
              <a:cxnLst>
                <a:cxn ang="T4">
                  <a:pos x="T0" y="T1"/>
                </a:cxn>
                <a:cxn ang="T5">
                  <a:pos x="T2" y="T3"/>
                </a:cxn>
              </a:cxnLst>
              <a:rect l="T6" t="T7" r="T8" b="T9"/>
              <a:pathLst>
                <a:path w="265" h="1">
                  <a:moveTo>
                    <a:pt x="0" y="0"/>
                  </a:moveTo>
                  <a:lnTo>
                    <a:pt x="264" y="0"/>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grpSp>
          <p:nvGrpSpPr>
            <p:cNvPr id="723" name="Group 722"/>
            <p:cNvGrpSpPr>
              <a:grpSpLocks/>
            </p:cNvGrpSpPr>
            <p:nvPr/>
          </p:nvGrpSpPr>
          <p:grpSpPr bwMode="auto">
            <a:xfrm>
              <a:off x="2338392" y="2108200"/>
              <a:ext cx="327025" cy="325438"/>
              <a:chOff x="1473" y="1328"/>
              <a:chExt cx="206" cy="205"/>
            </a:xfrm>
          </p:grpSpPr>
          <p:grpSp>
            <p:nvGrpSpPr>
              <p:cNvPr id="724" name="Group 723"/>
              <p:cNvGrpSpPr>
                <a:grpSpLocks/>
              </p:cNvGrpSpPr>
              <p:nvPr/>
            </p:nvGrpSpPr>
            <p:grpSpPr bwMode="auto">
              <a:xfrm>
                <a:off x="1473" y="1328"/>
                <a:ext cx="205" cy="205"/>
                <a:chOff x="1473" y="1328"/>
                <a:chExt cx="205" cy="205"/>
              </a:xfrm>
            </p:grpSpPr>
            <p:sp>
              <p:nvSpPr>
                <p:cNvPr id="726" name="Oval 724"/>
                <p:cNvSpPr>
                  <a:spLocks noChangeArrowheads="1"/>
                </p:cNvSpPr>
                <p:nvPr/>
              </p:nvSpPr>
              <p:spPr bwMode="auto">
                <a:xfrm>
                  <a:off x="1473" y="1328"/>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27" name="Oval 725"/>
                <p:cNvSpPr>
                  <a:spLocks noChangeArrowheads="1"/>
                </p:cNvSpPr>
                <p:nvPr/>
              </p:nvSpPr>
              <p:spPr bwMode="auto">
                <a:xfrm>
                  <a:off x="1492" y="1347"/>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25" name="Rectangle 726"/>
              <p:cNvSpPr>
                <a:spLocks noChangeArrowheads="1"/>
              </p:cNvSpPr>
              <p:nvPr/>
            </p:nvSpPr>
            <p:spPr bwMode="auto">
              <a:xfrm>
                <a:off x="1488" y="1365"/>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1,1</a:t>
                </a:r>
              </a:p>
            </p:txBody>
          </p:sp>
        </p:grpSp>
        <p:grpSp>
          <p:nvGrpSpPr>
            <p:cNvPr id="728" name="Group 727"/>
            <p:cNvGrpSpPr>
              <a:grpSpLocks/>
            </p:cNvGrpSpPr>
            <p:nvPr/>
          </p:nvGrpSpPr>
          <p:grpSpPr bwMode="auto">
            <a:xfrm>
              <a:off x="3024192" y="2108200"/>
              <a:ext cx="327025" cy="325438"/>
              <a:chOff x="1905" y="1328"/>
              <a:chExt cx="206" cy="205"/>
            </a:xfrm>
          </p:grpSpPr>
          <p:grpSp>
            <p:nvGrpSpPr>
              <p:cNvPr id="729" name="Group 728"/>
              <p:cNvGrpSpPr>
                <a:grpSpLocks/>
              </p:cNvGrpSpPr>
              <p:nvPr/>
            </p:nvGrpSpPr>
            <p:grpSpPr bwMode="auto">
              <a:xfrm>
                <a:off x="1905" y="1328"/>
                <a:ext cx="205" cy="205"/>
                <a:chOff x="1905" y="1328"/>
                <a:chExt cx="205" cy="205"/>
              </a:xfrm>
            </p:grpSpPr>
            <p:sp>
              <p:nvSpPr>
                <p:cNvPr id="731" name="Oval 729"/>
                <p:cNvSpPr>
                  <a:spLocks noChangeArrowheads="1"/>
                </p:cNvSpPr>
                <p:nvPr/>
              </p:nvSpPr>
              <p:spPr bwMode="auto">
                <a:xfrm>
                  <a:off x="1905" y="1328"/>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32" name="Oval 730"/>
                <p:cNvSpPr>
                  <a:spLocks noChangeArrowheads="1"/>
                </p:cNvSpPr>
                <p:nvPr/>
              </p:nvSpPr>
              <p:spPr bwMode="auto">
                <a:xfrm>
                  <a:off x="1924" y="1347"/>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30" name="Rectangle 731"/>
              <p:cNvSpPr>
                <a:spLocks noChangeArrowheads="1"/>
              </p:cNvSpPr>
              <p:nvPr/>
            </p:nvSpPr>
            <p:spPr bwMode="auto">
              <a:xfrm>
                <a:off x="1920" y="1365"/>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1,2</a:t>
                </a:r>
              </a:p>
            </p:txBody>
          </p:sp>
        </p:grpSp>
        <p:grpSp>
          <p:nvGrpSpPr>
            <p:cNvPr id="733" name="Group 732"/>
            <p:cNvGrpSpPr>
              <a:grpSpLocks/>
            </p:cNvGrpSpPr>
            <p:nvPr/>
          </p:nvGrpSpPr>
          <p:grpSpPr bwMode="auto">
            <a:xfrm>
              <a:off x="3738568" y="2108200"/>
              <a:ext cx="327025" cy="325438"/>
              <a:chOff x="2355" y="1328"/>
              <a:chExt cx="206" cy="205"/>
            </a:xfrm>
          </p:grpSpPr>
          <p:grpSp>
            <p:nvGrpSpPr>
              <p:cNvPr id="734" name="Group 733"/>
              <p:cNvGrpSpPr>
                <a:grpSpLocks/>
              </p:cNvGrpSpPr>
              <p:nvPr/>
            </p:nvGrpSpPr>
            <p:grpSpPr bwMode="auto">
              <a:xfrm>
                <a:off x="2355" y="1328"/>
                <a:ext cx="205" cy="205"/>
                <a:chOff x="2355" y="1328"/>
                <a:chExt cx="205" cy="205"/>
              </a:xfrm>
            </p:grpSpPr>
            <p:sp>
              <p:nvSpPr>
                <p:cNvPr id="736" name="Oval 734"/>
                <p:cNvSpPr>
                  <a:spLocks noChangeArrowheads="1"/>
                </p:cNvSpPr>
                <p:nvPr/>
              </p:nvSpPr>
              <p:spPr bwMode="auto">
                <a:xfrm>
                  <a:off x="2355" y="1328"/>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37" name="Oval 735"/>
                <p:cNvSpPr>
                  <a:spLocks noChangeArrowheads="1"/>
                </p:cNvSpPr>
                <p:nvPr/>
              </p:nvSpPr>
              <p:spPr bwMode="auto">
                <a:xfrm>
                  <a:off x="2374" y="1347"/>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35" name="Rectangle 736"/>
              <p:cNvSpPr>
                <a:spLocks noChangeArrowheads="1"/>
              </p:cNvSpPr>
              <p:nvPr/>
            </p:nvSpPr>
            <p:spPr bwMode="auto">
              <a:xfrm>
                <a:off x="2370" y="1365"/>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1,3</a:t>
                </a:r>
              </a:p>
            </p:txBody>
          </p:sp>
        </p:grpSp>
        <p:sp>
          <p:nvSpPr>
            <p:cNvPr id="738" name="Freeform 737"/>
            <p:cNvSpPr>
              <a:spLocks/>
            </p:cNvSpPr>
            <p:nvPr/>
          </p:nvSpPr>
          <p:spPr bwMode="auto">
            <a:xfrm>
              <a:off x="4038600" y="2333625"/>
              <a:ext cx="515938" cy="515938"/>
            </a:xfrm>
            <a:custGeom>
              <a:avLst/>
              <a:gdLst>
                <a:gd name="T0" fmla="*/ 2147483647 w 325"/>
                <a:gd name="T1" fmla="*/ 0 h 325"/>
                <a:gd name="T2" fmla="*/ 0 w 325"/>
                <a:gd name="T3" fmla="*/ 2147483647 h 325"/>
                <a:gd name="T4" fmla="*/ 0 60000 65536"/>
                <a:gd name="T5" fmla="*/ 0 60000 65536"/>
                <a:gd name="T6" fmla="*/ 0 w 325"/>
                <a:gd name="T7" fmla="*/ 0 h 325"/>
                <a:gd name="T8" fmla="*/ 325 w 325"/>
                <a:gd name="T9" fmla="*/ 325 h 325"/>
              </a:gdLst>
              <a:ahLst/>
              <a:cxnLst>
                <a:cxn ang="T4">
                  <a:pos x="T0" y="T1"/>
                </a:cxn>
                <a:cxn ang="T5">
                  <a:pos x="T2" y="T3"/>
                </a:cxn>
              </a:cxnLst>
              <a:rect l="T6" t="T7" r="T8" b="T9"/>
              <a:pathLst>
                <a:path w="325" h="325">
                  <a:moveTo>
                    <a:pt x="324" y="0"/>
                  </a:moveTo>
                  <a:lnTo>
                    <a:pt x="0" y="324"/>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sp>
          <p:nvSpPr>
            <p:cNvPr id="739" name="Freeform 738"/>
            <p:cNvSpPr>
              <a:spLocks/>
            </p:cNvSpPr>
            <p:nvPr/>
          </p:nvSpPr>
          <p:spPr bwMode="auto">
            <a:xfrm>
              <a:off x="4076700" y="3038475"/>
              <a:ext cx="792163" cy="1588"/>
            </a:xfrm>
            <a:custGeom>
              <a:avLst/>
              <a:gdLst>
                <a:gd name="T0" fmla="*/ 0 w 499"/>
                <a:gd name="T1" fmla="*/ 0 h 1"/>
                <a:gd name="T2" fmla="*/ 2147483647 w 499"/>
                <a:gd name="T3" fmla="*/ 0 h 1"/>
                <a:gd name="T4" fmla="*/ 0 60000 65536"/>
                <a:gd name="T5" fmla="*/ 0 60000 65536"/>
                <a:gd name="T6" fmla="*/ 0 w 499"/>
                <a:gd name="T7" fmla="*/ 0 h 1"/>
                <a:gd name="T8" fmla="*/ 499 w 499"/>
                <a:gd name="T9" fmla="*/ 1 h 1"/>
              </a:gdLst>
              <a:ahLst/>
              <a:cxnLst>
                <a:cxn ang="T4">
                  <a:pos x="T0" y="T1"/>
                </a:cxn>
                <a:cxn ang="T5">
                  <a:pos x="T2" y="T3"/>
                </a:cxn>
              </a:cxnLst>
              <a:rect l="T6" t="T7" r="T8" b="T9"/>
              <a:pathLst>
                <a:path w="499" h="1">
                  <a:moveTo>
                    <a:pt x="0" y="0"/>
                  </a:moveTo>
                  <a:lnTo>
                    <a:pt x="498" y="0"/>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sp>
          <p:nvSpPr>
            <p:cNvPr id="740" name="Freeform 739"/>
            <p:cNvSpPr>
              <a:spLocks/>
            </p:cNvSpPr>
            <p:nvPr/>
          </p:nvSpPr>
          <p:spPr bwMode="auto">
            <a:xfrm>
              <a:off x="5248275" y="3400425"/>
              <a:ext cx="363538" cy="1588"/>
            </a:xfrm>
            <a:custGeom>
              <a:avLst/>
              <a:gdLst>
                <a:gd name="T0" fmla="*/ 0 w 229"/>
                <a:gd name="T1" fmla="*/ 0 h 1"/>
                <a:gd name="T2" fmla="*/ 2147483647 w 229"/>
                <a:gd name="T3" fmla="*/ 0 h 1"/>
                <a:gd name="T4" fmla="*/ 0 60000 65536"/>
                <a:gd name="T5" fmla="*/ 0 60000 65536"/>
                <a:gd name="T6" fmla="*/ 0 w 229"/>
                <a:gd name="T7" fmla="*/ 0 h 1"/>
                <a:gd name="T8" fmla="*/ 229 w 229"/>
                <a:gd name="T9" fmla="*/ 1 h 1"/>
              </a:gdLst>
              <a:ahLst/>
              <a:cxnLst>
                <a:cxn ang="T4">
                  <a:pos x="T0" y="T1"/>
                </a:cxn>
                <a:cxn ang="T5">
                  <a:pos x="T2" y="T3"/>
                </a:cxn>
              </a:cxnLst>
              <a:rect l="T6" t="T7" r="T8" b="T9"/>
              <a:pathLst>
                <a:path w="229" h="1">
                  <a:moveTo>
                    <a:pt x="0" y="0"/>
                  </a:moveTo>
                  <a:lnTo>
                    <a:pt x="228" y="0"/>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sp>
          <p:nvSpPr>
            <p:cNvPr id="741" name="Freeform 740"/>
            <p:cNvSpPr>
              <a:spLocks/>
            </p:cNvSpPr>
            <p:nvPr/>
          </p:nvSpPr>
          <p:spPr bwMode="auto">
            <a:xfrm>
              <a:off x="5381625" y="3448050"/>
              <a:ext cx="411163" cy="249238"/>
            </a:xfrm>
            <a:custGeom>
              <a:avLst/>
              <a:gdLst>
                <a:gd name="T0" fmla="*/ 2147483647 w 259"/>
                <a:gd name="T1" fmla="*/ 0 h 157"/>
                <a:gd name="T2" fmla="*/ 0 w 259"/>
                <a:gd name="T3" fmla="*/ 2147483647 h 157"/>
                <a:gd name="T4" fmla="*/ 0 60000 65536"/>
                <a:gd name="T5" fmla="*/ 0 60000 65536"/>
                <a:gd name="T6" fmla="*/ 0 w 259"/>
                <a:gd name="T7" fmla="*/ 0 h 157"/>
                <a:gd name="T8" fmla="*/ 259 w 259"/>
                <a:gd name="T9" fmla="*/ 157 h 157"/>
              </a:gdLst>
              <a:ahLst/>
              <a:cxnLst>
                <a:cxn ang="T4">
                  <a:pos x="T0" y="T1"/>
                </a:cxn>
                <a:cxn ang="T5">
                  <a:pos x="T2" y="T3"/>
                </a:cxn>
              </a:cxnLst>
              <a:rect l="T6" t="T7" r="T8" b="T9"/>
              <a:pathLst>
                <a:path w="259" h="157">
                  <a:moveTo>
                    <a:pt x="258" y="0"/>
                  </a:moveTo>
                  <a:lnTo>
                    <a:pt x="0" y="156"/>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sp>
          <p:nvSpPr>
            <p:cNvPr id="742" name="Freeform 741"/>
            <p:cNvSpPr>
              <a:spLocks/>
            </p:cNvSpPr>
            <p:nvPr/>
          </p:nvSpPr>
          <p:spPr bwMode="auto">
            <a:xfrm>
              <a:off x="5238750" y="3771900"/>
              <a:ext cx="1573213" cy="1588"/>
            </a:xfrm>
            <a:custGeom>
              <a:avLst/>
              <a:gdLst>
                <a:gd name="T0" fmla="*/ 0 w 991"/>
                <a:gd name="T1" fmla="*/ 0 h 1"/>
                <a:gd name="T2" fmla="*/ 2147483647 w 991"/>
                <a:gd name="T3" fmla="*/ 0 h 1"/>
                <a:gd name="T4" fmla="*/ 0 60000 65536"/>
                <a:gd name="T5" fmla="*/ 0 60000 65536"/>
                <a:gd name="T6" fmla="*/ 0 w 991"/>
                <a:gd name="T7" fmla="*/ 0 h 1"/>
                <a:gd name="T8" fmla="*/ 991 w 991"/>
                <a:gd name="T9" fmla="*/ 1 h 1"/>
              </a:gdLst>
              <a:ahLst/>
              <a:cxnLst>
                <a:cxn ang="T4">
                  <a:pos x="T0" y="T1"/>
                </a:cxn>
                <a:cxn ang="T5">
                  <a:pos x="T2" y="T3"/>
                </a:cxn>
              </a:cxnLst>
              <a:rect l="T6" t="T7" r="T8" b="T9"/>
              <a:pathLst>
                <a:path w="991" h="1">
                  <a:moveTo>
                    <a:pt x="0" y="0"/>
                  </a:moveTo>
                  <a:lnTo>
                    <a:pt x="990" y="0"/>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sp>
          <p:nvSpPr>
            <p:cNvPr id="743" name="Freeform 742"/>
            <p:cNvSpPr>
              <a:spLocks/>
            </p:cNvSpPr>
            <p:nvPr/>
          </p:nvSpPr>
          <p:spPr bwMode="auto">
            <a:xfrm>
              <a:off x="6581775" y="3800475"/>
              <a:ext cx="430213" cy="239713"/>
            </a:xfrm>
            <a:custGeom>
              <a:avLst/>
              <a:gdLst>
                <a:gd name="T0" fmla="*/ 2147483647 w 271"/>
                <a:gd name="T1" fmla="*/ 0 h 151"/>
                <a:gd name="T2" fmla="*/ 0 w 271"/>
                <a:gd name="T3" fmla="*/ 2147483647 h 151"/>
                <a:gd name="T4" fmla="*/ 0 60000 65536"/>
                <a:gd name="T5" fmla="*/ 0 60000 65536"/>
                <a:gd name="T6" fmla="*/ 0 w 271"/>
                <a:gd name="T7" fmla="*/ 0 h 151"/>
                <a:gd name="T8" fmla="*/ 271 w 271"/>
                <a:gd name="T9" fmla="*/ 151 h 151"/>
              </a:gdLst>
              <a:ahLst/>
              <a:cxnLst>
                <a:cxn ang="T4">
                  <a:pos x="T0" y="T1"/>
                </a:cxn>
                <a:cxn ang="T5">
                  <a:pos x="T2" y="T3"/>
                </a:cxn>
              </a:cxnLst>
              <a:rect l="T6" t="T7" r="T8" b="T9"/>
              <a:pathLst>
                <a:path w="271" h="151">
                  <a:moveTo>
                    <a:pt x="270" y="0"/>
                  </a:moveTo>
                  <a:lnTo>
                    <a:pt x="0" y="150"/>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sp>
          <p:nvSpPr>
            <p:cNvPr id="744" name="Freeform 743"/>
            <p:cNvSpPr>
              <a:spLocks/>
            </p:cNvSpPr>
            <p:nvPr/>
          </p:nvSpPr>
          <p:spPr bwMode="auto">
            <a:xfrm>
              <a:off x="6496050" y="4219575"/>
              <a:ext cx="411163" cy="192088"/>
            </a:xfrm>
            <a:custGeom>
              <a:avLst/>
              <a:gdLst>
                <a:gd name="T0" fmla="*/ 0 w 259"/>
                <a:gd name="T1" fmla="*/ 0 h 121"/>
                <a:gd name="T2" fmla="*/ 2147483647 w 259"/>
                <a:gd name="T3" fmla="*/ 2147483647 h 121"/>
                <a:gd name="T4" fmla="*/ 0 60000 65536"/>
                <a:gd name="T5" fmla="*/ 0 60000 65536"/>
                <a:gd name="T6" fmla="*/ 0 w 259"/>
                <a:gd name="T7" fmla="*/ 0 h 121"/>
                <a:gd name="T8" fmla="*/ 259 w 259"/>
                <a:gd name="T9" fmla="*/ 121 h 121"/>
              </a:gdLst>
              <a:ahLst/>
              <a:cxnLst>
                <a:cxn ang="T4">
                  <a:pos x="T0" y="T1"/>
                </a:cxn>
                <a:cxn ang="T5">
                  <a:pos x="T2" y="T3"/>
                </a:cxn>
              </a:cxnLst>
              <a:rect l="T6" t="T7" r="T8" b="T9"/>
              <a:pathLst>
                <a:path w="259" h="121">
                  <a:moveTo>
                    <a:pt x="0" y="0"/>
                  </a:moveTo>
                  <a:lnTo>
                    <a:pt x="258" y="120"/>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grpSp>
          <p:nvGrpSpPr>
            <p:cNvPr id="745" name="Group 744"/>
            <p:cNvGrpSpPr>
              <a:grpSpLocks/>
            </p:cNvGrpSpPr>
            <p:nvPr/>
          </p:nvGrpSpPr>
          <p:grpSpPr bwMode="auto">
            <a:xfrm>
              <a:off x="5024446" y="3222625"/>
              <a:ext cx="327025" cy="325438"/>
              <a:chOff x="3165" y="2030"/>
              <a:chExt cx="206" cy="205"/>
            </a:xfrm>
          </p:grpSpPr>
          <p:grpSp>
            <p:nvGrpSpPr>
              <p:cNvPr id="746" name="Group 745"/>
              <p:cNvGrpSpPr>
                <a:grpSpLocks/>
              </p:cNvGrpSpPr>
              <p:nvPr/>
            </p:nvGrpSpPr>
            <p:grpSpPr bwMode="auto">
              <a:xfrm>
                <a:off x="3165" y="2030"/>
                <a:ext cx="205" cy="205"/>
                <a:chOff x="3165" y="2030"/>
                <a:chExt cx="205" cy="205"/>
              </a:xfrm>
            </p:grpSpPr>
            <p:sp>
              <p:nvSpPr>
                <p:cNvPr id="748" name="Oval 746"/>
                <p:cNvSpPr>
                  <a:spLocks noChangeArrowheads="1"/>
                </p:cNvSpPr>
                <p:nvPr/>
              </p:nvSpPr>
              <p:spPr bwMode="auto">
                <a:xfrm>
                  <a:off x="3165" y="2030"/>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49" name="Oval 747"/>
                <p:cNvSpPr>
                  <a:spLocks noChangeArrowheads="1"/>
                </p:cNvSpPr>
                <p:nvPr/>
              </p:nvSpPr>
              <p:spPr bwMode="auto">
                <a:xfrm>
                  <a:off x="3184" y="2049"/>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47" name="Rectangle 748"/>
              <p:cNvSpPr>
                <a:spLocks noChangeArrowheads="1"/>
              </p:cNvSpPr>
              <p:nvPr/>
            </p:nvSpPr>
            <p:spPr bwMode="auto">
              <a:xfrm>
                <a:off x="3180" y="2067"/>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4,5</a:t>
                </a:r>
              </a:p>
            </p:txBody>
          </p:sp>
        </p:grpSp>
        <p:grpSp>
          <p:nvGrpSpPr>
            <p:cNvPr id="750" name="Group 749"/>
            <p:cNvGrpSpPr>
              <a:grpSpLocks/>
            </p:cNvGrpSpPr>
            <p:nvPr/>
          </p:nvGrpSpPr>
          <p:grpSpPr bwMode="auto">
            <a:xfrm>
              <a:off x="5024446" y="3594100"/>
              <a:ext cx="327025" cy="325438"/>
              <a:chOff x="3165" y="2264"/>
              <a:chExt cx="206" cy="205"/>
            </a:xfrm>
          </p:grpSpPr>
          <p:grpSp>
            <p:nvGrpSpPr>
              <p:cNvPr id="751" name="Group 750"/>
              <p:cNvGrpSpPr>
                <a:grpSpLocks/>
              </p:cNvGrpSpPr>
              <p:nvPr/>
            </p:nvGrpSpPr>
            <p:grpSpPr bwMode="auto">
              <a:xfrm>
                <a:off x="3165" y="2264"/>
                <a:ext cx="205" cy="205"/>
                <a:chOff x="3165" y="2264"/>
                <a:chExt cx="205" cy="205"/>
              </a:xfrm>
            </p:grpSpPr>
            <p:sp>
              <p:nvSpPr>
                <p:cNvPr id="753" name="Oval 751"/>
                <p:cNvSpPr>
                  <a:spLocks noChangeArrowheads="1"/>
                </p:cNvSpPr>
                <p:nvPr/>
              </p:nvSpPr>
              <p:spPr bwMode="auto">
                <a:xfrm>
                  <a:off x="3165" y="2264"/>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54" name="Oval 752"/>
                <p:cNvSpPr>
                  <a:spLocks noChangeArrowheads="1"/>
                </p:cNvSpPr>
                <p:nvPr/>
              </p:nvSpPr>
              <p:spPr bwMode="auto">
                <a:xfrm>
                  <a:off x="3184" y="2283"/>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52" name="Rectangle 753"/>
              <p:cNvSpPr>
                <a:spLocks noChangeArrowheads="1"/>
              </p:cNvSpPr>
              <p:nvPr/>
            </p:nvSpPr>
            <p:spPr bwMode="auto">
              <a:xfrm>
                <a:off x="3180" y="2301"/>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5,5</a:t>
                </a:r>
              </a:p>
            </p:txBody>
          </p:sp>
        </p:grpSp>
        <p:grpSp>
          <p:nvGrpSpPr>
            <p:cNvPr id="755" name="Group 754"/>
            <p:cNvGrpSpPr>
              <a:grpSpLocks/>
            </p:cNvGrpSpPr>
            <p:nvPr/>
          </p:nvGrpSpPr>
          <p:grpSpPr bwMode="auto">
            <a:xfrm>
              <a:off x="5672146" y="3222625"/>
              <a:ext cx="327025" cy="325438"/>
              <a:chOff x="3573" y="2030"/>
              <a:chExt cx="206" cy="205"/>
            </a:xfrm>
          </p:grpSpPr>
          <p:grpSp>
            <p:nvGrpSpPr>
              <p:cNvPr id="756" name="Group 755"/>
              <p:cNvGrpSpPr>
                <a:grpSpLocks/>
              </p:cNvGrpSpPr>
              <p:nvPr/>
            </p:nvGrpSpPr>
            <p:grpSpPr bwMode="auto">
              <a:xfrm>
                <a:off x="3573" y="2030"/>
                <a:ext cx="205" cy="205"/>
                <a:chOff x="3573" y="2030"/>
                <a:chExt cx="205" cy="205"/>
              </a:xfrm>
            </p:grpSpPr>
            <p:sp>
              <p:nvSpPr>
                <p:cNvPr id="758" name="Oval 756"/>
                <p:cNvSpPr>
                  <a:spLocks noChangeArrowheads="1"/>
                </p:cNvSpPr>
                <p:nvPr/>
              </p:nvSpPr>
              <p:spPr bwMode="auto">
                <a:xfrm>
                  <a:off x="3573" y="2030"/>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59" name="Oval 757"/>
                <p:cNvSpPr>
                  <a:spLocks noChangeArrowheads="1"/>
                </p:cNvSpPr>
                <p:nvPr/>
              </p:nvSpPr>
              <p:spPr bwMode="auto">
                <a:xfrm>
                  <a:off x="3592" y="2049"/>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57" name="Rectangle 758"/>
              <p:cNvSpPr>
                <a:spLocks noChangeArrowheads="1"/>
              </p:cNvSpPr>
              <p:nvPr/>
            </p:nvSpPr>
            <p:spPr bwMode="auto">
              <a:xfrm>
                <a:off x="3588" y="2067"/>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4,6</a:t>
                </a:r>
              </a:p>
            </p:txBody>
          </p:sp>
        </p:grpSp>
        <p:grpSp>
          <p:nvGrpSpPr>
            <p:cNvPr id="760" name="Group 759"/>
            <p:cNvGrpSpPr>
              <a:grpSpLocks/>
            </p:cNvGrpSpPr>
            <p:nvPr/>
          </p:nvGrpSpPr>
          <p:grpSpPr bwMode="auto">
            <a:xfrm>
              <a:off x="6900874" y="3594100"/>
              <a:ext cx="327025" cy="325438"/>
              <a:chOff x="4347" y="2264"/>
              <a:chExt cx="206" cy="205"/>
            </a:xfrm>
          </p:grpSpPr>
          <p:grpSp>
            <p:nvGrpSpPr>
              <p:cNvPr id="761" name="Group 760"/>
              <p:cNvGrpSpPr>
                <a:grpSpLocks/>
              </p:cNvGrpSpPr>
              <p:nvPr/>
            </p:nvGrpSpPr>
            <p:grpSpPr bwMode="auto">
              <a:xfrm>
                <a:off x="4347" y="2264"/>
                <a:ext cx="205" cy="205"/>
                <a:chOff x="4347" y="2264"/>
                <a:chExt cx="205" cy="205"/>
              </a:xfrm>
            </p:grpSpPr>
            <p:sp>
              <p:nvSpPr>
                <p:cNvPr id="763" name="Oval 761"/>
                <p:cNvSpPr>
                  <a:spLocks noChangeArrowheads="1"/>
                </p:cNvSpPr>
                <p:nvPr/>
              </p:nvSpPr>
              <p:spPr bwMode="auto">
                <a:xfrm>
                  <a:off x="4347" y="2264"/>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64" name="Oval 762"/>
                <p:cNvSpPr>
                  <a:spLocks noChangeArrowheads="1"/>
                </p:cNvSpPr>
                <p:nvPr/>
              </p:nvSpPr>
              <p:spPr bwMode="auto">
                <a:xfrm>
                  <a:off x="4366" y="2283"/>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62" name="Rectangle 763"/>
              <p:cNvSpPr>
                <a:spLocks noChangeArrowheads="1"/>
              </p:cNvSpPr>
              <p:nvPr/>
            </p:nvSpPr>
            <p:spPr bwMode="auto">
              <a:xfrm>
                <a:off x="4362" y="2301"/>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5,8</a:t>
                </a:r>
              </a:p>
            </p:txBody>
          </p:sp>
        </p:grpSp>
        <p:grpSp>
          <p:nvGrpSpPr>
            <p:cNvPr id="765" name="Group 764"/>
            <p:cNvGrpSpPr>
              <a:grpSpLocks/>
            </p:cNvGrpSpPr>
            <p:nvPr/>
          </p:nvGrpSpPr>
          <p:grpSpPr bwMode="auto">
            <a:xfrm>
              <a:off x="6272222" y="3984625"/>
              <a:ext cx="327025" cy="325438"/>
              <a:chOff x="3951" y="2510"/>
              <a:chExt cx="206" cy="205"/>
            </a:xfrm>
          </p:grpSpPr>
          <p:grpSp>
            <p:nvGrpSpPr>
              <p:cNvPr id="766" name="Group 765"/>
              <p:cNvGrpSpPr>
                <a:grpSpLocks/>
              </p:cNvGrpSpPr>
              <p:nvPr/>
            </p:nvGrpSpPr>
            <p:grpSpPr bwMode="auto">
              <a:xfrm>
                <a:off x="3951" y="2510"/>
                <a:ext cx="205" cy="205"/>
                <a:chOff x="3951" y="2510"/>
                <a:chExt cx="205" cy="205"/>
              </a:xfrm>
            </p:grpSpPr>
            <p:sp>
              <p:nvSpPr>
                <p:cNvPr id="768" name="Oval 766"/>
                <p:cNvSpPr>
                  <a:spLocks noChangeArrowheads="1"/>
                </p:cNvSpPr>
                <p:nvPr/>
              </p:nvSpPr>
              <p:spPr bwMode="auto">
                <a:xfrm>
                  <a:off x="3951" y="2510"/>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69" name="Oval 767"/>
                <p:cNvSpPr>
                  <a:spLocks noChangeArrowheads="1"/>
                </p:cNvSpPr>
                <p:nvPr/>
              </p:nvSpPr>
              <p:spPr bwMode="auto">
                <a:xfrm>
                  <a:off x="3970" y="2529"/>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67" name="Rectangle 768"/>
              <p:cNvSpPr>
                <a:spLocks noChangeArrowheads="1"/>
              </p:cNvSpPr>
              <p:nvPr/>
            </p:nvSpPr>
            <p:spPr bwMode="auto">
              <a:xfrm>
                <a:off x="3966" y="2547"/>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6,7</a:t>
                </a:r>
              </a:p>
            </p:txBody>
          </p:sp>
        </p:grpSp>
        <p:sp>
          <p:nvSpPr>
            <p:cNvPr id="770" name="AutoShape 769"/>
            <p:cNvSpPr>
              <a:spLocks noChangeArrowheads="1"/>
            </p:cNvSpPr>
            <p:nvPr/>
          </p:nvSpPr>
          <p:spPr bwMode="auto">
            <a:xfrm rot="10800000" flipH="1">
              <a:off x="5114925" y="3165475"/>
              <a:ext cx="149225" cy="111125"/>
            </a:xfrm>
            <a:prstGeom prst="triangle">
              <a:avLst>
                <a:gd name="adj" fmla="val 49120"/>
              </a:avLst>
            </a:prstGeom>
            <a:solidFill>
              <a:srgbClr val="CF0E3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de-DE" sz="1100"/>
            </a:p>
          </p:txBody>
        </p:sp>
        <p:grpSp>
          <p:nvGrpSpPr>
            <p:cNvPr id="771" name="Group 770"/>
            <p:cNvGrpSpPr>
              <a:grpSpLocks/>
            </p:cNvGrpSpPr>
            <p:nvPr/>
          </p:nvGrpSpPr>
          <p:grpSpPr bwMode="auto">
            <a:xfrm>
              <a:off x="4405333" y="2108200"/>
              <a:ext cx="327026" cy="325438"/>
              <a:chOff x="2775" y="1328"/>
              <a:chExt cx="206" cy="205"/>
            </a:xfrm>
          </p:grpSpPr>
          <p:grpSp>
            <p:nvGrpSpPr>
              <p:cNvPr id="772" name="Group 771"/>
              <p:cNvGrpSpPr>
                <a:grpSpLocks/>
              </p:cNvGrpSpPr>
              <p:nvPr/>
            </p:nvGrpSpPr>
            <p:grpSpPr bwMode="auto">
              <a:xfrm>
                <a:off x="2775" y="1328"/>
                <a:ext cx="205" cy="205"/>
                <a:chOff x="2775" y="1328"/>
                <a:chExt cx="205" cy="205"/>
              </a:xfrm>
            </p:grpSpPr>
            <p:sp>
              <p:nvSpPr>
                <p:cNvPr id="774" name="Oval 772"/>
                <p:cNvSpPr>
                  <a:spLocks noChangeArrowheads="1"/>
                </p:cNvSpPr>
                <p:nvPr/>
              </p:nvSpPr>
              <p:spPr bwMode="auto">
                <a:xfrm>
                  <a:off x="2775" y="1328"/>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75" name="Oval 773"/>
                <p:cNvSpPr>
                  <a:spLocks noChangeArrowheads="1"/>
                </p:cNvSpPr>
                <p:nvPr/>
              </p:nvSpPr>
              <p:spPr bwMode="auto">
                <a:xfrm>
                  <a:off x="2794" y="1347"/>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73" name="Rectangle 774"/>
              <p:cNvSpPr>
                <a:spLocks noChangeArrowheads="1"/>
              </p:cNvSpPr>
              <p:nvPr/>
            </p:nvSpPr>
            <p:spPr bwMode="auto">
              <a:xfrm>
                <a:off x="2790" y="1365"/>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1,4</a:t>
                </a:r>
              </a:p>
            </p:txBody>
          </p:sp>
        </p:grpSp>
        <p:sp>
          <p:nvSpPr>
            <p:cNvPr id="776" name="Freeform 775"/>
            <p:cNvSpPr>
              <a:spLocks/>
            </p:cNvSpPr>
            <p:nvPr/>
          </p:nvSpPr>
          <p:spPr bwMode="auto">
            <a:xfrm>
              <a:off x="2619375" y="4943475"/>
              <a:ext cx="392113" cy="1588"/>
            </a:xfrm>
            <a:custGeom>
              <a:avLst/>
              <a:gdLst>
                <a:gd name="T0" fmla="*/ 0 w 247"/>
                <a:gd name="T1" fmla="*/ 0 h 1"/>
                <a:gd name="T2" fmla="*/ 2147483647 w 247"/>
                <a:gd name="T3" fmla="*/ 0 h 1"/>
                <a:gd name="T4" fmla="*/ 0 60000 65536"/>
                <a:gd name="T5" fmla="*/ 0 60000 65536"/>
                <a:gd name="T6" fmla="*/ 0 w 247"/>
                <a:gd name="T7" fmla="*/ 0 h 1"/>
                <a:gd name="T8" fmla="*/ 247 w 247"/>
                <a:gd name="T9" fmla="*/ 1 h 1"/>
              </a:gdLst>
              <a:ahLst/>
              <a:cxnLst>
                <a:cxn ang="T4">
                  <a:pos x="T0" y="T1"/>
                </a:cxn>
                <a:cxn ang="T5">
                  <a:pos x="T2" y="T3"/>
                </a:cxn>
              </a:cxnLst>
              <a:rect l="T6" t="T7" r="T8" b="T9"/>
              <a:pathLst>
                <a:path w="247" h="1">
                  <a:moveTo>
                    <a:pt x="0" y="0"/>
                  </a:moveTo>
                  <a:lnTo>
                    <a:pt x="246" y="0"/>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sp>
          <p:nvSpPr>
            <p:cNvPr id="777" name="Freeform 776"/>
            <p:cNvSpPr>
              <a:spLocks/>
            </p:cNvSpPr>
            <p:nvPr/>
          </p:nvSpPr>
          <p:spPr bwMode="auto">
            <a:xfrm>
              <a:off x="3276600" y="4933950"/>
              <a:ext cx="477838" cy="1588"/>
            </a:xfrm>
            <a:custGeom>
              <a:avLst/>
              <a:gdLst>
                <a:gd name="T0" fmla="*/ 0 w 301"/>
                <a:gd name="T1" fmla="*/ 0 h 1"/>
                <a:gd name="T2" fmla="*/ 2147483647 w 301"/>
                <a:gd name="T3" fmla="*/ 0 h 1"/>
                <a:gd name="T4" fmla="*/ 0 60000 65536"/>
                <a:gd name="T5" fmla="*/ 0 60000 65536"/>
                <a:gd name="T6" fmla="*/ 0 w 301"/>
                <a:gd name="T7" fmla="*/ 0 h 1"/>
                <a:gd name="T8" fmla="*/ 301 w 301"/>
                <a:gd name="T9" fmla="*/ 1 h 1"/>
              </a:gdLst>
              <a:ahLst/>
              <a:cxnLst>
                <a:cxn ang="T4">
                  <a:pos x="T0" y="T1"/>
                </a:cxn>
                <a:cxn ang="T5">
                  <a:pos x="T2" y="T3"/>
                </a:cxn>
              </a:cxnLst>
              <a:rect l="T6" t="T7" r="T8" b="T9"/>
              <a:pathLst>
                <a:path w="301" h="1">
                  <a:moveTo>
                    <a:pt x="0" y="0"/>
                  </a:moveTo>
                  <a:lnTo>
                    <a:pt x="300" y="0"/>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sp>
          <p:nvSpPr>
            <p:cNvPr id="778" name="Freeform 777"/>
            <p:cNvSpPr>
              <a:spLocks/>
            </p:cNvSpPr>
            <p:nvPr/>
          </p:nvSpPr>
          <p:spPr bwMode="auto">
            <a:xfrm>
              <a:off x="4067175" y="4933950"/>
              <a:ext cx="363538" cy="1588"/>
            </a:xfrm>
            <a:custGeom>
              <a:avLst/>
              <a:gdLst>
                <a:gd name="T0" fmla="*/ 0 w 229"/>
                <a:gd name="T1" fmla="*/ 0 h 1"/>
                <a:gd name="T2" fmla="*/ 2147483647 w 229"/>
                <a:gd name="T3" fmla="*/ 0 h 1"/>
                <a:gd name="T4" fmla="*/ 0 60000 65536"/>
                <a:gd name="T5" fmla="*/ 0 60000 65536"/>
                <a:gd name="T6" fmla="*/ 0 w 229"/>
                <a:gd name="T7" fmla="*/ 0 h 1"/>
                <a:gd name="T8" fmla="*/ 229 w 229"/>
                <a:gd name="T9" fmla="*/ 1 h 1"/>
              </a:gdLst>
              <a:ahLst/>
              <a:cxnLst>
                <a:cxn ang="T4">
                  <a:pos x="T0" y="T1"/>
                </a:cxn>
                <a:cxn ang="T5">
                  <a:pos x="T2" y="T3"/>
                </a:cxn>
              </a:cxnLst>
              <a:rect l="T6" t="T7" r="T8" b="T9"/>
              <a:pathLst>
                <a:path w="229" h="1">
                  <a:moveTo>
                    <a:pt x="0" y="0"/>
                  </a:moveTo>
                  <a:lnTo>
                    <a:pt x="228" y="0"/>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sp>
          <p:nvSpPr>
            <p:cNvPr id="779" name="Freeform 778"/>
            <p:cNvSpPr>
              <a:spLocks/>
            </p:cNvSpPr>
            <p:nvPr/>
          </p:nvSpPr>
          <p:spPr bwMode="auto">
            <a:xfrm>
              <a:off x="4124325" y="4972050"/>
              <a:ext cx="477838" cy="258763"/>
            </a:xfrm>
            <a:custGeom>
              <a:avLst/>
              <a:gdLst>
                <a:gd name="T0" fmla="*/ 2147483647 w 301"/>
                <a:gd name="T1" fmla="*/ 0 h 163"/>
                <a:gd name="T2" fmla="*/ 0 w 301"/>
                <a:gd name="T3" fmla="*/ 2147483647 h 163"/>
                <a:gd name="T4" fmla="*/ 0 60000 65536"/>
                <a:gd name="T5" fmla="*/ 0 60000 65536"/>
                <a:gd name="T6" fmla="*/ 0 w 301"/>
                <a:gd name="T7" fmla="*/ 0 h 163"/>
                <a:gd name="T8" fmla="*/ 301 w 301"/>
                <a:gd name="T9" fmla="*/ 163 h 163"/>
              </a:gdLst>
              <a:ahLst/>
              <a:cxnLst>
                <a:cxn ang="T4">
                  <a:pos x="T0" y="T1"/>
                </a:cxn>
                <a:cxn ang="T5">
                  <a:pos x="T2" y="T3"/>
                </a:cxn>
              </a:cxnLst>
              <a:rect l="T6" t="T7" r="T8" b="T9"/>
              <a:pathLst>
                <a:path w="301" h="163">
                  <a:moveTo>
                    <a:pt x="300" y="0"/>
                  </a:moveTo>
                  <a:lnTo>
                    <a:pt x="0" y="162"/>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grpSp>
          <p:nvGrpSpPr>
            <p:cNvPr id="780" name="Group 779"/>
            <p:cNvGrpSpPr>
              <a:grpSpLocks/>
            </p:cNvGrpSpPr>
            <p:nvPr/>
          </p:nvGrpSpPr>
          <p:grpSpPr bwMode="auto">
            <a:xfrm>
              <a:off x="2338392" y="4756150"/>
              <a:ext cx="327025" cy="325438"/>
              <a:chOff x="1473" y="2996"/>
              <a:chExt cx="206" cy="205"/>
            </a:xfrm>
          </p:grpSpPr>
          <p:grpSp>
            <p:nvGrpSpPr>
              <p:cNvPr id="781" name="Group 780"/>
              <p:cNvGrpSpPr>
                <a:grpSpLocks/>
              </p:cNvGrpSpPr>
              <p:nvPr/>
            </p:nvGrpSpPr>
            <p:grpSpPr bwMode="auto">
              <a:xfrm>
                <a:off x="1473" y="2996"/>
                <a:ext cx="205" cy="205"/>
                <a:chOff x="1473" y="2996"/>
                <a:chExt cx="205" cy="205"/>
              </a:xfrm>
            </p:grpSpPr>
            <p:sp>
              <p:nvSpPr>
                <p:cNvPr id="783" name="Oval 781"/>
                <p:cNvSpPr>
                  <a:spLocks noChangeArrowheads="1"/>
                </p:cNvSpPr>
                <p:nvPr/>
              </p:nvSpPr>
              <p:spPr bwMode="auto">
                <a:xfrm>
                  <a:off x="1473" y="2996"/>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84" name="Oval 782"/>
                <p:cNvSpPr>
                  <a:spLocks noChangeArrowheads="1"/>
                </p:cNvSpPr>
                <p:nvPr/>
              </p:nvSpPr>
              <p:spPr bwMode="auto">
                <a:xfrm>
                  <a:off x="1492" y="3015"/>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82" name="Rectangle 783"/>
              <p:cNvSpPr>
                <a:spLocks noChangeArrowheads="1"/>
              </p:cNvSpPr>
              <p:nvPr/>
            </p:nvSpPr>
            <p:spPr bwMode="auto">
              <a:xfrm>
                <a:off x="1488" y="3033"/>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8,1</a:t>
                </a:r>
              </a:p>
            </p:txBody>
          </p:sp>
        </p:grpSp>
        <p:grpSp>
          <p:nvGrpSpPr>
            <p:cNvPr id="785" name="Group 784"/>
            <p:cNvGrpSpPr>
              <a:grpSpLocks/>
            </p:cNvGrpSpPr>
            <p:nvPr/>
          </p:nvGrpSpPr>
          <p:grpSpPr bwMode="auto">
            <a:xfrm>
              <a:off x="3024192" y="4756150"/>
              <a:ext cx="327025" cy="325438"/>
              <a:chOff x="1905" y="2996"/>
              <a:chExt cx="206" cy="205"/>
            </a:xfrm>
          </p:grpSpPr>
          <p:grpSp>
            <p:nvGrpSpPr>
              <p:cNvPr id="786" name="Group 785"/>
              <p:cNvGrpSpPr>
                <a:grpSpLocks/>
              </p:cNvGrpSpPr>
              <p:nvPr/>
            </p:nvGrpSpPr>
            <p:grpSpPr bwMode="auto">
              <a:xfrm>
                <a:off x="1905" y="2996"/>
                <a:ext cx="205" cy="205"/>
                <a:chOff x="1905" y="2996"/>
                <a:chExt cx="205" cy="205"/>
              </a:xfrm>
            </p:grpSpPr>
            <p:sp>
              <p:nvSpPr>
                <p:cNvPr id="788" name="Oval 786"/>
                <p:cNvSpPr>
                  <a:spLocks noChangeArrowheads="1"/>
                </p:cNvSpPr>
                <p:nvPr/>
              </p:nvSpPr>
              <p:spPr bwMode="auto">
                <a:xfrm>
                  <a:off x="1905" y="2996"/>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89" name="Oval 787"/>
                <p:cNvSpPr>
                  <a:spLocks noChangeArrowheads="1"/>
                </p:cNvSpPr>
                <p:nvPr/>
              </p:nvSpPr>
              <p:spPr bwMode="auto">
                <a:xfrm>
                  <a:off x="1924" y="3015"/>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87" name="Rectangle 788"/>
              <p:cNvSpPr>
                <a:spLocks noChangeArrowheads="1"/>
              </p:cNvSpPr>
              <p:nvPr/>
            </p:nvSpPr>
            <p:spPr bwMode="auto">
              <a:xfrm>
                <a:off x="1920" y="3033"/>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8,2</a:t>
                </a:r>
              </a:p>
            </p:txBody>
          </p:sp>
        </p:grpSp>
        <p:grpSp>
          <p:nvGrpSpPr>
            <p:cNvPr id="790" name="Group 789"/>
            <p:cNvGrpSpPr>
              <a:grpSpLocks/>
            </p:cNvGrpSpPr>
            <p:nvPr/>
          </p:nvGrpSpPr>
          <p:grpSpPr bwMode="auto">
            <a:xfrm>
              <a:off x="3757618" y="4756150"/>
              <a:ext cx="327025" cy="325438"/>
              <a:chOff x="2367" y="2996"/>
              <a:chExt cx="206" cy="205"/>
            </a:xfrm>
          </p:grpSpPr>
          <p:grpSp>
            <p:nvGrpSpPr>
              <p:cNvPr id="791" name="Group 790"/>
              <p:cNvGrpSpPr>
                <a:grpSpLocks/>
              </p:cNvGrpSpPr>
              <p:nvPr/>
            </p:nvGrpSpPr>
            <p:grpSpPr bwMode="auto">
              <a:xfrm>
                <a:off x="2367" y="2996"/>
                <a:ext cx="205" cy="205"/>
                <a:chOff x="2367" y="2996"/>
                <a:chExt cx="205" cy="205"/>
              </a:xfrm>
            </p:grpSpPr>
            <p:sp>
              <p:nvSpPr>
                <p:cNvPr id="793" name="Oval 791"/>
                <p:cNvSpPr>
                  <a:spLocks noChangeArrowheads="1"/>
                </p:cNvSpPr>
                <p:nvPr/>
              </p:nvSpPr>
              <p:spPr bwMode="auto">
                <a:xfrm>
                  <a:off x="2367" y="2996"/>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94" name="Oval 792"/>
                <p:cNvSpPr>
                  <a:spLocks noChangeArrowheads="1"/>
                </p:cNvSpPr>
                <p:nvPr/>
              </p:nvSpPr>
              <p:spPr bwMode="auto">
                <a:xfrm>
                  <a:off x="2386" y="3015"/>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92" name="Rectangle 793"/>
              <p:cNvSpPr>
                <a:spLocks noChangeArrowheads="1"/>
              </p:cNvSpPr>
              <p:nvPr/>
            </p:nvSpPr>
            <p:spPr bwMode="auto">
              <a:xfrm>
                <a:off x="2382" y="3033"/>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8,3</a:t>
                </a:r>
              </a:p>
            </p:txBody>
          </p:sp>
        </p:grpSp>
        <p:grpSp>
          <p:nvGrpSpPr>
            <p:cNvPr id="795" name="Group 794"/>
            <p:cNvGrpSpPr>
              <a:grpSpLocks/>
            </p:cNvGrpSpPr>
            <p:nvPr/>
          </p:nvGrpSpPr>
          <p:grpSpPr bwMode="auto">
            <a:xfrm>
              <a:off x="4424383" y="4756150"/>
              <a:ext cx="327026" cy="325438"/>
              <a:chOff x="2787" y="2996"/>
              <a:chExt cx="206" cy="205"/>
            </a:xfrm>
          </p:grpSpPr>
          <p:grpSp>
            <p:nvGrpSpPr>
              <p:cNvPr id="796" name="Group 795"/>
              <p:cNvGrpSpPr>
                <a:grpSpLocks/>
              </p:cNvGrpSpPr>
              <p:nvPr/>
            </p:nvGrpSpPr>
            <p:grpSpPr bwMode="auto">
              <a:xfrm>
                <a:off x="2787" y="2996"/>
                <a:ext cx="205" cy="205"/>
                <a:chOff x="2787" y="2996"/>
                <a:chExt cx="205" cy="205"/>
              </a:xfrm>
            </p:grpSpPr>
            <p:sp>
              <p:nvSpPr>
                <p:cNvPr id="798" name="Oval 796"/>
                <p:cNvSpPr>
                  <a:spLocks noChangeArrowheads="1"/>
                </p:cNvSpPr>
                <p:nvPr/>
              </p:nvSpPr>
              <p:spPr bwMode="auto">
                <a:xfrm>
                  <a:off x="2787" y="2996"/>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799" name="Oval 797"/>
                <p:cNvSpPr>
                  <a:spLocks noChangeArrowheads="1"/>
                </p:cNvSpPr>
                <p:nvPr/>
              </p:nvSpPr>
              <p:spPr bwMode="auto">
                <a:xfrm>
                  <a:off x="2806" y="3015"/>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797" name="Rectangle 798"/>
              <p:cNvSpPr>
                <a:spLocks noChangeArrowheads="1"/>
              </p:cNvSpPr>
              <p:nvPr/>
            </p:nvSpPr>
            <p:spPr bwMode="auto">
              <a:xfrm>
                <a:off x="2802" y="3033"/>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8,4</a:t>
                </a:r>
              </a:p>
            </p:txBody>
          </p:sp>
        </p:grpSp>
        <p:sp>
          <p:nvSpPr>
            <p:cNvPr id="800" name="Freeform 799"/>
            <p:cNvSpPr>
              <a:spLocks/>
            </p:cNvSpPr>
            <p:nvPr/>
          </p:nvSpPr>
          <p:spPr bwMode="auto">
            <a:xfrm>
              <a:off x="4048125" y="5314950"/>
              <a:ext cx="3525838" cy="1588"/>
            </a:xfrm>
            <a:custGeom>
              <a:avLst/>
              <a:gdLst>
                <a:gd name="T0" fmla="*/ 0 w 2221"/>
                <a:gd name="T1" fmla="*/ 0 h 1"/>
                <a:gd name="T2" fmla="*/ 2147483647 w 2221"/>
                <a:gd name="T3" fmla="*/ 0 h 1"/>
                <a:gd name="T4" fmla="*/ 0 60000 65536"/>
                <a:gd name="T5" fmla="*/ 0 60000 65536"/>
                <a:gd name="T6" fmla="*/ 0 w 2221"/>
                <a:gd name="T7" fmla="*/ 0 h 1"/>
                <a:gd name="T8" fmla="*/ 2221 w 2221"/>
                <a:gd name="T9" fmla="*/ 1 h 1"/>
              </a:gdLst>
              <a:ahLst/>
              <a:cxnLst>
                <a:cxn ang="T4">
                  <a:pos x="T0" y="T1"/>
                </a:cxn>
                <a:cxn ang="T5">
                  <a:pos x="T2" y="T3"/>
                </a:cxn>
              </a:cxnLst>
              <a:rect l="T6" t="T7" r="T8" b="T9"/>
              <a:pathLst>
                <a:path w="2221" h="1">
                  <a:moveTo>
                    <a:pt x="0" y="0"/>
                  </a:moveTo>
                  <a:lnTo>
                    <a:pt x="2220" y="0"/>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a:p>
          </p:txBody>
        </p:sp>
        <p:sp>
          <p:nvSpPr>
            <p:cNvPr id="801" name="Freeform 800"/>
            <p:cNvSpPr>
              <a:spLocks/>
            </p:cNvSpPr>
            <p:nvPr/>
          </p:nvSpPr>
          <p:spPr bwMode="auto">
            <a:xfrm flipV="1">
              <a:off x="7974737" y="5646659"/>
              <a:ext cx="265975" cy="56814"/>
            </a:xfrm>
            <a:custGeom>
              <a:avLst/>
              <a:gdLst>
                <a:gd name="T0" fmla="*/ 0 w 241"/>
                <a:gd name="T1" fmla="*/ 0 h 1"/>
                <a:gd name="T2" fmla="*/ 2147483647 w 241"/>
                <a:gd name="T3" fmla="*/ 0 h 1"/>
                <a:gd name="T4" fmla="*/ 0 60000 65536"/>
                <a:gd name="T5" fmla="*/ 0 60000 65536"/>
                <a:gd name="T6" fmla="*/ 0 w 241"/>
                <a:gd name="T7" fmla="*/ 0 h 1"/>
                <a:gd name="T8" fmla="*/ 241 w 241"/>
                <a:gd name="T9" fmla="*/ 1 h 1"/>
              </a:gdLst>
              <a:ahLst/>
              <a:cxnLst>
                <a:cxn ang="T4">
                  <a:pos x="T0" y="T1"/>
                </a:cxn>
                <a:cxn ang="T5">
                  <a:pos x="T2" y="T3"/>
                </a:cxn>
              </a:cxnLst>
              <a:rect l="T6" t="T7" r="T8" b="T9"/>
              <a:pathLst>
                <a:path w="241" h="1">
                  <a:moveTo>
                    <a:pt x="0" y="0"/>
                  </a:moveTo>
                  <a:lnTo>
                    <a:pt x="240" y="0"/>
                  </a:lnTo>
                </a:path>
              </a:pathLst>
            </a:custGeom>
            <a:noFill/>
            <a:ln w="12700" cap="rnd" cmpd="sng">
              <a:solidFill>
                <a:srgbClr val="CF0E3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100" dirty="0"/>
            </a:p>
          </p:txBody>
        </p:sp>
        <p:grpSp>
          <p:nvGrpSpPr>
            <p:cNvPr id="802" name="Group 801"/>
            <p:cNvGrpSpPr>
              <a:grpSpLocks/>
            </p:cNvGrpSpPr>
            <p:nvPr/>
          </p:nvGrpSpPr>
          <p:grpSpPr bwMode="auto">
            <a:xfrm>
              <a:off x="3757618" y="5127625"/>
              <a:ext cx="327025" cy="325438"/>
              <a:chOff x="2367" y="3230"/>
              <a:chExt cx="206" cy="205"/>
            </a:xfrm>
          </p:grpSpPr>
          <p:grpSp>
            <p:nvGrpSpPr>
              <p:cNvPr id="803" name="Group 802"/>
              <p:cNvGrpSpPr>
                <a:grpSpLocks/>
              </p:cNvGrpSpPr>
              <p:nvPr/>
            </p:nvGrpSpPr>
            <p:grpSpPr bwMode="auto">
              <a:xfrm>
                <a:off x="2367" y="3230"/>
                <a:ext cx="205" cy="205"/>
                <a:chOff x="2367" y="3230"/>
                <a:chExt cx="205" cy="205"/>
              </a:xfrm>
            </p:grpSpPr>
            <p:sp>
              <p:nvSpPr>
                <p:cNvPr id="805" name="Oval 803"/>
                <p:cNvSpPr>
                  <a:spLocks noChangeArrowheads="1"/>
                </p:cNvSpPr>
                <p:nvPr/>
              </p:nvSpPr>
              <p:spPr bwMode="auto">
                <a:xfrm>
                  <a:off x="2367" y="3230"/>
                  <a:ext cx="205" cy="205"/>
                </a:xfrm>
                <a:prstGeom prst="ellipse">
                  <a:avLst/>
                </a:prstGeom>
                <a:gradFill rotWithShape="0">
                  <a:gsLst>
                    <a:gs pos="0">
                      <a:srgbClr val="FDFDFD"/>
                    </a:gs>
                    <a:gs pos="100000">
                      <a:srgbClr val="E3E3E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sp>
              <p:nvSpPr>
                <p:cNvPr id="806" name="Oval 804"/>
                <p:cNvSpPr>
                  <a:spLocks noChangeArrowheads="1"/>
                </p:cNvSpPr>
                <p:nvPr/>
              </p:nvSpPr>
              <p:spPr bwMode="auto">
                <a:xfrm>
                  <a:off x="2386" y="3249"/>
                  <a:ext cx="167" cy="167"/>
                </a:xfrm>
                <a:prstGeom prst="ellipse">
                  <a:avLst/>
                </a:prstGeom>
                <a:gradFill rotWithShape="0">
                  <a:gsLst>
                    <a:gs pos="0">
                      <a:srgbClr val="E3E3E3"/>
                    </a:gs>
                    <a:gs pos="100000">
                      <a:srgbClr val="FDFDFD"/>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de-DE" sz="1100"/>
                </a:p>
              </p:txBody>
            </p:sp>
          </p:grpSp>
          <p:sp>
            <p:nvSpPr>
              <p:cNvPr id="804" name="Rectangle 805"/>
              <p:cNvSpPr>
                <a:spLocks noChangeArrowheads="1"/>
              </p:cNvSpPr>
              <p:nvPr/>
            </p:nvSpPr>
            <p:spPr bwMode="auto">
              <a:xfrm>
                <a:off x="2382" y="3267"/>
                <a:ext cx="19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9,3</a:t>
                </a:r>
              </a:p>
            </p:txBody>
          </p:sp>
        </p:grpSp>
        <p:grpSp>
          <p:nvGrpSpPr>
            <p:cNvPr id="807" name="Group 806"/>
            <p:cNvGrpSpPr>
              <a:grpSpLocks/>
            </p:cNvGrpSpPr>
            <p:nvPr/>
          </p:nvGrpSpPr>
          <p:grpSpPr bwMode="auto">
            <a:xfrm>
              <a:off x="6211888" y="3200400"/>
              <a:ext cx="638175" cy="344488"/>
              <a:chOff x="3913" y="2016"/>
              <a:chExt cx="402" cy="217"/>
            </a:xfrm>
          </p:grpSpPr>
          <p:sp>
            <p:nvSpPr>
              <p:cNvPr id="808" name="Freeform 807"/>
              <p:cNvSpPr>
                <a:spLocks/>
              </p:cNvSpPr>
              <p:nvPr/>
            </p:nvSpPr>
            <p:spPr bwMode="auto">
              <a:xfrm>
                <a:off x="3913" y="2016"/>
                <a:ext cx="402" cy="217"/>
              </a:xfrm>
              <a:custGeom>
                <a:avLst/>
                <a:gdLst>
                  <a:gd name="T0" fmla="*/ 401 w 402"/>
                  <a:gd name="T1" fmla="*/ 0 h 217"/>
                  <a:gd name="T2" fmla="*/ 401 w 402"/>
                  <a:gd name="T3" fmla="*/ 216 h 217"/>
                  <a:gd name="T4" fmla="*/ 0 w 402"/>
                  <a:gd name="T5" fmla="*/ 216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401" y="0"/>
                    </a:moveTo>
                    <a:lnTo>
                      <a:pt x="401" y="216"/>
                    </a:lnTo>
                    <a:lnTo>
                      <a:pt x="0" y="216"/>
                    </a:lnTo>
                  </a:path>
                </a:pathLst>
              </a:custGeom>
              <a:solidFill>
                <a:srgbClr val="F7F7F7"/>
              </a:solidFill>
              <a:ln w="12700" cap="rnd" cmpd="sng">
                <a:solidFill>
                  <a:srgbClr val="919191"/>
                </a:solidFill>
                <a:prstDash val="solid"/>
                <a:round/>
                <a:headEnd type="none" w="med" len="med"/>
                <a:tailEnd type="none" w="med" len="med"/>
              </a:ln>
            </p:spPr>
            <p:txBody>
              <a:bodyPr/>
              <a:lstStyle/>
              <a:p>
                <a:endParaRPr lang="en-US" sz="1100"/>
              </a:p>
            </p:txBody>
          </p:sp>
          <p:sp>
            <p:nvSpPr>
              <p:cNvPr id="809" name="Freeform 808"/>
              <p:cNvSpPr>
                <a:spLocks/>
              </p:cNvSpPr>
              <p:nvPr/>
            </p:nvSpPr>
            <p:spPr bwMode="auto">
              <a:xfrm>
                <a:off x="3913" y="2016"/>
                <a:ext cx="402" cy="217"/>
              </a:xfrm>
              <a:custGeom>
                <a:avLst/>
                <a:gdLst>
                  <a:gd name="T0" fmla="*/ 0 w 402"/>
                  <a:gd name="T1" fmla="*/ 216 h 217"/>
                  <a:gd name="T2" fmla="*/ 0 w 402"/>
                  <a:gd name="T3" fmla="*/ 0 h 217"/>
                  <a:gd name="T4" fmla="*/ 401 w 402"/>
                  <a:gd name="T5" fmla="*/ 0 h 217"/>
                  <a:gd name="T6" fmla="*/ 0 60000 65536"/>
                  <a:gd name="T7" fmla="*/ 0 60000 65536"/>
                  <a:gd name="T8" fmla="*/ 0 60000 65536"/>
                  <a:gd name="T9" fmla="*/ 0 w 402"/>
                  <a:gd name="T10" fmla="*/ 0 h 217"/>
                  <a:gd name="T11" fmla="*/ 402 w 402"/>
                  <a:gd name="T12" fmla="*/ 217 h 217"/>
                </a:gdLst>
                <a:ahLst/>
                <a:cxnLst>
                  <a:cxn ang="T6">
                    <a:pos x="T0" y="T1"/>
                  </a:cxn>
                  <a:cxn ang="T7">
                    <a:pos x="T2" y="T3"/>
                  </a:cxn>
                  <a:cxn ang="T8">
                    <a:pos x="T4" y="T5"/>
                  </a:cxn>
                </a:cxnLst>
                <a:rect l="T9" t="T10" r="T11" b="T12"/>
                <a:pathLst>
                  <a:path w="402" h="217">
                    <a:moveTo>
                      <a:pt x="0" y="216"/>
                    </a:moveTo>
                    <a:lnTo>
                      <a:pt x="0" y="0"/>
                    </a:lnTo>
                    <a:lnTo>
                      <a:pt x="401" y="0"/>
                    </a:lnTo>
                  </a:path>
                </a:pathLst>
              </a:custGeom>
              <a:solidFill>
                <a:srgbClr val="F7F7F7"/>
              </a:solidFill>
              <a:ln w="12700" cap="rnd" cmpd="sng">
                <a:solidFill>
                  <a:srgbClr val="EDEDED"/>
                </a:solidFill>
                <a:prstDash val="solid"/>
                <a:round/>
                <a:headEnd type="none" w="med" len="med"/>
                <a:tailEnd type="none" w="med" len="med"/>
              </a:ln>
            </p:spPr>
            <p:txBody>
              <a:bodyPr/>
              <a:lstStyle/>
              <a:p>
                <a:endParaRPr lang="en-US" sz="1100"/>
              </a:p>
            </p:txBody>
          </p:sp>
        </p:grpSp>
        <p:sp>
          <p:nvSpPr>
            <p:cNvPr id="810" name="Rectangle 809"/>
            <p:cNvSpPr>
              <a:spLocks noChangeArrowheads="1"/>
            </p:cNvSpPr>
            <p:nvPr/>
          </p:nvSpPr>
          <p:spPr bwMode="auto">
            <a:xfrm>
              <a:off x="7581900" y="5567364"/>
              <a:ext cx="392837" cy="25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4925" tIns="17462" rIns="34925" bIns="17462">
              <a:spAutoFit/>
            </a:bodyPr>
            <a:lstStyle/>
            <a:p>
              <a:pPr defTabSz="117475" eaLnBrk="0" hangingPunct="0"/>
              <a:r>
                <a:rPr lang="de-DE" sz="1100">
                  <a:solidFill>
                    <a:schemeClr val="accent2"/>
                  </a:solidFill>
                </a:rPr>
                <a:t>10,9</a:t>
              </a:r>
            </a:p>
          </p:txBody>
        </p:sp>
      </p:grpSp>
      <p:sp>
        <p:nvSpPr>
          <p:cNvPr id="813" name="Text Placeholder 1"/>
          <p:cNvSpPr>
            <a:spLocks noGrp="1"/>
          </p:cNvSpPr>
          <p:nvPr>
            <p:ph type="body" sz="quarter" idx="13"/>
          </p:nvPr>
        </p:nvSpPr>
        <p:spPr>
          <a:xfrm>
            <a:off x="156639" y="1112407"/>
            <a:ext cx="6439041" cy="271211"/>
          </a:xfrm>
        </p:spPr>
        <p:txBody>
          <a:bodyPr/>
          <a:lstStyle/>
          <a:p>
            <a:pPr marL="341313" lvl="2" indent="-341313">
              <a:buFont typeface="Wingdings" charset="2"/>
              <a:buChar char="u"/>
            </a:pPr>
            <a:r>
              <a:rPr lang="en-US" sz="1200" dirty="0" err="1" smtClean="0"/>
              <a:t>Ablauforganisation</a:t>
            </a:r>
            <a:r>
              <a:rPr lang="en-US" sz="1200" dirty="0" smtClean="0"/>
              <a:t>: </a:t>
            </a:r>
            <a:r>
              <a:rPr lang="en-US" sz="1200" dirty="0" err="1" smtClean="0"/>
              <a:t>Prozessablauf</a:t>
            </a:r>
            <a:r>
              <a:rPr lang="en-US" sz="1200" dirty="0" smtClean="0"/>
              <a:t> (Workflow)</a:t>
            </a:r>
            <a:endParaRPr lang="en-US" sz="1200" dirty="0"/>
          </a:p>
        </p:txBody>
      </p:sp>
    </p:spTree>
    <p:extLst>
      <p:ext uri="{BB962C8B-B14F-4D97-AF65-F5344CB8AC3E}">
        <p14:creationId xmlns:p14="http://schemas.microsoft.com/office/powerpoint/2010/main" val="23996160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346075" lvl="1" indent="-346075">
              <a:lnSpc>
                <a:spcPct val="120000"/>
              </a:lnSpc>
              <a:buFont typeface="Wingdings" charset="2"/>
              <a:buChar char="u"/>
              <a:tabLst>
                <a:tab pos="1089025" algn="l"/>
              </a:tabLst>
            </a:pPr>
            <a:r>
              <a:rPr lang="en-US" dirty="0" err="1" smtClean="0"/>
              <a:t>Einzelperson</a:t>
            </a:r>
            <a:endParaRPr lang="en-US" dirty="0" smtClean="0"/>
          </a:p>
          <a:p>
            <a:pPr marL="0" lvl="1" indent="346075">
              <a:lnSpc>
                <a:spcPct val="120000"/>
              </a:lnSpc>
              <a:buNone/>
              <a:tabLst>
                <a:tab pos="1089025" algn="l"/>
              </a:tabLst>
            </a:pPr>
            <a:r>
              <a:rPr lang="en-US" dirty="0" err="1" smtClean="0"/>
              <a:t>Einzelkaufmann</a:t>
            </a:r>
            <a:endParaRPr lang="en-US" dirty="0" smtClean="0"/>
          </a:p>
          <a:p>
            <a:pPr marL="341313" lvl="1" indent="-341313">
              <a:lnSpc>
                <a:spcPct val="120000"/>
              </a:lnSpc>
              <a:buFont typeface="Wingdings" charset="2"/>
              <a:buChar char="u"/>
            </a:pPr>
            <a:r>
              <a:rPr lang="en-US" dirty="0" err="1" smtClean="0"/>
              <a:t>Personengruppe</a:t>
            </a:r>
            <a:endParaRPr lang="en-US" dirty="0"/>
          </a:p>
          <a:p>
            <a:pPr marL="0" lvl="1" indent="346075">
              <a:lnSpc>
                <a:spcPct val="120000"/>
              </a:lnSpc>
              <a:buNone/>
            </a:pPr>
            <a:r>
              <a:rPr lang="en-US" dirty="0" err="1" smtClean="0"/>
              <a:t>GdbR</a:t>
            </a:r>
            <a:r>
              <a:rPr lang="en-US" dirty="0" smtClean="0"/>
              <a:t> und </a:t>
            </a:r>
            <a:r>
              <a:rPr lang="en-US" dirty="0" err="1" smtClean="0"/>
              <a:t>darauf</a:t>
            </a:r>
            <a:r>
              <a:rPr lang="en-US" dirty="0" smtClean="0"/>
              <a:t> </a:t>
            </a:r>
            <a:r>
              <a:rPr lang="en-US" dirty="0" err="1" smtClean="0"/>
              <a:t>aufbauend</a:t>
            </a:r>
            <a:r>
              <a:rPr lang="en-US" dirty="0" smtClean="0"/>
              <a:t> KG und </a:t>
            </a:r>
            <a:r>
              <a:rPr lang="en-US" dirty="0" err="1" smtClean="0"/>
              <a:t>oHG</a:t>
            </a:r>
            <a:endParaRPr lang="en-US" dirty="0" smtClean="0"/>
          </a:p>
          <a:p>
            <a:pPr marL="341313" lvl="1" indent="-341313">
              <a:lnSpc>
                <a:spcPct val="120000"/>
              </a:lnSpc>
              <a:buFont typeface="Wingdings" charset="2"/>
              <a:buChar char="u"/>
            </a:pPr>
            <a:r>
              <a:rPr lang="en-US" dirty="0" err="1" smtClean="0"/>
              <a:t>Juristische</a:t>
            </a:r>
            <a:r>
              <a:rPr lang="en-US" dirty="0" smtClean="0"/>
              <a:t> Person</a:t>
            </a:r>
          </a:p>
          <a:p>
            <a:pPr marL="0" lvl="1" indent="346075">
              <a:lnSpc>
                <a:spcPct val="120000"/>
              </a:lnSpc>
              <a:buNone/>
            </a:pPr>
            <a:r>
              <a:rPr lang="en-US" dirty="0" err="1" smtClean="0"/>
              <a:t>Verein</a:t>
            </a:r>
            <a:r>
              <a:rPr lang="en-US" dirty="0" smtClean="0"/>
              <a:t> und </a:t>
            </a:r>
            <a:r>
              <a:rPr lang="en-US" dirty="0" err="1" smtClean="0"/>
              <a:t>darauf</a:t>
            </a:r>
            <a:r>
              <a:rPr lang="en-US" dirty="0" smtClean="0"/>
              <a:t> </a:t>
            </a:r>
            <a:r>
              <a:rPr lang="en-US" dirty="0" err="1" smtClean="0"/>
              <a:t>aufbauend</a:t>
            </a:r>
            <a:r>
              <a:rPr lang="en-US" dirty="0" smtClean="0"/>
              <a:t> GmbH und AG   </a:t>
            </a:r>
            <a:endParaRPr lang="en-US" dirty="0"/>
          </a:p>
        </p:txBody>
      </p:sp>
      <p:sp>
        <p:nvSpPr>
          <p:cNvPr id="3" name="Title 2"/>
          <p:cNvSpPr>
            <a:spLocks noGrp="1"/>
          </p:cNvSpPr>
          <p:nvPr>
            <p:ph type="title"/>
          </p:nvPr>
        </p:nvSpPr>
        <p:spPr/>
        <p:txBody>
          <a:bodyPr/>
          <a:lstStyle/>
          <a:p>
            <a:r>
              <a:rPr lang="en-US" dirty="0" smtClean="0"/>
              <a:t>Der </a:t>
            </a:r>
            <a:r>
              <a:rPr lang="en-US" dirty="0" err="1" smtClean="0"/>
              <a:t>Aufbau</a:t>
            </a:r>
            <a:r>
              <a:rPr lang="en-US" dirty="0" smtClean="0"/>
              <a:t> des </a:t>
            </a:r>
            <a:r>
              <a:rPr lang="en-US" dirty="0" err="1" smtClean="0"/>
              <a:t>Betriebs</a:t>
            </a:r>
            <a:r>
              <a:rPr lang="en-US" dirty="0" smtClean="0"/>
              <a:t/>
            </a:r>
            <a:br>
              <a:rPr lang="en-US" dirty="0" smtClean="0"/>
            </a:br>
            <a:r>
              <a:rPr lang="en-US" sz="1600" dirty="0" err="1" smtClean="0"/>
              <a:t>Rechtsform</a:t>
            </a:r>
            <a:endParaRPr lang="en-US" sz="1600" dirty="0"/>
          </a:p>
        </p:txBody>
      </p:sp>
      <p:sp>
        <p:nvSpPr>
          <p:cNvPr id="6" name="Slide Number Placeholder 5"/>
          <p:cNvSpPr>
            <a:spLocks noGrp="1"/>
          </p:cNvSpPr>
          <p:nvPr>
            <p:ph type="sldNum" sz="quarter" idx="16"/>
          </p:nvPr>
        </p:nvSpPr>
        <p:spPr/>
        <p:txBody>
          <a:bodyPr/>
          <a:lstStyle/>
          <a:p>
            <a:r>
              <a:rPr lang="en-US" dirty="0" smtClean="0"/>
              <a:t>Chart </a:t>
            </a:r>
            <a:fld id="{91D913BA-B0D8-4B51-9328-DFAA0B370309}" type="slidenum">
              <a:rPr lang="en-US" b="1" smtClean="0"/>
              <a:pPr/>
              <a:t>8</a:t>
            </a:fld>
            <a:endParaRPr lang="en-US" b="1" dirty="0"/>
          </a:p>
        </p:txBody>
      </p:sp>
    </p:spTree>
    <p:extLst>
      <p:ext uri="{BB962C8B-B14F-4D97-AF65-F5344CB8AC3E}">
        <p14:creationId xmlns:p14="http://schemas.microsoft.com/office/powerpoint/2010/main" val="34874425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341313" lvl="1" indent="-341313">
              <a:lnSpc>
                <a:spcPct val="120000"/>
              </a:lnSpc>
              <a:buFont typeface="Wingdings" charset="2"/>
              <a:buChar char="u"/>
            </a:pPr>
            <a:r>
              <a:rPr lang="en-US" dirty="0" err="1" smtClean="0"/>
              <a:t>Organisationstypen</a:t>
            </a:r>
            <a:r>
              <a:rPr lang="en-US" dirty="0" smtClean="0"/>
              <a:t>                                                                </a:t>
            </a:r>
            <a:r>
              <a:rPr lang="en-US" dirty="0" err="1" smtClean="0"/>
              <a:t>Werkstattfertigung</a:t>
            </a:r>
            <a:r>
              <a:rPr lang="en-US" dirty="0" smtClean="0"/>
              <a:t>, </a:t>
            </a:r>
            <a:r>
              <a:rPr lang="en-US" dirty="0" err="1" smtClean="0"/>
              <a:t>Fließfertigung</a:t>
            </a:r>
            <a:endParaRPr lang="en-US" dirty="0" smtClean="0"/>
          </a:p>
          <a:p>
            <a:pPr marL="341313" lvl="1" indent="-341313">
              <a:lnSpc>
                <a:spcPct val="120000"/>
              </a:lnSpc>
              <a:buFont typeface="Wingdings" charset="2"/>
              <a:buChar char="u"/>
            </a:pPr>
            <a:r>
              <a:rPr lang="en-US" dirty="0" err="1" smtClean="0"/>
              <a:t>Fertigungstypen</a:t>
            </a:r>
            <a:r>
              <a:rPr lang="en-US" dirty="0" smtClean="0"/>
              <a:t>                                                             </a:t>
            </a:r>
            <a:r>
              <a:rPr lang="en-US" dirty="0" err="1" smtClean="0"/>
              <a:t>Einzelfertigung</a:t>
            </a:r>
            <a:r>
              <a:rPr lang="en-US" dirty="0" smtClean="0"/>
              <a:t> (</a:t>
            </a:r>
            <a:r>
              <a:rPr lang="en-US" dirty="0" err="1" smtClean="0"/>
              <a:t>Baustellenfertigung</a:t>
            </a:r>
            <a:r>
              <a:rPr lang="en-US" dirty="0" smtClean="0"/>
              <a:t>), </a:t>
            </a:r>
            <a:r>
              <a:rPr lang="en-US" dirty="0" err="1" smtClean="0"/>
              <a:t>Serienfertigung</a:t>
            </a:r>
            <a:r>
              <a:rPr lang="en-US" dirty="0" smtClean="0"/>
              <a:t> (</a:t>
            </a:r>
            <a:r>
              <a:rPr lang="en-US" dirty="0" err="1" smtClean="0"/>
              <a:t>Massenfertigung</a:t>
            </a:r>
            <a:r>
              <a:rPr lang="en-US" dirty="0" smtClean="0"/>
              <a:t>)</a:t>
            </a:r>
          </a:p>
          <a:p>
            <a:pPr marL="341313" lvl="1" indent="-341313">
              <a:lnSpc>
                <a:spcPct val="120000"/>
              </a:lnSpc>
              <a:buFont typeface="Wingdings" charset="2"/>
              <a:buChar char="u"/>
            </a:pPr>
            <a:r>
              <a:rPr lang="en-US" dirty="0" err="1" smtClean="0"/>
              <a:t>Produktionsplanung</a:t>
            </a:r>
            <a:endParaRPr lang="en-US" dirty="0" smtClean="0"/>
          </a:p>
          <a:p>
            <a:pPr marL="341313" lvl="1" indent="-341313">
              <a:lnSpc>
                <a:spcPct val="120000"/>
              </a:lnSpc>
              <a:buFont typeface="Wingdings" charset="2"/>
              <a:buChar char="u"/>
            </a:pPr>
            <a:r>
              <a:rPr lang="en-US" dirty="0" err="1" smtClean="0"/>
              <a:t>Bedarfsprognose</a:t>
            </a:r>
            <a:endParaRPr lang="en-US" dirty="0" smtClean="0"/>
          </a:p>
          <a:p>
            <a:pPr marL="346075" lvl="1" indent="0">
              <a:buNone/>
            </a:pPr>
            <a:r>
              <a:rPr lang="en-US" dirty="0" err="1" smtClean="0"/>
              <a:t>vergangenheitsorientierte</a:t>
            </a:r>
            <a:r>
              <a:rPr lang="en-US" dirty="0" smtClean="0"/>
              <a:t> </a:t>
            </a:r>
            <a:r>
              <a:rPr lang="en-US" dirty="0" err="1" smtClean="0"/>
              <a:t>Hochrechnung</a:t>
            </a:r>
            <a:r>
              <a:rPr lang="en-US" dirty="0" smtClean="0"/>
              <a:t>, </a:t>
            </a:r>
            <a:r>
              <a:rPr lang="en-US" dirty="0" err="1" smtClean="0"/>
              <a:t>absatzplanorientierte</a:t>
            </a:r>
            <a:r>
              <a:rPr lang="en-US" dirty="0" smtClean="0"/>
              <a:t> </a:t>
            </a:r>
            <a:r>
              <a:rPr lang="en-US" dirty="0" err="1" smtClean="0"/>
              <a:t>Bedarfsplanung</a:t>
            </a:r>
            <a:endParaRPr lang="en-US" dirty="0"/>
          </a:p>
          <a:p>
            <a:pPr marL="341313" lvl="1" indent="-341313">
              <a:lnSpc>
                <a:spcPct val="120000"/>
              </a:lnSpc>
              <a:buFont typeface="Wingdings" charset="2"/>
              <a:buChar char="u"/>
            </a:pPr>
            <a:r>
              <a:rPr lang="en-US" dirty="0" err="1" smtClean="0"/>
              <a:t>Kostenfunktionen</a:t>
            </a:r>
            <a:endParaRPr lang="en-US" dirty="0"/>
          </a:p>
        </p:txBody>
      </p:sp>
      <p:sp>
        <p:nvSpPr>
          <p:cNvPr id="3" name="Title 2"/>
          <p:cNvSpPr>
            <a:spLocks noGrp="1"/>
          </p:cNvSpPr>
          <p:nvPr>
            <p:ph type="title"/>
          </p:nvPr>
        </p:nvSpPr>
        <p:spPr/>
        <p:txBody>
          <a:bodyPr/>
          <a:lstStyle/>
          <a:p>
            <a:r>
              <a:rPr lang="en-US" dirty="0" smtClean="0"/>
              <a:t>Der </a:t>
            </a:r>
            <a:r>
              <a:rPr lang="en-US" dirty="0" err="1" smtClean="0"/>
              <a:t>Aufbau</a:t>
            </a:r>
            <a:r>
              <a:rPr lang="en-US" dirty="0" smtClean="0"/>
              <a:t> des </a:t>
            </a:r>
            <a:r>
              <a:rPr lang="en-US" dirty="0" err="1" smtClean="0"/>
              <a:t>Betriebs</a:t>
            </a:r>
            <a:r>
              <a:rPr lang="en-US" dirty="0" smtClean="0"/>
              <a:t/>
            </a:r>
            <a:br>
              <a:rPr lang="en-US" dirty="0" smtClean="0"/>
            </a:br>
            <a:r>
              <a:rPr lang="en-US" sz="1600" dirty="0" smtClean="0"/>
              <a:t>Die </a:t>
            </a:r>
            <a:r>
              <a:rPr lang="en-US" sz="1600" dirty="0" err="1" smtClean="0"/>
              <a:t>Produktion</a:t>
            </a:r>
            <a:endParaRPr lang="en-US" sz="1600" dirty="0"/>
          </a:p>
        </p:txBody>
      </p:sp>
      <p:sp>
        <p:nvSpPr>
          <p:cNvPr id="6" name="Slide Number Placeholder 5"/>
          <p:cNvSpPr>
            <a:spLocks noGrp="1"/>
          </p:cNvSpPr>
          <p:nvPr>
            <p:ph type="sldNum" sz="quarter" idx="16"/>
          </p:nvPr>
        </p:nvSpPr>
        <p:spPr/>
        <p:txBody>
          <a:bodyPr/>
          <a:lstStyle/>
          <a:p>
            <a:r>
              <a:rPr lang="en-US" dirty="0" smtClean="0"/>
              <a:t>Chart </a:t>
            </a:r>
            <a:fld id="{91D913BA-B0D8-4B51-9328-DFAA0B370309}" type="slidenum">
              <a:rPr lang="en-US" b="1" smtClean="0"/>
              <a:pPr/>
              <a:t>9</a:t>
            </a:fld>
            <a:endParaRPr lang="en-US" b="1" dirty="0"/>
          </a:p>
        </p:txBody>
      </p:sp>
    </p:spTree>
    <p:extLst>
      <p:ext uri="{BB962C8B-B14F-4D97-AF65-F5344CB8AC3E}">
        <p14:creationId xmlns:p14="http://schemas.microsoft.com/office/powerpoint/2010/main" val="27330477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dae3f52a9da9add84e87244d4a27be3e5575f3"/>
  <p:tag name="ISPRING_RESOURCE_PATHS_HASH_2" val="97527d9a80d1c254cf63ecdbcf5c3445e7cf98d"/>
</p:tagLst>
</file>

<file path=ppt/theme/theme1.xml><?xml version="1.0" encoding="utf-8"?>
<a:theme xmlns:a="http://schemas.openxmlformats.org/drawingml/2006/main" name="HPI_Bachelorseminar_2015">
  <a:themeElements>
    <a:clrScheme name="HPI">
      <a:dk1>
        <a:srgbClr val="323232"/>
      </a:dk1>
      <a:lt1>
        <a:sysClr val="window" lastClr="FFFFFF"/>
      </a:lt1>
      <a:dk2>
        <a:srgbClr val="969696"/>
      </a:dk2>
      <a:lt2>
        <a:srgbClr val="5A6166"/>
      </a:lt2>
      <a:accent1>
        <a:srgbClr val="B1063A"/>
      </a:accent1>
      <a:accent2>
        <a:srgbClr val="DD640C"/>
      </a:accent2>
      <a:accent3>
        <a:srgbClr val="F6A800"/>
      </a:accent3>
      <a:accent4>
        <a:srgbClr val="007A9E"/>
      </a:accent4>
      <a:accent5>
        <a:srgbClr val="B4B4B4"/>
      </a:accent5>
      <a:accent6>
        <a:srgbClr val="DCDCDC"/>
      </a:accent6>
      <a:hlink>
        <a:srgbClr val="B1063A"/>
      </a:hlink>
      <a:folHlink>
        <a:srgbClr val="B1063A"/>
      </a:folHlink>
    </a:clrScheme>
    <a:fontScheme name="HP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spcBef>
            <a:spcPts val="300"/>
          </a:spcBef>
          <a:spcAft>
            <a:spcPts val="300"/>
          </a:spcAft>
          <a:defRPr sz="12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182563" indent="-182563">
          <a:spcBef>
            <a:spcPts val="300"/>
          </a:spcBef>
          <a:spcAft>
            <a:spcPts val="300"/>
          </a:spcAft>
          <a:buClr>
            <a:schemeClr val="accent1"/>
          </a:buClr>
          <a:buSzPct val="90000"/>
          <a:buFont typeface="Arial" panose="020B0604020202020204" pitchFamily="34" charset="0"/>
          <a:buChar char="■"/>
          <a:defRPr sz="1200" dirty="0" err="1" smtClean="0"/>
        </a:defPPr>
      </a:lstStyle>
    </a:txDef>
  </a:objectDefaults>
  <a:extraClrSchemeLst/>
  <a:extLst>
    <a:ext uri="{05A4C25C-085E-4340-85A3-A5531E510DB2}">
      <thm15:themeFamily xmlns="" xmlns:thm15="http://schemas.microsoft.com/office/thememl/2012/main" name="TEMPLATE_HPI_05_EXP" id="{EEEEA749-3836-4DC6-BA52-AE8D0ADE122A}" vid="{1AF48529-3759-4302-91D0-708D448B88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HPI">
      <a:dk1>
        <a:srgbClr val="323232"/>
      </a:dk1>
      <a:lt1>
        <a:sysClr val="window" lastClr="FFFFFF"/>
      </a:lt1>
      <a:dk2>
        <a:srgbClr val="969696"/>
      </a:dk2>
      <a:lt2>
        <a:srgbClr val="5A6166"/>
      </a:lt2>
      <a:accent1>
        <a:srgbClr val="B1063A"/>
      </a:accent1>
      <a:accent2>
        <a:srgbClr val="DD640C"/>
      </a:accent2>
      <a:accent3>
        <a:srgbClr val="F6A800"/>
      </a:accent3>
      <a:accent4>
        <a:srgbClr val="007A9E"/>
      </a:accent4>
      <a:accent5>
        <a:srgbClr val="B4B4B4"/>
      </a:accent5>
      <a:accent6>
        <a:srgbClr val="DCDCDC"/>
      </a:accent6>
      <a:hlink>
        <a:srgbClr val="B1063A"/>
      </a:hlink>
      <a:folHlink>
        <a:srgbClr val="B1063A"/>
      </a:folHlink>
    </a:clrScheme>
    <a:fontScheme name="HP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spcBef>
            <a:spcPts val="300"/>
          </a:spcBef>
          <a:spcAft>
            <a:spcPts val="300"/>
          </a:spcAft>
          <a:defRPr sz="12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182563" indent="-182563">
          <a:spcBef>
            <a:spcPts val="200"/>
          </a:spcBef>
          <a:spcAft>
            <a:spcPts val="200"/>
          </a:spcAft>
          <a:buClr>
            <a:schemeClr val="accent1"/>
          </a:buClr>
          <a:buSzPct val="90000"/>
          <a:buFont typeface="Arial" panose="020B0604020202020204" pitchFamily="34" charset="0"/>
          <a:buChar char="■"/>
          <a:defRPr sz="1050" dirty="0" err="1" smtClean="0"/>
        </a:defPPr>
      </a:lstStyle>
    </a:txDef>
  </a:objectDefaults>
  <a:extraClrSchemeLst/>
</a:theme>
</file>

<file path=ppt/theme/theme4.xml><?xml version="1.0" encoding="utf-8"?>
<a:theme xmlns:a="http://schemas.openxmlformats.org/drawingml/2006/main" name="Office Theme">
  <a:themeElements>
    <a:clrScheme name="HPI">
      <a:dk1>
        <a:srgbClr val="323232"/>
      </a:dk1>
      <a:lt1>
        <a:sysClr val="window" lastClr="FFFFFF"/>
      </a:lt1>
      <a:dk2>
        <a:srgbClr val="969696"/>
      </a:dk2>
      <a:lt2>
        <a:srgbClr val="5A6166"/>
      </a:lt2>
      <a:accent1>
        <a:srgbClr val="B1063A"/>
      </a:accent1>
      <a:accent2>
        <a:srgbClr val="DD640C"/>
      </a:accent2>
      <a:accent3>
        <a:srgbClr val="F6A800"/>
      </a:accent3>
      <a:accent4>
        <a:srgbClr val="007A9E"/>
      </a:accent4>
      <a:accent5>
        <a:srgbClr val="B4B4B4"/>
      </a:accent5>
      <a:accent6>
        <a:srgbClr val="DCDCDC"/>
      </a:accent6>
      <a:hlink>
        <a:srgbClr val="B1063A"/>
      </a:hlink>
      <a:folHlink>
        <a:srgbClr val="B1063A"/>
      </a:folHlink>
    </a:clrScheme>
    <a:fontScheme name="HP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spcBef>
            <a:spcPts val="300"/>
          </a:spcBef>
          <a:spcAft>
            <a:spcPts val="300"/>
          </a:spcAft>
          <a:defRPr sz="12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182563" indent="-182563">
          <a:spcBef>
            <a:spcPts val="200"/>
          </a:spcBef>
          <a:spcAft>
            <a:spcPts val="200"/>
          </a:spcAft>
          <a:buClr>
            <a:schemeClr val="accent1"/>
          </a:buClr>
          <a:buSzPct val="90000"/>
          <a:buFont typeface="Arial" panose="020B0604020202020204" pitchFamily="34" charset="0"/>
          <a:buChar char="■"/>
          <a:defRPr sz="105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HPI_Bachelorseminar_2015.potx</Template>
  <TotalTime>1469</TotalTime>
  <Words>4109</Words>
  <Application>Microsoft Macintosh PowerPoint</Application>
  <PresentationFormat>On-screen Show (16:9)</PresentationFormat>
  <Paragraphs>942</Paragraphs>
  <Slides>66</Slides>
  <Notes>24</Notes>
  <HiddenSlides>7</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HPI_Bachelorseminar_2015</vt:lpstr>
      <vt:lpstr>Office Theme</vt:lpstr>
      <vt:lpstr>Grundelemente des Rechnungswesens - Stichworte, Skizzen</vt:lpstr>
      <vt:lpstr>Agenda</vt:lpstr>
      <vt:lpstr>Die Urväter der deutschen Betriebswirtschaftslehre</vt:lpstr>
      <vt:lpstr>Der Aufbau des Betriebs Produktionsfaktoren</vt:lpstr>
      <vt:lpstr>Aufbau des Betriebs Organisation</vt:lpstr>
      <vt:lpstr>Der Aufbau des Betriebs Organisation</vt:lpstr>
      <vt:lpstr>Der Aufbau des Betriebs Organisation</vt:lpstr>
      <vt:lpstr>Der Aufbau des Betriebs Rechtsform</vt:lpstr>
      <vt:lpstr>Der Aufbau des Betriebs Die Produktion</vt:lpstr>
      <vt:lpstr>Der Aufbau des Betriebs Der Absatz</vt:lpstr>
      <vt:lpstr>Der Aufbau des Betriebs Investition und Finanzierung</vt:lpstr>
      <vt:lpstr>Agenda</vt:lpstr>
      <vt:lpstr>Das Rechnungswesen Aufgaben</vt:lpstr>
      <vt:lpstr>Das Rechnungswesen Aufgaben</vt:lpstr>
      <vt:lpstr>Das Rechnungswesen Datenversorgung und Datenspeicherung</vt:lpstr>
      <vt:lpstr>Das Rechnungswesen - Datenversorgung und Datenspeicherung</vt:lpstr>
      <vt:lpstr>Das Rechnungswesen Datenversorgung und Datenspeicherung</vt:lpstr>
      <vt:lpstr>Das Rechnungswesen Datenversorgung und Datenspeicherung</vt:lpstr>
      <vt:lpstr>Das Rechnungswesen Datenversorgung und Datenspeicherung</vt:lpstr>
      <vt:lpstr>Agenda</vt:lpstr>
      <vt:lpstr>Das externe Rechnungswesen Teilgebiete und Aufgaben</vt:lpstr>
      <vt:lpstr>Das externe Rechnungswesen Bilanz</vt:lpstr>
      <vt:lpstr>Das externe Rechnungswesen Bilanz</vt:lpstr>
      <vt:lpstr>Das externe Rechnungswesen Gewinn- und Verlustrechnung</vt:lpstr>
      <vt:lpstr>Das externe Rechnungswesen Kapitalflussrechnung </vt:lpstr>
      <vt:lpstr>Das externe Rechnungswesen Kapitalflussrechnung </vt:lpstr>
      <vt:lpstr>Das externe Rechnungswesen Geschäftsvorfälle und ihre Buchungen</vt:lpstr>
      <vt:lpstr>Das externe Rechnungswesen Geschäftsvorfälle und ihre Buchungen</vt:lpstr>
      <vt:lpstr>Das externe Rechnungswesen Geschäftsvorfälle und ihre Buchungen</vt:lpstr>
      <vt:lpstr>Das externe Rechnungswesen Geschäftsvorfälle und ihre Buchungen</vt:lpstr>
      <vt:lpstr>Sale-from-Stock - Einordnung</vt:lpstr>
      <vt:lpstr>Sale-from-Stock - Beschreibung</vt:lpstr>
      <vt:lpstr>Sale-from-Stock – Workflow</vt:lpstr>
      <vt:lpstr>Sale-from-Stock – Buchungen zu Aktivität 4.9</vt:lpstr>
      <vt:lpstr>Sale-from-Stock – Buchungen zu Aktivität 4.10 (1)</vt:lpstr>
      <vt:lpstr>Sale-from-Stock – Buchungen zu Aktivität 4.10 (2)</vt:lpstr>
      <vt:lpstr>Agenda</vt:lpstr>
      <vt:lpstr>Das interne Rechnungswesen Aufgaben </vt:lpstr>
      <vt:lpstr>Das interne Rechnungswesen Teilgebiete</vt:lpstr>
      <vt:lpstr>Das interne Rechnungswesen Teilgebiete</vt:lpstr>
      <vt:lpstr>Das interne Rechnungswesen Konzepte der Verbindung von internem und externem RW</vt:lpstr>
      <vt:lpstr>Das interne Rechnungswesen Konzepte der Verbindung von internem und externem RW</vt:lpstr>
      <vt:lpstr>Das interne Rechnungswesen Konzepte der Verbindung von internem und externem RW</vt:lpstr>
      <vt:lpstr>Das interne Rechnungswesen Konzepte der Verbindung von internem und externem RW</vt:lpstr>
      <vt:lpstr>Das interne Rechnungswesen Konzepte der Kostenverrechnung</vt:lpstr>
      <vt:lpstr>Das interne Rechnungswesen Konzepte der Kostenverrechnung</vt:lpstr>
      <vt:lpstr>Der Abrechnungsgang</vt:lpstr>
      <vt:lpstr>Das interne Rechnungswesen Konzepte der Kostenkalkulation (Kostenträgerstückrechnung)</vt:lpstr>
      <vt:lpstr>Das interne Rechnungswesen Konzepte der Ergebnisermittlung</vt:lpstr>
      <vt:lpstr>Das interne Rechnungswesen Konzepte der Ergebnisermittlung</vt:lpstr>
      <vt:lpstr>Das interne Rechnungswesen Konzepte der Ergebnisermittlung</vt:lpstr>
      <vt:lpstr>Agenda</vt:lpstr>
      <vt:lpstr>Planung und Simulation Practices</vt:lpstr>
      <vt:lpstr>Business Planning Framework</vt:lpstr>
      <vt:lpstr>Planung und Simulation Planungsprozess</vt:lpstr>
      <vt:lpstr>Planung und Simulation Werttreiberbäume</vt:lpstr>
      <vt:lpstr>Planung und Simulation Werttreiberbäume</vt:lpstr>
      <vt:lpstr>Thank you  for your attention!</vt:lpstr>
      <vt:lpstr>PowerPoint Presentation</vt:lpstr>
      <vt:lpstr>PowerPoint Presentation</vt:lpstr>
      <vt:lpstr>PowerPoint Presentation</vt:lpstr>
      <vt:lpstr>Explanations - Text layers</vt:lpstr>
      <vt:lpstr>Explanations - Footer</vt:lpstr>
      <vt:lpstr>Explanations - Drawing guides</vt:lpstr>
      <vt:lpstr>Explanations - Slide layouts</vt:lpstr>
      <vt:lpstr>Das Rechnungswesen Datenversorgung und Datenspeicherung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HPI PowerPoint Template</dc:title>
  <dc:creator>www.EXPLAIN.de</dc:creator>
  <cp:lastModifiedBy>SAP SAP</cp:lastModifiedBy>
  <cp:revision>279</cp:revision>
  <cp:lastPrinted>2014-05-07T12:19:03Z</cp:lastPrinted>
  <dcterms:created xsi:type="dcterms:W3CDTF">2014-05-07T08:14:16Z</dcterms:created>
  <dcterms:modified xsi:type="dcterms:W3CDTF">2015-05-12T16:36:43Z</dcterms:modified>
</cp:coreProperties>
</file>