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4" r:id="rId8"/>
    <p:sldId id="265" r:id="rId9"/>
    <p:sldId id="266" r:id="rId10"/>
    <p:sldId id="262" r:id="rId11"/>
    <p:sldId id="263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4" autoAdjust="0"/>
    <p:restoredTop sz="94660"/>
  </p:normalViewPr>
  <p:slideViewPr>
    <p:cSldViewPr>
      <p:cViewPr varScale="1">
        <p:scale>
          <a:sx n="126" d="100"/>
          <a:sy n="126" d="100"/>
        </p:scale>
        <p:origin x="-118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de-DE" smtClean="0"/>
              <a:t>Formatvorlage des Untertitelmasters durch Klicken bearbeiten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5D58-1316-42CB-B256-167C41241131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996C-2260-4448-BE3F-3B09AACB80F7}" type="slidenum">
              <a:rPr lang="en-US" smtClean="0"/>
              <a:t>‹Nr.›</a:t>
            </a:fld>
            <a:endParaRPr lang="en-US"/>
          </a:p>
        </p:txBody>
      </p:sp>
      <p:sp>
        <p:nvSpPr>
          <p:cNvPr id="10" name="Rechtec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5D58-1316-42CB-B256-167C41241131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996C-2260-4448-BE3F-3B09AACB80F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htec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5D58-1316-42CB-B256-167C41241131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996C-2260-4448-BE3F-3B09AACB80F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5D58-1316-42CB-B256-167C41241131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996C-2260-4448-BE3F-3B09AACB80F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htec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5D58-1316-42CB-B256-167C41241131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996C-2260-4448-BE3F-3B09AACB80F7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5D58-1316-42CB-B256-167C41241131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996C-2260-4448-BE3F-3B09AACB80F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5D58-1316-42CB-B256-167C41241131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996C-2260-4448-BE3F-3B09AACB80F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5D58-1316-42CB-B256-167C41241131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996C-2260-4448-BE3F-3B09AACB80F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5D58-1316-42CB-B256-167C41241131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996C-2260-4448-BE3F-3B09AACB80F7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de-DE" smtClean="0"/>
              <a:t>Textmasterformat bearbeiten</a:t>
            </a:r>
          </a:p>
          <a:p>
            <a:pPr lvl="1" eaLnBrk="1" latinLnBrk="0" hangingPunct="1"/>
            <a:r>
              <a:rPr lang="de-DE" smtClean="0"/>
              <a:t>Zweite Ebene</a:t>
            </a:r>
          </a:p>
          <a:p>
            <a:pPr lvl="2" eaLnBrk="1" latinLnBrk="0" hangingPunct="1"/>
            <a:r>
              <a:rPr lang="de-DE" smtClean="0"/>
              <a:t>Dritte Ebene</a:t>
            </a:r>
          </a:p>
          <a:p>
            <a:pPr lvl="3" eaLnBrk="1" latinLnBrk="0" hangingPunct="1"/>
            <a:r>
              <a:rPr lang="de-DE" smtClean="0"/>
              <a:t>Vierte Ebene</a:t>
            </a:r>
          </a:p>
          <a:p>
            <a:pPr lvl="4" eaLnBrk="1" latinLnBrk="0" hangingPunct="1"/>
            <a:r>
              <a:rPr lang="de-DE" smtClean="0"/>
              <a:t>Fünfte Ebene</a:t>
            </a:r>
            <a:endParaRPr kumimoji="0"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55D58-1316-42CB-B256-167C41241131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3996C-2260-4448-BE3F-3B09AACB80F7}" type="slidenum">
              <a:rPr lang="en-US" smtClean="0"/>
              <a:t>‹Nr.›</a:t>
            </a:fld>
            <a:endParaRPr lang="en-US"/>
          </a:p>
        </p:txBody>
      </p:sp>
      <p:sp>
        <p:nvSpPr>
          <p:cNvPr id="12" name="Rechtec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de-DE" smtClean="0"/>
              <a:t>Bild durch Klicken auf Symbol hinzufügen</a:t>
            </a:r>
            <a:endParaRPr kumimoji="0"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1555D58-1316-42CB-B256-167C41241131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11" name="Rechtec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htec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E13996C-2260-4448-BE3F-3B09AACB80F7}" type="slidenum">
              <a:rPr lang="en-US" smtClean="0"/>
              <a:t>‹Nr.›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htec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de-DE" smtClean="0"/>
              <a:t>Titelmasterformat durch Klicken bearbeiten</a:t>
            </a:r>
            <a:endParaRPr kumimoji="0"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de-DE" smtClean="0"/>
              <a:t>Textmasterformat bearbeiten</a:t>
            </a:r>
          </a:p>
          <a:p>
            <a:pPr lvl="1" eaLnBrk="1" latinLnBrk="0" hangingPunct="1"/>
            <a:r>
              <a:rPr kumimoji="0" lang="de-DE" smtClean="0"/>
              <a:t>Zweite Ebene</a:t>
            </a:r>
          </a:p>
          <a:p>
            <a:pPr lvl="2" eaLnBrk="1" latinLnBrk="0" hangingPunct="1"/>
            <a:r>
              <a:rPr kumimoji="0" lang="de-DE" smtClean="0"/>
              <a:t>Dritte Ebene</a:t>
            </a:r>
          </a:p>
          <a:p>
            <a:pPr lvl="3" eaLnBrk="1" latinLnBrk="0" hangingPunct="1"/>
            <a:r>
              <a:rPr kumimoji="0" lang="de-DE" smtClean="0"/>
              <a:t>Vierte Ebene</a:t>
            </a:r>
          </a:p>
          <a:p>
            <a:pPr lvl="4" eaLnBrk="1" latinLnBrk="0" hangingPunct="1"/>
            <a:r>
              <a:rPr kumimoji="0" lang="de-DE" smtClean="0"/>
              <a:t>Fünfte Ebene</a:t>
            </a:r>
            <a:endParaRPr kumimoji="0"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1555D58-1316-42CB-B256-167C41241131}" type="datetimeFigureOut">
              <a:rPr lang="en-US" smtClean="0"/>
              <a:t>6/4/2012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E13996C-2260-4448-BE3F-3B09AACB80F7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Code Visualization / TILIT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David Eickhoff &amp; Stefan George</a:t>
            </a:r>
            <a:br>
              <a:rPr lang="de-DE" dirty="0" smtClean="0"/>
            </a:br>
            <a:r>
              <a:rPr lang="en-US" sz="1600" dirty="0"/>
              <a:t>Object-oriented Enterprise Application Programming Model for In-Memory Databases</a:t>
            </a:r>
          </a:p>
        </p:txBody>
      </p:sp>
    </p:spTree>
    <p:extLst>
      <p:ext uri="{BB962C8B-B14F-4D97-AF65-F5344CB8AC3E}">
        <p14:creationId xmlns:p14="http://schemas.microsoft.com/office/powerpoint/2010/main" val="338869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SAT Tool</a:t>
            </a:r>
            <a:endParaRPr lang="en-US" dirty="0"/>
          </a:p>
        </p:txBody>
      </p:sp>
      <p:pic>
        <p:nvPicPr>
          <p:cNvPr id="2050" name="Picture 2" descr="C:\Users\Stefan George\Downloads\Tools\Tools\SAT_ProcessingBlockView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64"/>
          <a:stretch/>
        </p:blipFill>
        <p:spPr bwMode="auto">
          <a:xfrm>
            <a:off x="158343" y="1628800"/>
            <a:ext cx="8726658" cy="419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873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SAT Tool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/>
              <a:t>16mb </a:t>
            </a:r>
            <a:r>
              <a:rPr lang="en-US" sz="2800" dirty="0"/>
              <a:t>compressed data (1 sales </a:t>
            </a:r>
            <a:r>
              <a:rPr lang="en-US" sz="2800" dirty="0" smtClean="0"/>
              <a:t>order)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 smtClean="0"/>
              <a:t>3mio </a:t>
            </a:r>
            <a:r>
              <a:rPr lang="en-US" sz="2800" dirty="0"/>
              <a:t>lines in most detailed view 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connected </a:t>
            </a:r>
            <a:r>
              <a:rPr lang="en-US" sz="2800" dirty="0"/>
              <a:t>to source code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compare </a:t>
            </a:r>
            <a:r>
              <a:rPr lang="en-US" sz="2800" dirty="0"/>
              <a:t>different </a:t>
            </a:r>
            <a:r>
              <a:rPr lang="en-US" sz="2800" dirty="0" smtClean="0"/>
              <a:t>traces</a:t>
            </a:r>
          </a:p>
          <a:p>
            <a:pPr>
              <a:lnSpc>
                <a:spcPct val="150000"/>
              </a:lnSpc>
            </a:pPr>
            <a:r>
              <a:rPr lang="en-US" sz="2800" dirty="0" smtClean="0"/>
              <a:t>Filter tree based on categories</a:t>
            </a:r>
            <a:endParaRPr lang="en-US" sz="2800" dirty="0"/>
          </a:p>
          <a:p>
            <a:pPr>
              <a:lnSpc>
                <a:spcPct val="15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1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Tests</a:t>
            </a:r>
            <a:endParaRPr lang="en-US" dirty="0"/>
          </a:p>
        </p:txBody>
      </p:sp>
      <p:pic>
        <p:nvPicPr>
          <p:cNvPr id="5122" name="Picture 2" descr="C:\Users\Stefan George\Downloads\Tools\Tools\test_plan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339" b="18068"/>
          <a:stretch/>
        </p:blipFill>
        <p:spPr bwMode="auto">
          <a:xfrm>
            <a:off x="539552" y="1542384"/>
            <a:ext cx="7092280" cy="518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85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There is a tool for every purpose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Not everybody knows how to use it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Applications don't offer an API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Access apps on database layer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08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Create visualization mockups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Different degree of information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Test concepts on Open Source ERP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Test New Relic with Open Source ERP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03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Need &amp; Motivation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b="1" dirty="0" smtClean="0"/>
              <a:t>Developers</a:t>
            </a:r>
            <a:r>
              <a:rPr lang="en-US" dirty="0" smtClean="0"/>
              <a:t> dive into code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Managers</a:t>
            </a:r>
            <a:r>
              <a:rPr lang="en-US" dirty="0" smtClean="0"/>
              <a:t> want to see status of project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Support</a:t>
            </a:r>
            <a:r>
              <a:rPr lang="en-US" dirty="0" smtClean="0"/>
              <a:t> needs to identify bugs and problems</a:t>
            </a:r>
          </a:p>
          <a:p>
            <a:pPr>
              <a:lnSpc>
                <a:spcPct val="150000"/>
              </a:lnSpc>
            </a:pPr>
            <a:r>
              <a:rPr lang="en-US" b="1" dirty="0" smtClean="0"/>
              <a:t>Partners</a:t>
            </a:r>
            <a:r>
              <a:rPr lang="en-US" dirty="0" smtClean="0"/>
              <a:t> want to extend / customize parts</a:t>
            </a:r>
          </a:p>
        </p:txBody>
      </p:sp>
    </p:spTree>
    <p:extLst>
      <p:ext uri="{BB962C8B-B14F-4D97-AF65-F5344CB8AC3E}">
        <p14:creationId xmlns:p14="http://schemas.microsoft.com/office/powerpoint/2010/main" val="26357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Methods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Profiling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Static Code Analysis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Benchmarking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Tests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Reporting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Documentation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7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Interview with </a:t>
            </a:r>
            <a:r>
              <a:rPr lang="en-US" dirty="0" err="1" smtClean="0"/>
              <a:t>Balaji</a:t>
            </a:r>
            <a:r>
              <a:rPr lang="en-US" dirty="0" smtClean="0"/>
              <a:t> </a:t>
            </a:r>
            <a:r>
              <a:rPr lang="en-US" dirty="0" err="1" smtClean="0"/>
              <a:t>Vummiti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6 years </a:t>
            </a:r>
            <a:r>
              <a:rPr lang="en-US" dirty="0" err="1" smtClean="0"/>
              <a:t>ByD</a:t>
            </a:r>
            <a:r>
              <a:rPr lang="en-US" dirty="0" smtClean="0"/>
              <a:t> development</a:t>
            </a:r>
          </a:p>
          <a:p>
            <a:pPr lvl="1"/>
            <a:r>
              <a:rPr lang="en-US" dirty="0" smtClean="0"/>
              <a:t>Release definition</a:t>
            </a:r>
          </a:p>
          <a:p>
            <a:pPr lvl="1"/>
            <a:r>
              <a:rPr lang="en-US" dirty="0" smtClean="0"/>
              <a:t>Maintenance management</a:t>
            </a:r>
          </a:p>
          <a:p>
            <a:pPr lvl="1"/>
            <a:r>
              <a:rPr lang="en-US" dirty="0" smtClean="0"/>
              <a:t>Testing</a:t>
            </a:r>
          </a:p>
          <a:p>
            <a:pPr lvl="1"/>
            <a:r>
              <a:rPr lang="en-US" dirty="0"/>
              <a:t>Q</a:t>
            </a:r>
            <a:r>
              <a:rPr lang="en-US" dirty="0" smtClean="0"/>
              <a:t>uality </a:t>
            </a:r>
            <a:r>
              <a:rPr lang="en-US" dirty="0"/>
              <a:t>management</a:t>
            </a:r>
          </a:p>
        </p:txBody>
      </p:sp>
      <p:pic>
        <p:nvPicPr>
          <p:cNvPr id="1026" name="Picture 2" descr="https://lh4.googleusercontent.com/-hQRG5Idd3U8/Ti3gz-tt5JI/AAAAAAAAB64/jOZezLhKZM4/s945/DSC0372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12" t="45909" r="39852" b="28327"/>
          <a:stretch/>
        </p:blipFill>
        <p:spPr bwMode="auto">
          <a:xfrm>
            <a:off x="5902532" y="2276872"/>
            <a:ext cx="1947448" cy="2309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7679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 process </a:t>
            </a:r>
            <a:r>
              <a:rPr lang="en-US" dirty="0" err="1" smtClean="0"/>
              <a:t>ByD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Scrum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Demo sessions at end of sprint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CPO &gt; Area PO &gt; PO &gt; Developer Team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CPO reports to release Management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Testing</a:t>
            </a:r>
          </a:p>
          <a:p>
            <a:pPr>
              <a:lnSpc>
                <a:spcPct val="150000"/>
              </a:lnSpc>
            </a:pPr>
            <a:r>
              <a:rPr lang="en-US" dirty="0" err="1" smtClean="0"/>
              <a:t>Vlab</a:t>
            </a:r>
            <a:r>
              <a:rPr lang="en-US" dirty="0" smtClean="0"/>
              <a:t> validation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456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 &amp; issues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Always ask an experts</a:t>
            </a:r>
          </a:p>
          <a:p>
            <a:r>
              <a:rPr lang="en-US" dirty="0" smtClean="0"/>
              <a:t>Mix front- &amp; backend teams</a:t>
            </a:r>
          </a:p>
          <a:p>
            <a:pPr marL="438912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sz="3200" dirty="0" smtClean="0"/>
              <a:t>Developers want freedom</a:t>
            </a:r>
          </a:p>
          <a:p>
            <a:pPr marL="438912" lvl="2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dirty="0" smtClean="0"/>
          </a:p>
          <a:p>
            <a:r>
              <a:rPr lang="en-US" dirty="0" smtClean="0"/>
              <a:t>No simple mapping between UI/Backend/BO</a:t>
            </a:r>
          </a:p>
          <a:p>
            <a:r>
              <a:rPr lang="en-US" dirty="0" smtClean="0"/>
              <a:t>No documentation at coding level</a:t>
            </a:r>
          </a:p>
          <a:p>
            <a:r>
              <a:rPr lang="en-US" dirty="0" smtClean="0"/>
              <a:t>Code standards are there but not used</a:t>
            </a:r>
          </a:p>
          <a:p>
            <a:r>
              <a:rPr lang="en-US" dirty="0" smtClean="0"/>
              <a:t>PO doesn‘t see code</a:t>
            </a:r>
          </a:p>
        </p:txBody>
      </p:sp>
    </p:spTree>
    <p:extLst>
      <p:ext uri="{BB962C8B-B14F-4D97-AF65-F5344CB8AC3E}">
        <p14:creationId xmlns:p14="http://schemas.microsoft.com/office/powerpoint/2010/main" val="143868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Existing Tools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Frontend inspector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SAT Tool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BO processing framework (</a:t>
            </a:r>
            <a:r>
              <a:rPr lang="en-US" dirty="0" err="1" smtClean="0"/>
              <a:t>bopf</a:t>
            </a:r>
            <a:r>
              <a:rPr lang="en-US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Automated tests (incl. UI Tests)</a:t>
            </a:r>
          </a:p>
        </p:txBody>
      </p:sp>
    </p:spTree>
    <p:extLst>
      <p:ext uri="{BB962C8B-B14F-4D97-AF65-F5344CB8AC3E}">
        <p14:creationId xmlns:p14="http://schemas.microsoft.com/office/powerpoint/2010/main" val="1415102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Frontend Inspector</a:t>
            </a:r>
            <a:endParaRPr lang="en-US" dirty="0"/>
          </a:p>
        </p:txBody>
      </p:sp>
      <p:pic>
        <p:nvPicPr>
          <p:cNvPr id="3074" name="Picture 2" descr="C:\Users\Stefan George\Downloads\Tools\Tools\UI_TechnicalTextInform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" y="1844824"/>
            <a:ext cx="914400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201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 processing framework</a:t>
            </a:r>
            <a:endParaRPr lang="en-US" dirty="0"/>
          </a:p>
        </p:txBody>
      </p:sp>
      <p:pic>
        <p:nvPicPr>
          <p:cNvPr id="4098" name="Picture 2" descr="C:\Users\Stefan George\Downloads\Tools\Tools\MDRS_BO_Modelin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827" b="28981"/>
          <a:stretch/>
        </p:blipFill>
        <p:spPr bwMode="auto">
          <a:xfrm>
            <a:off x="0" y="1628800"/>
            <a:ext cx="867548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26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Modul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0</TotalTime>
  <Words>228</Words>
  <Application>Microsoft Office PowerPoint</Application>
  <PresentationFormat>Bildschirmpräsentation (4:3)</PresentationFormat>
  <Paragraphs>61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Modul</vt:lpstr>
      <vt:lpstr>Code Visualization / TILIT</vt:lpstr>
      <vt:lpstr>Need &amp; Motivation</vt:lpstr>
      <vt:lpstr>Existing Methods</vt:lpstr>
      <vt:lpstr>Interview with Balaji Vummiti</vt:lpstr>
      <vt:lpstr>Development process ByD</vt:lpstr>
      <vt:lpstr>Experience &amp; issues</vt:lpstr>
      <vt:lpstr>Existing Tools</vt:lpstr>
      <vt:lpstr>Frontend Inspector</vt:lpstr>
      <vt:lpstr>BO processing framework</vt:lpstr>
      <vt:lpstr>SAT Tool</vt:lpstr>
      <vt:lpstr>SAT Tool</vt:lpstr>
      <vt:lpstr>Tests</vt:lpstr>
      <vt:lpstr>Conclusion</vt:lpstr>
      <vt:lpstr>Next Steps</vt:lpstr>
    </vt:vector>
  </TitlesOfParts>
  <Company>MyCompany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 Visualization / TILIT</dc:title>
  <dc:creator>Customer</dc:creator>
  <cp:lastModifiedBy>Customer</cp:lastModifiedBy>
  <cp:revision>13</cp:revision>
  <dcterms:created xsi:type="dcterms:W3CDTF">2012-05-24T15:25:33Z</dcterms:created>
  <dcterms:modified xsi:type="dcterms:W3CDTF">2012-06-04T18:01:31Z</dcterms:modified>
</cp:coreProperties>
</file>