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4.xml" ContentType="application/vnd.openxmlformats-officedocument.presentationml.notesSlide+xml"/>
  <Override PartName="/ppt/ink/ink7.xml" ContentType="application/inkml+xml"/>
  <Override PartName="/ppt/notesSlides/notesSlide15.xml" ContentType="application/vnd.openxmlformats-officedocument.presentationml.notesSlide+xml"/>
  <Override PartName="/ppt/ink/ink8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8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65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ink/ink65.xml" ContentType="application/inkml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8" r:id="rId2"/>
    <p:sldId id="259" r:id="rId3"/>
    <p:sldId id="266" r:id="rId4"/>
    <p:sldId id="265" r:id="rId5"/>
    <p:sldId id="267" r:id="rId6"/>
    <p:sldId id="260" r:id="rId7"/>
    <p:sldId id="262" r:id="rId8"/>
    <p:sldId id="264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4" r:id="rId84"/>
    <p:sldId id="345" r:id="rId85"/>
  </p:sldIdLst>
  <p:sldSz cx="9144000" cy="5143500" type="screen16x9"/>
  <p:notesSz cx="6858000" cy="9144000"/>
  <p:custDataLst>
    <p:tags r:id="rId8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1">
          <p15:clr>
            <a:srgbClr val="A4A3A4"/>
          </p15:clr>
        </p15:guide>
        <p15:guide id="2" orient="horz" pos="3140">
          <p15:clr>
            <a:srgbClr val="A4A3A4"/>
          </p15:clr>
        </p15:guide>
        <p15:guide id="3" orient="horz" pos="3026">
          <p15:clr>
            <a:srgbClr val="A4A3A4"/>
          </p15:clr>
        </p15:guide>
        <p15:guide id="4" orient="horz" pos="667">
          <p15:clr>
            <a:srgbClr val="A4A3A4"/>
          </p15:clr>
        </p15:guide>
        <p15:guide id="5" orient="horz" pos="1847">
          <p15:clr>
            <a:srgbClr val="A4A3A4"/>
          </p15:clr>
        </p15:guide>
        <p15:guide id="6" orient="horz" pos="1960">
          <p15:clr>
            <a:srgbClr val="A4A3A4"/>
          </p15:clr>
        </p15:guide>
        <p15:guide id="7" pos="113">
          <p15:clr>
            <a:srgbClr val="A4A3A4"/>
          </p15:clr>
        </p15:guide>
        <p15:guide id="8" pos="226">
          <p15:clr>
            <a:srgbClr val="A4A3A4"/>
          </p15:clr>
        </p15:guide>
        <p15:guide id="9" pos="4558">
          <p15:clr>
            <a:srgbClr val="A4A3A4"/>
          </p15:clr>
        </p15:guide>
        <p15:guide id="10" pos="2450">
          <p15:clr>
            <a:srgbClr val="A4A3A4"/>
          </p15:clr>
        </p15:guide>
        <p15:guide id="11" pos="3561">
          <p15:clr>
            <a:srgbClr val="A4A3A4"/>
          </p15:clr>
        </p15:guide>
        <p15:guide id="12" pos="4672">
          <p15:clr>
            <a:srgbClr val="A4A3A4"/>
          </p15:clr>
        </p15:guide>
        <p15:guide id="13" pos="2336">
          <p15:clr>
            <a:srgbClr val="A4A3A4"/>
          </p15:clr>
        </p15:guide>
        <p15:guide id="14" pos="1225">
          <p15:clr>
            <a:srgbClr val="A4A3A4"/>
          </p15:clr>
        </p15:guide>
        <p15:guide id="15" pos="3447">
          <p15:clr>
            <a:srgbClr val="A4A3A4"/>
          </p15:clr>
        </p15:guide>
        <p15:guide id="16" pos="1339">
          <p15:clr>
            <a:srgbClr val="A4A3A4"/>
          </p15:clr>
        </p15:guide>
        <p15:guide id="17" pos="5646">
          <p15:clr>
            <a:srgbClr val="A4A3A4"/>
          </p15:clr>
        </p15:guide>
        <p15:guide id="18" pos="56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6">
          <p15:clr>
            <a:srgbClr val="A4A3A4"/>
          </p15:clr>
        </p15:guide>
        <p15:guide id="2" orient="horz" pos="2540">
          <p15:clr>
            <a:srgbClr val="A4A3A4"/>
          </p15:clr>
        </p15:guide>
        <p15:guide id="3" orient="horz" pos="2812">
          <p15:clr>
            <a:srgbClr val="A4A3A4"/>
          </p15:clr>
        </p15:guide>
        <p15:guide id="4" orient="horz" pos="431">
          <p15:clr>
            <a:srgbClr val="A4A3A4"/>
          </p15:clr>
        </p15:guide>
        <p15:guide id="5" orient="horz" pos="5284">
          <p15:clr>
            <a:srgbClr val="A4A3A4"/>
          </p15:clr>
        </p15:guide>
        <p15:guide id="6" orient="horz" pos="567">
          <p15:clr>
            <a:srgbClr val="A4A3A4"/>
          </p15:clr>
        </p15:guide>
        <p15:guide id="7" pos="550">
          <p15:clr>
            <a:srgbClr val="A4A3A4"/>
          </p15:clr>
        </p15:guide>
        <p15:guide id="8" pos="406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Ladleif" initials="JL" lastIdx="3" clrIdx="0">
    <p:extLst>
      <p:ext uri="{19B8F6BF-5375-455C-9EA6-DF929625EA0E}">
        <p15:presenceInfo xmlns:p15="http://schemas.microsoft.com/office/powerpoint/2012/main" userId="4e8d2e1f8662f5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007A9E"/>
    <a:srgbClr val="B1063A"/>
    <a:srgbClr val="F6A800"/>
    <a:srgbClr val="DD640C"/>
    <a:srgbClr val="FFFFFF"/>
    <a:srgbClr val="DCDCDC"/>
    <a:srgbClr val="FBFCFC"/>
    <a:srgbClr val="FCFCFC"/>
    <a:srgbClr val="FC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092" autoAdjust="0"/>
  </p:normalViewPr>
  <p:slideViewPr>
    <p:cSldViewPr snapToObjects="1" showGuides="1">
      <p:cViewPr varScale="1">
        <p:scale>
          <a:sx n="107" d="100"/>
          <a:sy n="107" d="100"/>
        </p:scale>
        <p:origin x="1770" y="156"/>
      </p:cViewPr>
      <p:guideLst>
        <p:guide orient="horz" pos="781"/>
        <p:guide orient="horz" pos="3140"/>
        <p:guide orient="horz" pos="3026"/>
        <p:guide orient="horz" pos="667"/>
        <p:guide orient="horz" pos="1847"/>
        <p:guide orient="horz" pos="1960"/>
        <p:guide pos="113"/>
        <p:guide pos="226"/>
        <p:guide pos="4558"/>
        <p:guide pos="2450"/>
        <p:guide pos="3561"/>
        <p:guide pos="4672"/>
        <p:guide pos="2336"/>
        <p:guide pos="1225"/>
        <p:guide pos="3447"/>
        <p:guide pos="1339"/>
        <p:guide pos="5646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63" d="100"/>
          <a:sy n="63" d="100"/>
        </p:scale>
        <p:origin x="-3115" y="-67"/>
      </p:cViewPr>
      <p:guideLst>
        <p:guide orient="horz" pos="2676"/>
        <p:guide orient="horz" pos="2540"/>
        <p:guide orient="horz" pos="2812"/>
        <p:guide orient="horz" pos="431"/>
        <p:guide orient="horz" pos="5284"/>
        <p:guide orient="horz" pos="567"/>
        <p:guide pos="550"/>
        <p:guide pos="40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gs" Target="tags/tag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Replica 1</c:v>
                </c:pt>
                <c:pt idx="1">
                  <c:v>Replica 2</c:v>
                </c:pt>
                <c:pt idx="2">
                  <c:v>Replica 3</c:v>
                </c:pt>
                <c:pt idx="3">
                  <c:v>Replica 4</c:v>
                </c:pt>
                <c:pt idx="4">
                  <c:v>...</c:v>
                </c:pt>
                <c:pt idx="5">
                  <c:v>Replica 40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1</c:v>
                </c:pt>
                <c:pt idx="1">
                  <c:v>1.5</c:v>
                </c:pt>
                <c:pt idx="2">
                  <c:v>2.5</c:v>
                </c:pt>
                <c:pt idx="3">
                  <c:v>4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376134120"/>
        <c:axId val="376141960"/>
      </c:barChart>
      <c:catAx>
        <c:axId val="37613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6141960"/>
        <c:crosses val="autoZero"/>
        <c:auto val="1"/>
        <c:lblAlgn val="ctr"/>
        <c:lblOffset val="100"/>
        <c:noMultiLvlLbl val="0"/>
      </c:catAx>
      <c:valAx>
        <c:axId val="37614196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376134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43DD26-6310-4C62-A74B-F9D75F8EFD7A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545CA4E-80B1-4E73-A0FC-06D274CB1988}">
      <dgm:prSet phldrT="[Text]" custT="1"/>
      <dgm:spPr>
        <a:solidFill>
          <a:schemeClr val="accent3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de-DE" sz="1200" dirty="0" smtClean="0"/>
            <a:t>Threading</a:t>
          </a:r>
          <a:endParaRPr lang="de-DE" sz="1200" dirty="0"/>
        </a:p>
      </dgm:t>
    </dgm:pt>
    <dgm:pt modelId="{258BF972-3EDD-4005-9BE8-1123942AB233}" type="parTrans" cxnId="{EAC69DD4-EEDB-445E-A725-84C7E9DD5963}">
      <dgm:prSet/>
      <dgm:spPr/>
      <dgm:t>
        <a:bodyPr/>
        <a:lstStyle/>
        <a:p>
          <a:endParaRPr lang="de-DE" sz="1200"/>
        </a:p>
      </dgm:t>
    </dgm:pt>
    <dgm:pt modelId="{F43249E8-1274-4C7E-A8FF-F3EA3156F36F}" type="sibTrans" cxnId="{EAC69DD4-EEDB-445E-A725-84C7E9DD5963}">
      <dgm:prSet/>
      <dgm:spPr/>
      <dgm:t>
        <a:bodyPr/>
        <a:lstStyle/>
        <a:p>
          <a:endParaRPr lang="de-DE" sz="1200"/>
        </a:p>
      </dgm:t>
    </dgm:pt>
    <dgm:pt modelId="{3BA12A96-1C98-48E5-8380-F940E990E575}">
      <dgm:prSet phldrT="[Text]" custT="1"/>
      <dgm:spPr>
        <a:solidFill>
          <a:schemeClr val="accent2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de-DE" sz="1200" dirty="0" smtClean="0"/>
            <a:t>Clustering</a:t>
          </a:r>
          <a:endParaRPr lang="de-DE" sz="1200" dirty="0"/>
        </a:p>
      </dgm:t>
    </dgm:pt>
    <dgm:pt modelId="{44F2025E-C00A-43A7-AA30-1E35E00529D8}" type="parTrans" cxnId="{8F55B2E6-93D1-45E8-BBC7-15DB00A9C464}">
      <dgm:prSet/>
      <dgm:spPr/>
      <dgm:t>
        <a:bodyPr/>
        <a:lstStyle/>
        <a:p>
          <a:endParaRPr lang="de-DE" sz="1200"/>
        </a:p>
      </dgm:t>
    </dgm:pt>
    <dgm:pt modelId="{4BEDFAA9-A563-4CFA-9B94-C6213AA74B3D}" type="sibTrans" cxnId="{8F55B2E6-93D1-45E8-BBC7-15DB00A9C464}">
      <dgm:prSet/>
      <dgm:spPr/>
      <dgm:t>
        <a:bodyPr/>
        <a:lstStyle/>
        <a:p>
          <a:endParaRPr lang="de-DE" sz="1200"/>
        </a:p>
      </dgm:t>
    </dgm:pt>
    <dgm:pt modelId="{B8CF2124-B5F2-4DE0-90AF-5E9442AE3CBA}">
      <dgm:prSet phldrT="[Text]" custT="1"/>
      <dgm:spPr>
        <a:solidFill>
          <a:schemeClr val="accent2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de-DE" sz="1200" dirty="0" smtClean="0"/>
            <a:t>Monte Carlo Simulation</a:t>
          </a:r>
          <a:endParaRPr lang="de-DE" sz="1200" dirty="0"/>
        </a:p>
      </dgm:t>
    </dgm:pt>
    <dgm:pt modelId="{FF592604-6FA3-4B0D-9D14-93FF7632C772}" type="parTrans" cxnId="{E95ECD73-F456-4CE2-9FD2-B66AE603F8C1}">
      <dgm:prSet/>
      <dgm:spPr/>
      <dgm:t>
        <a:bodyPr/>
        <a:lstStyle/>
        <a:p>
          <a:endParaRPr lang="de-DE" sz="1200"/>
        </a:p>
      </dgm:t>
    </dgm:pt>
    <dgm:pt modelId="{2A5C7956-A642-479E-9637-A9F7EF4A0F50}" type="sibTrans" cxnId="{E95ECD73-F456-4CE2-9FD2-B66AE603F8C1}">
      <dgm:prSet/>
      <dgm:spPr/>
      <dgm:t>
        <a:bodyPr/>
        <a:lstStyle/>
        <a:p>
          <a:endParaRPr lang="de-DE" sz="1200"/>
        </a:p>
      </dgm:t>
    </dgm:pt>
    <dgm:pt modelId="{90A990F4-6CA8-406A-BBF5-CB1E66C6CB67}">
      <dgm:prSet phldrT="[Text]" custT="1"/>
      <dgm:spPr>
        <a:solidFill>
          <a:schemeClr val="accent6">
            <a:lumMod val="75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de-DE" sz="1200" dirty="0" smtClean="0"/>
            <a:t>Refinement</a:t>
          </a:r>
          <a:endParaRPr lang="de-DE" sz="1200" dirty="0"/>
        </a:p>
      </dgm:t>
    </dgm:pt>
    <dgm:pt modelId="{308D41CE-570C-49B7-9B4B-EDEAF7ADE2AF}" type="parTrans" cxnId="{16C7D0EB-84D4-48F7-BDDA-1B7299749989}">
      <dgm:prSet/>
      <dgm:spPr/>
      <dgm:t>
        <a:bodyPr/>
        <a:lstStyle/>
        <a:p>
          <a:endParaRPr lang="de-DE" sz="1200"/>
        </a:p>
      </dgm:t>
    </dgm:pt>
    <dgm:pt modelId="{2017335F-5CBF-49AE-85E9-8FEC21BD997D}" type="sibTrans" cxnId="{16C7D0EB-84D4-48F7-BDDA-1B7299749989}">
      <dgm:prSet/>
      <dgm:spPr/>
      <dgm:t>
        <a:bodyPr/>
        <a:lstStyle/>
        <a:p>
          <a:endParaRPr lang="de-DE" sz="1200"/>
        </a:p>
      </dgm:t>
    </dgm:pt>
    <dgm:pt modelId="{5EE68877-2E72-4BCD-8188-6F7648A25792}" type="pres">
      <dgm:prSet presAssocID="{0F43DD26-6310-4C62-A74B-F9D75F8EFD7A}" presName="Name0" presStyleCnt="0">
        <dgm:presLayoutVars>
          <dgm:dir/>
          <dgm:resizeHandles val="exact"/>
        </dgm:presLayoutVars>
      </dgm:prSet>
      <dgm:spPr/>
    </dgm:pt>
    <dgm:pt modelId="{943452B0-A523-41BF-891C-04CF8A820D63}" type="pres">
      <dgm:prSet presAssocID="{A545CA4E-80B1-4E73-A0FC-06D274CB1988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F4CAD50-3B00-4896-BA20-BE0D0C1C0D44}" type="pres">
      <dgm:prSet presAssocID="{F43249E8-1274-4C7E-A8FF-F3EA3156F36F}" presName="parSpace" presStyleCnt="0"/>
      <dgm:spPr/>
    </dgm:pt>
    <dgm:pt modelId="{916747FA-7279-495C-9C60-F5934321CD68}" type="pres">
      <dgm:prSet presAssocID="{B8CF2124-B5F2-4DE0-90AF-5E9442AE3CB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EA534EA-8056-422C-B058-4E83999992F0}" type="pres">
      <dgm:prSet presAssocID="{2A5C7956-A642-479E-9637-A9F7EF4A0F50}" presName="parSpace" presStyleCnt="0"/>
      <dgm:spPr/>
    </dgm:pt>
    <dgm:pt modelId="{5DFF5477-E479-4A9E-BED8-79BFDF163C8F}" type="pres">
      <dgm:prSet presAssocID="{3BA12A96-1C98-48E5-8380-F940E990E575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108C2F5-C64C-411D-BF77-B4EFB4016AD6}" type="pres">
      <dgm:prSet presAssocID="{4BEDFAA9-A563-4CFA-9B94-C6213AA74B3D}" presName="parSpace" presStyleCnt="0"/>
      <dgm:spPr/>
    </dgm:pt>
    <dgm:pt modelId="{3B409542-6B99-41DB-8014-6EC257F9C5B3}" type="pres">
      <dgm:prSet presAssocID="{90A990F4-6CA8-406A-BBF5-CB1E66C6CB6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9E818A5-4F70-4501-A342-9969178D51AD}" type="presOf" srcId="{90A990F4-6CA8-406A-BBF5-CB1E66C6CB67}" destId="{3B409542-6B99-41DB-8014-6EC257F9C5B3}" srcOrd="0" destOrd="0" presId="urn:microsoft.com/office/officeart/2005/8/layout/hChevron3"/>
    <dgm:cxn modelId="{D24144AB-26C8-4BDD-AC4F-E06C98E3A7B5}" type="presOf" srcId="{B8CF2124-B5F2-4DE0-90AF-5E9442AE3CBA}" destId="{916747FA-7279-495C-9C60-F5934321CD68}" srcOrd="0" destOrd="0" presId="urn:microsoft.com/office/officeart/2005/8/layout/hChevron3"/>
    <dgm:cxn modelId="{8F55B2E6-93D1-45E8-BBC7-15DB00A9C464}" srcId="{0F43DD26-6310-4C62-A74B-F9D75F8EFD7A}" destId="{3BA12A96-1C98-48E5-8380-F940E990E575}" srcOrd="2" destOrd="0" parTransId="{44F2025E-C00A-43A7-AA30-1E35E00529D8}" sibTransId="{4BEDFAA9-A563-4CFA-9B94-C6213AA74B3D}"/>
    <dgm:cxn modelId="{EAC69DD4-EEDB-445E-A725-84C7E9DD5963}" srcId="{0F43DD26-6310-4C62-A74B-F9D75F8EFD7A}" destId="{A545CA4E-80B1-4E73-A0FC-06D274CB1988}" srcOrd="0" destOrd="0" parTransId="{258BF972-3EDD-4005-9BE8-1123942AB233}" sibTransId="{F43249E8-1274-4C7E-A8FF-F3EA3156F36F}"/>
    <dgm:cxn modelId="{E95ECD73-F456-4CE2-9FD2-B66AE603F8C1}" srcId="{0F43DD26-6310-4C62-A74B-F9D75F8EFD7A}" destId="{B8CF2124-B5F2-4DE0-90AF-5E9442AE3CBA}" srcOrd="1" destOrd="0" parTransId="{FF592604-6FA3-4B0D-9D14-93FF7632C772}" sibTransId="{2A5C7956-A642-479E-9637-A9F7EF4A0F50}"/>
    <dgm:cxn modelId="{4AA6F97E-3A40-4651-B0DA-8184408322DE}" type="presOf" srcId="{3BA12A96-1C98-48E5-8380-F940E990E575}" destId="{5DFF5477-E479-4A9E-BED8-79BFDF163C8F}" srcOrd="0" destOrd="0" presId="urn:microsoft.com/office/officeart/2005/8/layout/hChevron3"/>
    <dgm:cxn modelId="{384F41D4-AB4D-44CE-8B92-3D2ED5F0474F}" type="presOf" srcId="{A545CA4E-80B1-4E73-A0FC-06D274CB1988}" destId="{943452B0-A523-41BF-891C-04CF8A820D63}" srcOrd="0" destOrd="0" presId="urn:microsoft.com/office/officeart/2005/8/layout/hChevron3"/>
    <dgm:cxn modelId="{16C7D0EB-84D4-48F7-BDDA-1B7299749989}" srcId="{0F43DD26-6310-4C62-A74B-F9D75F8EFD7A}" destId="{90A990F4-6CA8-406A-BBF5-CB1E66C6CB67}" srcOrd="3" destOrd="0" parTransId="{308D41CE-570C-49B7-9B4B-EDEAF7ADE2AF}" sibTransId="{2017335F-5CBF-49AE-85E9-8FEC21BD997D}"/>
    <dgm:cxn modelId="{67E29809-2C06-4953-AD7D-1B61655A713F}" type="presOf" srcId="{0F43DD26-6310-4C62-A74B-F9D75F8EFD7A}" destId="{5EE68877-2E72-4BCD-8188-6F7648A25792}" srcOrd="0" destOrd="0" presId="urn:microsoft.com/office/officeart/2005/8/layout/hChevron3"/>
    <dgm:cxn modelId="{CA7D9116-5BFF-4ACF-9DC3-EED235A1F34D}" type="presParOf" srcId="{5EE68877-2E72-4BCD-8188-6F7648A25792}" destId="{943452B0-A523-41BF-891C-04CF8A820D63}" srcOrd="0" destOrd="0" presId="urn:microsoft.com/office/officeart/2005/8/layout/hChevron3"/>
    <dgm:cxn modelId="{5F868036-BBB1-4D30-8F4E-3D681DF4CD05}" type="presParOf" srcId="{5EE68877-2E72-4BCD-8188-6F7648A25792}" destId="{6F4CAD50-3B00-4896-BA20-BE0D0C1C0D44}" srcOrd="1" destOrd="0" presId="urn:microsoft.com/office/officeart/2005/8/layout/hChevron3"/>
    <dgm:cxn modelId="{EDA1C093-21A0-40EE-AB99-B329DC9C1DB5}" type="presParOf" srcId="{5EE68877-2E72-4BCD-8188-6F7648A25792}" destId="{916747FA-7279-495C-9C60-F5934321CD68}" srcOrd="2" destOrd="0" presId="urn:microsoft.com/office/officeart/2005/8/layout/hChevron3"/>
    <dgm:cxn modelId="{745D7CB3-1163-4A40-BDD0-E9BF9FD7ED60}" type="presParOf" srcId="{5EE68877-2E72-4BCD-8188-6F7648A25792}" destId="{6EA534EA-8056-422C-B058-4E83999992F0}" srcOrd="3" destOrd="0" presId="urn:microsoft.com/office/officeart/2005/8/layout/hChevron3"/>
    <dgm:cxn modelId="{51D8F3A6-041D-4C7C-9C5C-B2B306F9E1C8}" type="presParOf" srcId="{5EE68877-2E72-4BCD-8188-6F7648A25792}" destId="{5DFF5477-E479-4A9E-BED8-79BFDF163C8F}" srcOrd="4" destOrd="0" presId="urn:microsoft.com/office/officeart/2005/8/layout/hChevron3"/>
    <dgm:cxn modelId="{8685D7AE-AC14-4862-A8AE-8DF27012CE2C}" type="presParOf" srcId="{5EE68877-2E72-4BCD-8188-6F7648A25792}" destId="{1108C2F5-C64C-411D-BF77-B4EFB4016AD6}" srcOrd="5" destOrd="0" presId="urn:microsoft.com/office/officeart/2005/8/layout/hChevron3"/>
    <dgm:cxn modelId="{6021EB31-D32F-42E0-BF08-0793E4B4377B}" type="presParOf" srcId="{5EE68877-2E72-4BCD-8188-6F7648A25792}" destId="{3B409542-6B99-41DB-8014-6EC257F9C5B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452B0-A523-41BF-891C-04CF8A820D63}">
      <dsp:nvSpPr>
        <dsp:cNvPr id="0" name=""/>
        <dsp:cNvSpPr/>
      </dsp:nvSpPr>
      <dsp:spPr>
        <a:xfrm>
          <a:off x="2122" y="0"/>
          <a:ext cx="2129870" cy="6434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Threading</a:t>
          </a:r>
          <a:endParaRPr lang="de-DE" sz="1200" kern="1200" dirty="0"/>
        </a:p>
      </dsp:txBody>
      <dsp:txXfrm>
        <a:off x="2122" y="0"/>
        <a:ext cx="1969007" cy="643453"/>
      </dsp:txXfrm>
    </dsp:sp>
    <dsp:sp modelId="{916747FA-7279-495C-9C60-F5934321CD68}">
      <dsp:nvSpPr>
        <dsp:cNvPr id="0" name=""/>
        <dsp:cNvSpPr/>
      </dsp:nvSpPr>
      <dsp:spPr>
        <a:xfrm>
          <a:off x="1706018" y="0"/>
          <a:ext cx="2129870" cy="643453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Monte Carlo Simulation</a:t>
          </a:r>
          <a:endParaRPr lang="de-DE" sz="1200" kern="1200" dirty="0"/>
        </a:p>
      </dsp:txBody>
      <dsp:txXfrm>
        <a:off x="2027745" y="0"/>
        <a:ext cx="1486417" cy="643453"/>
      </dsp:txXfrm>
    </dsp:sp>
    <dsp:sp modelId="{5DFF5477-E479-4A9E-BED8-79BFDF163C8F}">
      <dsp:nvSpPr>
        <dsp:cNvPr id="0" name=""/>
        <dsp:cNvSpPr/>
      </dsp:nvSpPr>
      <dsp:spPr>
        <a:xfrm>
          <a:off x="3409914" y="0"/>
          <a:ext cx="2129870" cy="643453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Clustering</a:t>
          </a:r>
          <a:endParaRPr lang="de-DE" sz="1200" kern="1200" dirty="0"/>
        </a:p>
      </dsp:txBody>
      <dsp:txXfrm>
        <a:off x="3731641" y="0"/>
        <a:ext cx="1486417" cy="643453"/>
      </dsp:txXfrm>
    </dsp:sp>
    <dsp:sp modelId="{3B409542-6B99-41DB-8014-6EC257F9C5B3}">
      <dsp:nvSpPr>
        <dsp:cNvPr id="0" name=""/>
        <dsp:cNvSpPr/>
      </dsp:nvSpPr>
      <dsp:spPr>
        <a:xfrm>
          <a:off x="5113811" y="0"/>
          <a:ext cx="2129870" cy="643453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Refinement</a:t>
          </a:r>
          <a:endParaRPr lang="de-DE" sz="1200" kern="1200" dirty="0"/>
        </a:p>
      </dsp:txBody>
      <dsp:txXfrm>
        <a:off x="5435538" y="0"/>
        <a:ext cx="1486417" cy="643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875935" y="467544"/>
            <a:ext cx="5577000" cy="20549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465005" y="8372413"/>
            <a:ext cx="878396" cy="2920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/>
            </a:lvl1pPr>
          </a:lstStyle>
          <a:p>
            <a:fld id="{AA592FF2-A4BD-4E98-AC76-A10007E04C10}" type="datetimeFigureOut">
              <a:rPr lang="en-US" smtClean="0"/>
              <a:pPr/>
              <a:t>2/4/2016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2"/>
          </p:nvPr>
        </p:nvSpPr>
        <p:spPr bwMode="gray">
          <a:xfrm>
            <a:off x="875935" y="8371854"/>
            <a:ext cx="2589069" cy="29256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3"/>
          </p:nvPr>
        </p:nvSpPr>
        <p:spPr bwMode="gray">
          <a:xfrm>
            <a:off x="4509120" y="8371854"/>
            <a:ext cx="1944067" cy="2880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/>
            </a:lvl1pPr>
          </a:lstStyle>
          <a:p>
            <a:r>
              <a:rPr lang="en-US" dirty="0" smtClean="0"/>
              <a:t>Chart </a:t>
            </a:r>
            <a:fld id="{4CBF50E3-ED67-46F2-ABFC-A36EE1082CF7}" type="slidenum">
              <a:rPr lang="en-US" b="1" smtClean="0"/>
              <a:pPr/>
              <a:t>‹#›</a:t>
            </a:fld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 bwMode="gray">
          <a:xfrm>
            <a:off x="-118387" y="-84708"/>
            <a:ext cx="7075771" cy="9350590"/>
            <a:chOff x="-118387" y="-84708"/>
            <a:chExt cx="7075771" cy="9350590"/>
          </a:xfrm>
        </p:grpSpPr>
        <p:grpSp>
          <p:nvGrpSpPr>
            <p:cNvPr id="15" name="Group 14"/>
            <p:cNvGrpSpPr/>
            <p:nvPr/>
          </p:nvGrpSpPr>
          <p:grpSpPr bwMode="gray">
            <a:xfrm>
              <a:off x="-118387" y="679134"/>
              <a:ext cx="72000" cy="7699656"/>
              <a:chOff x="-141537" y="679134"/>
              <a:chExt cx="108000" cy="7699656"/>
            </a:xfrm>
          </p:grpSpPr>
          <p:cxnSp>
            <p:nvCxnSpPr>
              <p:cNvPr id="29" name="Straight Connector 28"/>
              <p:cNvCxnSpPr/>
              <p:nvPr/>
            </p:nvCxnSpPr>
            <p:spPr bwMode="gray">
              <a:xfrm>
                <a:off x="-141537" y="679134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gray">
              <a:xfrm>
                <a:off x="-141537" y="8985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gray">
              <a:xfrm>
                <a:off x="-141537" y="4025838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gray">
              <a:xfrm>
                <a:off x="-141537" y="42513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gray">
              <a:xfrm>
                <a:off x="-141537" y="4456687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gray">
              <a:xfrm>
                <a:off x="-141537" y="83787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 bwMode="gray">
            <a:xfrm>
              <a:off x="6885384" y="679134"/>
              <a:ext cx="72000" cy="7699656"/>
              <a:chOff x="-141537" y="679134"/>
              <a:chExt cx="108000" cy="7699656"/>
            </a:xfrm>
          </p:grpSpPr>
          <p:cxnSp>
            <p:nvCxnSpPr>
              <p:cNvPr id="23" name="Straight Connector 22"/>
              <p:cNvCxnSpPr/>
              <p:nvPr/>
            </p:nvCxnSpPr>
            <p:spPr bwMode="gray">
              <a:xfrm>
                <a:off x="-141537" y="679134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gray">
              <a:xfrm>
                <a:off x="-141537" y="8985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gray">
              <a:xfrm>
                <a:off x="-141537" y="4025838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gray">
              <a:xfrm>
                <a:off x="-141537" y="42513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gray">
              <a:xfrm>
                <a:off x="-141537" y="4456687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gray">
              <a:xfrm>
                <a:off x="-141537" y="83787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 bwMode="gray">
            <a:xfrm>
              <a:off x="867029" y="-84708"/>
              <a:ext cx="5583936" cy="72516"/>
              <a:chOff x="867029" y="-84708"/>
              <a:chExt cx="5583936" cy="72516"/>
            </a:xfrm>
          </p:grpSpPr>
          <p:cxnSp>
            <p:nvCxnSpPr>
              <p:cNvPr id="21" name="Straight Connector 20"/>
              <p:cNvCxnSpPr/>
              <p:nvPr/>
            </p:nvCxnSpPr>
            <p:spPr bwMode="gray">
              <a:xfrm>
                <a:off x="867029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gray">
              <a:xfrm>
                <a:off x="6450965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 bwMode="gray">
            <a:xfrm>
              <a:off x="867029" y="9193366"/>
              <a:ext cx="5583936" cy="72516"/>
              <a:chOff x="867029" y="-84708"/>
              <a:chExt cx="5583936" cy="72516"/>
            </a:xfrm>
          </p:grpSpPr>
          <p:cxnSp>
            <p:nvCxnSpPr>
              <p:cNvPr id="19" name="Straight Connector 18"/>
              <p:cNvCxnSpPr/>
              <p:nvPr/>
            </p:nvCxnSpPr>
            <p:spPr bwMode="gray">
              <a:xfrm>
                <a:off x="867029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gray">
              <a:xfrm>
                <a:off x="6450965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615287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30T19:29:10.555"/>
    </inkml:context>
    <inkml:brush xml:id="br0">
      <inkml:brushProperty name="width" value="0.05" units="cm"/>
      <inkml:brushProperty name="height" value="0.05" units="cm"/>
      <inkml:brushProperty name="fitToCurve" value="1"/>
    </inkml:brush>
    <inkml:brush xml:id="br1">
      <inkml:brushProperty name="width" value="0.05" units="cm"/>
      <inkml:brushProperty name="height" value="0.05" units="cm"/>
      <inkml:brushProperty name="color" value="#177D36"/>
      <inkml:brushProperty name="fitToCurve" value="1"/>
    </inkml:brush>
    <inkml:brush xml:id="br2">
      <inkml:brushProperty name="width" value="0.05" units="cm"/>
      <inkml:brushProperty name="height" value="0.05" units="cm"/>
      <inkml:brushProperty name="color" value="#ED1C24"/>
      <inkml:brushProperty name="fitToCurve" value="1"/>
    </inkml:brush>
    <inkml:brush xml:id="br3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1835 1 6598,'0'0'2915,"0"0"32,0 0 352,0 0-288,0 0-449,0 0-256,0 0-192,0 0-224,0 0-320,0 0-706,0 0-799,0 0-33,0 13-32,0-13 0,0 0-32,-17 17-1,17-17 1,-17 15-32,17-15 64,-19 16-32,19-16 0,-24 21 0,24-21 32,-18 21-32,18-21 32,-24 21-32,24-21 32,-21 22-32,21-22 0,-21 21 0,21-21-32,-22 21 64,22-21-32,-21 25-32,11-10 32,-1-2-32,-1 0 32,2 2 0,-1-1 32,2-1-32,0 2 32,-1-1-32,10-14 0,-14 26 0,8-15 32,6-11-32,-11 28 32,11-28-32,-10 24 32,10-12 0,0-12 32,-6 24-32,6-24 32,0 21-32,0-21 32,0 18 0,0-18 0,2 22 0,-2-22 0,6 23-32,-1-9 0,-5 3 0,6 3 0,-6-4 0,8 5 0,-2-5 0,-1 1-64,-1 0 64,-1 0-64,-3-17 96,10 19-96,-10-19 32,11 24 0,-11-24 64,13 17 32,-13-17 0,15 21 0,-15-21 0,18 20 32,-18-20-64,21 22 32,-21-22-64,21 22 0,-10-8-64,2-1 32,-1 1-32,0 4 32,0-1-64,2 0 32,0 2-32,-1 2 32,2-1 0,-2 2 32,0-2 0,0 1-1,0-2 1,-1 4 32,0 0-32,1-2 32,-1 6 0,0-5-32,2 3 0,-3-1 32,0 1-32,1 0 0,0-2-32,-3-2 32,0 4 0,-2-9 0,2 5-32,-5-4 64,3 0-64,-3 5-64,-4-4 64,2 2-64,-2 0 64,0 2-32,0-2 32,0 3-65,-5-3 97,5 1 0,-7-1 0,4 1 0,-1 0-32,-3 1 32,3 1-32,-3-1 32,2 5-32,-3-2 64,2 3-64,-4-3 64,1 1-64,0 1 32,-1-3 0,3 1 0,-4-4 0,2-3 0,1 0 0,-2 0 0,1 1 0,-3-4 32,3-1-32,-3-1 32,12-13 0,-21 24 32,21-24-32,-22 17 32,8-8 0,2-3 0,-5-4 0,3-2 32,-4 7-32,0-7 0,1 0 0,-2 0-32,1 0 0,3 0 0,-2 0 0,1 0-32,-1 0 32,1 0-32,0 0 32,-4 0 0,4 0 0,-2 0 0,-2 0 0,0 0 32,-1 0-32,2 0 32,-3 0-32,0 0 0,-1 0 64,2 0-64,-2 0 32,1 0 0,-2 0-32,-5 0 0,2-7 0,3 7 0,-9-2 0,4 2-32,-1-6 32,-3 6 0,-2-8 0,4 4 0,-3 4 32,0-5-32,4 5 0,-1-5 0,-1 5 0,5 0 0,2 0-32,-2 0 32,1 0-32,-1 0 32,5 0-32,-1 8 32,-1-8 0,-1 5 0,1 3 32,1-3-32,1 3 0,1-1 0,-3 3 32,7-3-64,-2 6 32,-2 0 0,4 3 192,-4 0-224,0 0 256,2 1-128,-2-2 97,1 3-97,-1-1 96,0 5-96,0-4-160,1 3 160,-1 1-128,2 1 32,-2 1-32,4 2 64,-2-1-32,1-3 64,3 1-96,-5-7-3331,3-5-1666,8 3-160,-7-8-96,16-6 0,-13 9 865</inkml:trace>
  <inkml:trace contextRef="#ctx0" brushRef="#br0" timeOffset="1">898 3197 5093,'0'0'4772,"0"0"-608,0 0-897,0 0-576,0 0-257,0 0-544,0 0-609,0 0-256,0 0-705,0 0-127,0 0-1,0 0-64,16-11 0,-16 11-64,14-8-32,-14 8-32,22-11 0,-22 11 160,23-19-128,-9 7 129,-2 0-65,2-2 96,-1-1-128,1-5 96,-4 6-96,2-5-96,0 1 96,-3 2-96,3-3 32,-4 2-32,3-1 32,-2 0 0,-2 0 0,2-3 0,-1 4 0,-2-9 0,1 7 0,-3-3 0,0-3 0,1 5 0,-5-5 32,4 0-32,-4 0 32,0 0-32,0-3 32,0-2-32,0 1 32,0-1-32,0 3 32,0 2-64,-4-2 64,4 6 0,-6-2 0,6 0-32,-6 3 64,4-4-192,-5 7-32,2-8 64,-2 2-96,2-3 64,-2 2-65,-2-2 97,4-2-96,-6 3 192,2-2 64,-2 4-64,1-1 64,2-4-64,-4 4 64,0-2-32,3 1 0,-1-2 0,1 5 0,1 0 1,2 4-1,-4-2 0,4 3 0,0 0-32,-2 2 32,4-6-32,-1 5 64,-1 0-64,2-1 32,4-2 0,-6 5 32,6 1-32,0-1 0,0 14 32,0-22-32,0 22-32,0-21 32,6 6 0,-2 2 0,2 0-64,1-2 64,1-1-64,0 0 64,-2 5 0,0-3 0,2 1 0,-8 13 0,15-22 32,-15 22-32,12-24 64,-12 24-160,15-23 128,-15 23-128,17-24 128,-8 11-128,-9 13 96,21-21-96,-21 21 96,22-25 32,-22 25-32,21-21 32,-21 21-32,21-19 1,-21 19-1,21-14 0,-21 14-32,21-20 32,-21 20-64,21-16 32,-21 16 0,23-17 0,-10 10 32,-13 7-32,25-14 32,-10 7 0,-1-1 0,4 3 32,-1-3-32,3 1 32,0 1-32,-2-2 0,5 4 32,-2-6-32,2 8-32,-4-5 32,8 2-32,-6 5 32,0-7-64,3 2 64,-2 5-32,1-5 0,1 5 0,0-6 32,-6 6-32,5-5 32,-6 5-32,4-4 32,-1 4 0,0-8-32,-1 8 32,1-4-32,-2 4 0,0-8 0,1 8 0,-5 0-32,3 0 32,-2-2-32,-1 2 32,0 0-32,-1 0 32,-1-4 32,-12 4-32,26 0 0,-13-7 32,1 7-32,-1-3 0,1 3 0,1 0 0,1-4 0,-2 4 0,4 0 0,-6 0 32,6-7-160,-1 7 0,2-6 0,-1 6 0,1-9 0,1 6-1,0-6 1,-1 5 0,-2 4 128,-2-10-32,1 10 32,0-7 0,-3 7 0,1-9 0,-14 9 0,22-10 0,-22 10 0,24-17-32,-11 8 32,2 0 0,-1-3 32,3 0-32,2-1 64,-2 1-32,0-3 0,2-1 0,-3 4 32,0-2-32,-2 1 0,1-5 33,1 4-33,-4-2 0,5-3 0,-1 1 0,2 0-64,-3-3-3075,-3 2-1634,6 5-320,-13-12-127,6 3-97,-11-8-129</inkml:trace>
  <inkml:trace contextRef="#ctx0" brushRef="#br1" timeOffset="2">433 2278 8968,'0'15'3492,"0"-15"31,0 0 65,13 13-385,-13-13-353,9 12-1056,-9-12-1185,11 20-417,-11-20 128,18 22-128,-9-9-192,1 4 192,8 3-224,-1-3 160,1 6-192,1-3 0,2 5 0,0-2-32,0-1 32,1 1 32,-4 1 0,-1 1 0,0-7 32,-2 5 0,0-4 32,-1 1 0,2 2-32,3-1 32,2 1-32,2 5 32,5 1-32,-3-3 32,3-1-64,-4-5-32,-2-4-32,-22-15-2306,15 14-2275,-15-14-448,-12-4-95,12 4-98,-28-24-95</inkml:trace>
  <inkml:trace contextRef="#ctx0" brushRef="#br2" timeOffset="3">1086 1556 6662,'0'0'2339,"0"0"-225,0 0-321,0 0 353,0 0 64,0 0-224,0 0-224,0 0 32,15 4-129,-15-4-31,0 0-289,0 0-801,17 18-511,-17-18-33,16 15 0,-16-15 0,18 24 0,-5-14-33,1 4 66,0 2-66,2-1 1,1 3 0,2 3 0,1-3 0,-2 6 32,5 1 0,-4 2 0,7-1-32,0 1 0,0 2-32,1 0 32,1-1-64,0-2 32,-6-2-32,1-4-256,-9-4-2755,-3-3-1538,-11-13-383,0 0-97,-16-7 0,16 7 1057</inkml:trace>
  <inkml:trace contextRef="#ctx0" brushRef="#br3" timeOffset="4">1681 305 4420,'0'0'1538,"0"0"-65,0 0-128,0 0-224,0 0-224,0 0-64,0 0 128,0 0 608,0 0 834,0 0-65,0 0-96,0 0-96,0 0-160,0 0-128,0 0-225,11 15-672,-11-15-865,10 13-32,-10-13-32,15 18 32,-15-18-64,24 24 32,-13-11 0,5 2 0,-4-2-32,3 2 0,-2-2 0,0 0 0,-1-1 0,-3 4 0,3-4 0,2 2 0,-5 2-32,4 0 0,2-1 0,-1 1 0,2 3-32,1 0 0,-1-3 32,0 5 32,-1-5-32,-2 0 32,0-3 0,0 1-96,-13-14 96,23 26-96,-23-26 32,22 17-32,-22-17 64,19 24-64,-19-24 64,17 16 0,-17-16 0,14 15 32,-14-15 0,16 16 0,-16-16 0,15 17 32,-15-17-160,17 16 160,-17-16-161,19 17 161,-19-17-160,22 17 0,-22-17 0,21 15 32,-21-15 64,16 11-96,-16-11 128,17 15-160,-17-15 160,15 11-32,-15-11 0,17 16-353,-17-16-3074,22 18-1378,-22-18-319,0 0-33,0 0-32,-28-18 1313</inkml:trace>
  <inkml:trace contextRef="#ctx0" brushRef="#br2" timeOffset="5">1403 1284 4773,'0'0'2466,"0"0"-256,13 7-320,-13-7-33,0 0 418,0 0-257,19 8-65,-19-8-31,0 0-64,16 9-160,-16-9-193,17 13-544,-4-5-737,-13-8-160,20 22 0,-20-22-32,22 24 32,-10-13-32,0 2 0,3 0-32,1 1 0,0 0 32,-1-1-64,1 6 64,0-6-128,-1 2 96,-3-1-96,3-1 96,-3 5-96,6-6 64,-8 5-96,9-1 64,-3-2 32,-1 2 0,5-1 32,-3 0-64,-2-5 32,-15-10-160,16 17-1698,-16-17-2050,0 0-704,0 0-481,-8 12 32,-5-17-96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6:08:2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571 575 3331,'0'16'1570,"0"-16"544,0 24 384,0-24 96,0 21-319,0-21 31,0 26-384,0-26-225,0 26-448,0-26-480,0 22-641,0-22-96,0 24 0,0-24 32,-3 21-32,3-21 0,0 24 0,0-24 33,3 26-1,-3-11 0,7-1 32,-7 3-32,10 0 0,-10 0-64,2-3 32,4 1-32,-6-1 32,4 2 0,-4-16-32,6 27 0,-6-12 32,0-15-32,8 26 32,-8-12 0,0-14-32,0 25-32,0-25 64,0 23-32,0-23 32,-7 23-32,7-23 32,0 21-32,0-21 32,0 27 0,0-27-32,0 27 0,0-27 0,0 26 0,0-26 32,0 24-32,0-24 32,0 21 0,0-21 0,0 20 32,0-20 0,7 24-32,-7-24 0,3 27 0,-3-27 33,6 27-65,-6-27 32,0 29-32,0-17 32,0-12-1153,0 24-1954,0-24-1153,9 16-833,-9-16-64,0 0-160</inkml:trace>
  <inkml:trace contextRef="#ctx0" brushRef="#br0" timeOffset="4560">1243 235 1057,'18'-9'352,"-18"9"-127,17-11-33,-17 11-96,15-12 32,-15 12 32,19-10 0,-19 10 64,19-11 1,-19 11 31,14-12 32,-14 12 0,17-15-31,-17 15-1,18-11-64,-18 11 0,18-9-32,-18 9 33,19-11-1,-19 11 0,18-13 64,-18 13 33,17-13 63,-17 13 32,16-10 33,-16 10-33,17-13-32,-17 13-31,17-10-1,-17 10-32,18-12 32,-18 12 65,19-10-1,-19 10-31,19-12-33,-19 12-32,20-11-32,-20 11-63,17-9-97,-17 9-64,0 0-32,0 0 0,17-10 32,-17 10 0,0 0 32,0 0 0,0 0 32,0 0-32,0 0 64,0 0 32,0 0 32,-16 13 65,16-13 31,-15 9 0,15-9 33,-23 14-1,9-5 32,0 0-32,-4 2-63,1 0-33,-1 1-64,0-2-32,0-2-32,0 4-32,-4-6-64,1 7 0,1-7 32,2 7-32,-2-4 0,4-1 0,-3 4 0,1-5 0,0 6-96,0-3 64,1 0-64,-1-1 0,1 2-64,-1 0 0,1-2-64,3 3-97,-2-7-159,16-5-161,-24 13-95,24-13-33,-19 10 160,19-10-63,0 0 95,0 0 97,0 0 223,0 0 129,0 0 128,0 0-32,0 0-256,0 0-96,17 0-193,-17 0 0,18-15-63,-18 15 31,18-16 1,-18 16 95,21-15 97,-21 15 192,26-22 160,-9 15 32,0-4-1,-3 4 1,2-5 97,2 4-98,-1-1 98,0 1-33,0 0 32,-1-3 32,3 8 64,-19 3-32,26-14 0,-26 14 32,29-10 0,-29 10-31,27-10-1,-27 10 32,19-13-64,-19 13 64,24-14 0,-24 14 128,19-12 65,-19 12-1,18-11 65,-18 11 31,17-7 96,-17 7 1,0 0 32,19-10-97,-19 10-64,0 0 33,18-8 63,-18 8 129,0 0 64,18-13 127,-18 13 193,17-4 192,-17 4 129,15-7-1,-15 7-128,0 0-224,0 0-128,0 0-224,0 0-193,15-5-352,-15 5-993,0 0-1633,0 0-1474,0 0-384,-15 5-641,15-5-64,0 0 4773</inkml:trace>
  <inkml:trace contextRef="#ctx0" brushRef="#br0" timeOffset="1164">677 552 8808,'0'0'3299,"18"0"-288,-18 0-416,0 0-577,19-10-577,-19 10-544,17-10-321,-17 10-255,16-8-97,-16 8-32,19-14-32,-19 14-32,14-11 33,-14 11-65,22-10-32,-22 10-32,18-11 0,-18 11 0,19-14 0,-19 14-32,13-10-32,-13 10 64,14-7-96,-14 7 96,0 0-32,17-14 0,-17 14 32,0 0-32,18-12 0,-18 12-32,0 0 64,17-9-64,-17 9 32,0 0-32,15-10 64,-15 10-32,0 0 0,17-10 0,-17 10 32,0 0 0,15-9-64,-15 9 32,0 0-32,18-12 32,-18 12 0,0 0 0,17-15 0,-17 15-32,0 0 64,18-13-32,-18 13 0,17-10-32,-17 10 64,14-9 0,-14 9 32,0 0-128,22-12-1762,-22 12-1569,0 0-929,0 0-385,0 0-287,0 0 127</inkml:trace>
  <inkml:trace contextRef="#ctx0" brushRef="#br0" timeOffset="6347">1690 98 3972,'0'14'2210,"0"-14"-32,0 15 256,0-15-32,0 19-191,0-19-161,0 20-193,0-20-191,3 24-385,-3-8-448,0-16-609,0 27-192,0-13 0,0 1 0,-3 2 0,3-3 0,0-14 0,0 31 0,0-31 0,0 28 32,-7-14 0,7 2 0,0-16 1,0 25-1,0-25 0,-4 22 32,4-22-64,0 18 0,0-18-32,0 0-32,0 19 32,0-19 0,-5 18-32,5-18 64,0 23 32,0-23 0,0 30 32,5-15-64,-5 2 64,5 1-64,-5-3 32,9 1-96,-2 0 32,-7 3 0,0-19-64,10 29 96,-10-29-64,2 28 32,-2-28 32,0 30-32,0-30 0,6 23-64,-6-23-416,0 21-2435,0-21-1505,0 0-545,0 0-320,-17 17 32,17-17 4164</inkml:trace>
  <inkml:trace contextRef="#ctx0" brushRef="#br0" timeOffset="40909">1733 1177 12812,'7'17'4580,"-7"-17"-1056,7 18-1122,-7-18-1313,10 20-1281,-10-20-1474,0 0-1889,0 22-897,0-22-577,0 0-224,-10 17 993</inkml:trace>
  <inkml:trace contextRef="#ctx0" brushRef="#br0" timeOffset="40640">1714 916 12236,'0'0'4131,"0"0"-703,0 0-738,15 10-1120,-15-10-1410,0 0-96,4 18-1121,-4-18-2178,0 0-1185,0 0-577,-4 15-288,4-15 0</inkml:trace>
  <inkml:trace contextRef="#ctx0" brushRef="#br0" timeOffset="6347">1687 1532 3972,'0'15'2210,"0"-15"-32,0 14 256,0-14-32,0 19-191,0-19-161,0 21-193,0-21-191,4 23-385,-4-7-448,0-16-609,0 27-192,0-13 0,0 1 0,-4 2 0,4-2 0,0-15 0,0 30 0,0-30 0,0 28 32,-6-13 0,6 0 0,0-15 1,0 25-1,0-25 0,-4 23 32,4-23-64,0 18 0,0-18-32,0 0-32,0 19 32,0-19 0,-5 18-32,5-18 64,0 22 32,0-22 0,0 30 32,5-15-64,-5 2 64,5 1-64,-5-2 32,9-1-96,-2 1 32,-7 3 0,0-19-64,10 29 96,-10-29-64,2 29 32,-2-29 32,0 29-32,0-29 0,6 23-64,-6-23-416,0 22-2435,0-22-1505,0 0-545,0 0-320,-17 17 32,17-17 4164</inkml:trace>
  <inkml:trace contextRef="#ctx0" brushRef="#br0" timeOffset="1164">675 1986 8808,'0'0'3299,"18"0"-288,-18 0-416,0 0-577,18-10-577,-18 10-544,17-10-321,-17 10-255,17-8-97,-17 8-32,18-13-32,-18 13-32,15-12 33,-15 12-65,21-10-32,-21 10-32,19-11 0,-19 11 0,19-14 0,-19 14-32,12-10-32,-12 10 64,15-6-96,-15 6 96,0 0-32,17-15 0,-17 15 32,0 0-32,18-11 0,-18 11-32,0 0 64,17-9-64,-17 9 32,0 0-32,15-10 64,-15 10-32,0 0 0,17-11 0,-17 11 32,0 0 0,14-9-64,-14 9 32,0 0-32,18-12 32,-18 12 0,0 0 0,17-14 0,-17 14-32,0 0 64,19-14-32,-19 14 0,16-10-32,-16 10 64,15-9 0,-15 9 32,0 0-128,22-11-1762,-22 11-1569,0 0-929,0 0-385,0 0-287,0 0 127</inkml:trace>
  <inkml:trace contextRef="#ctx0" brushRef="#br0" timeOffset="9393">1744 1498 9161,'0'0'3619,"18"13"-480,-18-13-544,16 5-642,-16-5-511,0 0-481,21 14-481,-21-14-416,0 0 32,23 12-32,-23-12 0,12 7-32,-12-7 0,15 8 0,-15-8-32,18 10 0,-18-10 0,15 9-32,-15-9 32,15 12 0,-15-12 32,17 11 33,-17-11-33,17 16 0,-17-16 0,18 10-64,-18-10 0,20 15 0,-20-15-65,20 19 1,-20-19 0,18 17 64,-18-17 64,17 14 64,-17-14-32,16 9 65,-16-9-1,17 7 0,-17-7-32,17 5-32,-17-5-64,0 0 0,18 6 0,-18-6-32,0 0 64,18 9-32,-18-9 64,0 0-64,18 6 32,-18-6 0,0 0 0,19 8-32,-19-8-32,0 0 32,20 9-32,-20-9 64,18 9-64,-18-9 96,19 12-64,-19-12 0,22 7 0,-22-7 0,14 9 0,-14-9-32,15 8 32,-15-8-32,17 8 32,-17-8-32,0 0 0,19 14-32,-19-14 32,17 10 32,-17-10-32,18 12-32,-18-12 32,17 11 96,-17-11-32,18 9 0,-18-9-32,19 11-32,-19-11 32,18 14-32,-18-14 32,20 12-64,-20-12 64,20 12 0,-20-12 32,17 9 0,-17-9-32,15 9 0,-15-9-64,0 0 0,19 14-32,-19-14-1,0 0 1,18 16 96,-18-16-64,0 0 96,22 13-32,-22-13 96,0 0-64,12 14 65,-12-14-65,0 0 0,23 13 32,-23-13-64,0 0 32,18 19-64,-18-19-32,0 0 64,15 14-32,-15-14 32,0 0-64,21 20 96,-21-20-96,0 0 96,22 18-32,-22-18 32,18 11-64,-18-11 32,13 10-32,-13-10-1,0 0 1,22 17 0,-22-17 32,0 0-64,18 19 96,-18-19-96,0 0 0,15 20 64,-15-20-32,0 0 0,13 16-128,-13-16-3523,0 0-930,0 0-608,0 0 32,0 0 577</inkml:trace>
  <inkml:trace contextRef="#ctx0" brushRef="#br0" timeOffset="41108">1757 1427 8552,'8'22'929,"-8"-22"-2018,0 19-2274,0-19-865,0 0 3427</inkml:trace>
  <inkml:trace contextRef="#ctx0" brushRef="#br0" timeOffset="42932">2368 1360 11467,'0'0'4292,"0"0"-641,0 15-640,0-15-1185,0 0-1442,0 0-2209,5 18-2243,-5-18-769,0 0-480,-6 16 64,6-16 1922</inkml:trace>
  <inkml:trace contextRef="#ctx0" brushRef="#br0" timeOffset="2452">715 2830 8392,'14'-4'3075,"-14"4"-385,17-6-351,-17 6-546,17-9-479,-17 9-514,18-13-383,-18 13-289,21-14-64,-21 14-64,20-17 0,-20 17-32,23-14 64,-23 14-32,18-14 64,-18 14 0,18-11 32,-18 11 0,12-11 32,-12 11 0,16-11-31,-16 11 63,0 0-32,19-14 64,-19 14-64,0 0 32,16-10 0,-16 10 1,0 0-33,0 0 0,17-14-32,-17 14-32,0 0-32,0 0 0,18-14 0,-18 14-32,0 0 0,13-14 0,-13 14-32,0 0 64,14-14-64,-14 14 32,0 0 0,14-14-32,-14 14 32,0 0 0,0 0 0,17-13-32,-17 13 0,0 0 32,0 0 0,18-18-32,-18 18 32,0 0-32,16-13 32,-16 13 0,0 0 32,17-5-32,-17 5 32,0 0 0,12 0-32,-12 0 32,0 0-32,15-6 0,-15 6-32,0 0 32,0 0 0,0 0 32,17-9-32,-17 9 0,0 0 0,0 0 0,12-3 32,-12 3-32,0 0 0,16-11-32,-16 11 32,0 0-32,22-15 32,-22 15 0,0 0-32,18-14 32,-18 14 0,0 0 0,17-9 0,-17 9-32,0 0 0,17-11 32,-17 11 0,0 0-32,15-14 32,-15 14-32,0 0 32,15-12 0,-15 12 32,0 0 0,0 0-64,20-15 64,-20 15-32,0 0 32,12-11-32,-12 11 32,0 0-32,17-11-32,-17 11 32,0 0 0,17-11 0,-17 11-32,0 0 0,20-13 32,-20 13-32,15-8 32,-15 8 0,0 0-32,21-14 64,-21 14-32,15-10 32,-15 10-32,17-7 0,-17 7 0,0 0 0,21-12 0,-21 12-32,16-9 0,-16 9 0,0 0 32,19-10 0,-19 10 0,0 0-32,19-9 32,-19 9 0,0 0 0,18-6 0,-18 6-32,0 0 32,17-11 0,-17 11 0,0 0 0,17-10 32,-17 10-32,0 0 0,12-7 32,-12 7-64,0 0 64,18-4-64,-18 4 32,0 0-32,23-8 32,-23 8 0,0 0 0,0 0 0,14-8 0,-14 8 32,0 0 0,0 0 64,15 0 0,-15 0-32,0 0-1281,0 0-1794,0 0-1249,0 0-449,0 0-447,0 0 287</inkml:trace>
  <inkml:trace contextRef="#ctx0" brushRef="#br0" timeOffset="43173">2352 1613 12011,'0'0'4517,"15"19"-866,-15-19-960,0 0-2115,2 14-3523,-2-14-1313,0 0-576,0 0-545,-2 21 32,2-21 4676</inkml:trace>
  <inkml:trace contextRef="#ctx0" brushRef="#br0" timeOffset="13796">2872 2173 7271,'0'0'3139,"14"-6"-96,-14 6-417,0 0-352,19-9-512,-19 9-481,15-11-512,-15 11-385,15-8-352,-15 8 0,18-12-32,-18 12 0,19-12 0,-19 12 0,18-10-32,-18 10 32,19-10-32,-19 10 32,20-13 0,-20 13 0,19-15 32,-19 15-32,14-11 96,-14 11-96,0 0 97,18-10-129,-18 10 128,0 0-128,13-10 128,-13 10-96,0 0-32,15-9 32,-15 9 0,0 0 0,17-9-32,-17 9 32,0 0-64,18-14 64,-18 14-32,0 0-33,17-15 33,-17 15-32,15-12 64,-15 12-96,15-13 128,-15 13-64,16-7 0,-16 7 32,0 0 0,23-14-32,-23 14 32,13-9 0,-13 9-32,17-9 64,-17 9 0,19-11 0,-19 11-32,17-7 32,-17 7-32,18-10 32,-18 10-32,15-4-32,-15 4 32,0 0-32,21-10 32,-21 10 0,0 0 0,22-12 0,-22 12 0,0 0 0,19-9 0,-19 9 0,0 0 0,22-11 0,-22 11 32,0 0-32,22-8 0,-22 8 0,13-8 0,-13 8 0,16-5 0,-16 5 0,0 0-32,18-10 32,-18 10 0,0 0 0,19-10 0,-19 10 0,0 0 0,16-6-32,-16 6 32,15-8-32,-15 8 0,16-8 32,-16 8 0,17-8 32,-17 8 0,18-9 0,-18 9 0,18-9 0,-18 9 0,18-5 0,-18 5-32,17-8 0,-17 8 0,16-6 64,-16 6 1,14-3 31,-14 3-481,0 0-2497,16 0-1411,-16 0-447,0 0-449,0 0-32</inkml:trace>
  <inkml:trace contextRef="#ctx0" brushRef="#br0" timeOffset="7852">1708 2256 5926,'0'0'3010,"16"11"-127,-16-11-192,18 6-449,-18-6-416,18 6-289,-18-6-224,19 5-256,-19-5-288,18 10-385,-18-10-127,17 8-129,-17-8-32,17 11-32,-17-11-64,16 13-32,-16-13 32,17 6-32,-17-6 96,0 0 0,22 17 0,-22-17 64,16 15-32,-16-15 0,16 18 0,-16-18-64,22 19-64,-22-19 0,18 18 32,-18-18-32,20 19 32,-20-19 0,27 21 32,-27-21 0,33 25 32,-33-25-32,27 24-32,-12-14 0,-15-10-32,26 16-32,-26-16 0,22 13 64,-22-13 32,23 15 32,-23-15 0,16 15 33,-16-15-1,17 13 0,-17-13 0,16 14-64,-16-14-32,0 0-32,19 17 32,-19-17-32,0 0 0,19 15 32,-19-15 0,17 9 0,-17-9 32,18 14 0,-18-14 0,23 15 0,-23-15 0,22 18 0,-22-18-32,25 18 32,-25-18-64,18 13 96,-18-13-64,20 18 0,-20-18 0,23 17 0,-23-17 32,21 18-32,-21-18 0,17 15 0,-17-15 32,18 13-32,-18-13 0,0 0 0,19 15 0,-19-15 0,0 0 0,23 10 0,-23-10-32,17 10 32,-17-10 32,13 10 32,-13-10-96,0 0-2626,17 8-1923,-17-8-704,0 0-64,0 0-192,0 0 3459</inkml:trace>
  <inkml:trace contextRef="#ctx0" brushRef="#br0" timeOffset="12781">2593 1444 3043,'18'14'1665,"-18"-14"321,28 21 128,-13-11 193,-15-10 287,33 28-416,-17-14-160,5 2-417,-2-3-191,-2 2-513,1-7-193,-4 5-319,3-1-321,-2-6-64,-15-6 32,26 18 64,-26-18-929,22 17-1986,-22-17-1569,13 20-641,-13-20-223,6 17 479,-6-17 4773</inkml:trace>
  <inkml:trace contextRef="#ctx0" brushRef="#br0" timeOffset="45217">1752 2394 11050,'0'0'3492,"0"0"-321,0 0-417,0 0-672,0 0-865,8 16-2498,-8-16-2434,0 0-994,0 22-416,0-22-160,-8 22 1634</inkml:trace>
  <inkml:trace contextRef="#ctx0" brushRef="#br0" timeOffset="15228">2965 1663 11307,'18'0'3395,"-18"0"-705,0 0-768,16-14-705,-16 14-640,17-11-481,-17 11-64,20-15 0,-20 15 0,23-12 32,-23 12 0,25-13-32,-25 13 0,27-12 0,-10 4-32,-17 8 32,24-17-32,-24 17 0,25-14 0,-25 14 0,24-14 32,-24 14 161,26-18-193,-26 18 192,26-14-192,-26 14 192,27-17-128,-27 17 128,24-16-128,-24 16-96,22-14 96,-22 14-64,21-12 64,-21 12-64,20-10 0,-20 10-32,20-10 64,-20 10-32,24-14 0,-24 14 0,26-12 0,-26 12 32,19-8-32,-19 8 0,22-10 0,-22 10-32,18-7 32,-18 7-32,18-11 32,-18 11-32,18-8 32,-18 8 0,18-11 0,-18 11-32,18-10 32,-18 10 0,22-10-32,-22 10 32,19-9-32,-19 9 32,21-9-32,-21 9 32,23-9-32,-23 9 32,22-9 32,-22 9-64,19-8 64,-19 8 32,14-6 0,-14 6 0,0 0 0,0 0 33,0 0-33,16 0 0,-16 0 0,0 0-32,0 0 0,0 0-1474,14-8-3106,-14 8-609,0 0-96,0 0-160,0 0 4228</inkml:trace>
  <inkml:trace contextRef="#ctx0" brushRef="#br0" timeOffset="11472">2797 2178 8904,'0'0'3300,"0"0"-194,0 0-159,0 0-384,0 0-577,0 0-1122,3 21-864,-3-21-32,0 0 32,0 22 0,0-22-32,7 19 64,-7-19-32,0 23 0,0-23 0,0 23 32,0-23-32,8 26 32,-8-26 0,6 25 0,-6-25 1,8 28-1,-8-12 32,5-2-32,-5 1-32,7 2 32,-7-3-32,0 1 64,6 0-64,-6 0 64,0-15-64,9 27 64,-9-27-32,8 24 64,-8-24-96,8 27 32,-8-13-32,0-14 0,7 25 0,-7-25 0,0 22 0,0-22 0,4 20 32,-4-20 0,0 20 0,0-20 0,0 21-32,0-21 32,8 20 0,-8-20 0,0 22-32,0-22 64,7 19-64,-7-19 0,0 17 0,0-17 32,0 16-32,0-16 0,0 18 0,0-18 0,6 21 32,-6-21-32,0 20 32,0-20-32,5 20 64,-5-20-32,0 22-64,0-22 64,0 20-96,0-20-96,5 18 96,-5-18-96,0 19 64,0-19-128,6 20 224,-6-20-192,0 15 192,0-15 0,0 0-32,7 20-1,-7-20 33,0 17 0,0-17 33,0 15-33,0-15 0,0 17 0,0-17 32,0 15 0,0-15 0,0 0-32,0 18 0,0-18 32,0 0-32,0 0 32,0 0-32,0 16 64,0-16 32,0 0-32,0 0-3107,0 0-1601,0 0-673,0 0 0,0-20-225</inkml:trace>
  <inkml:trace contextRef="#ctx0" brushRef="#br0" timeOffset="45628">1761 2966 5862,'17'15'1665,"-17"-15"-1633,0 0-2210,0 0-1217,-10-15 1409</inkml:trace>
  <inkml:trace contextRef="#ctx0" brushRef="#br0" timeOffset="45446">1740 2710 12107,'11'29'4997,"-11"-29"-1089,9 26-1698,-9-26-1666,4 15-3234,-4-15-1218,0 0-768,0 0-449,0 0-160,0 18 3203</inkml:trace>
  <inkml:trace contextRef="#ctx0" brushRef="#br0" timeOffset="12781">2590 2877 3043,'18'14'1665,"-18"-14"321,27 21 128,-11-11 193,-16-10 287,33 29-416,-17-16-160,5 3-417,-3-3-191,-1 2-513,1-7-193,-3 5-319,2 0-321,-2-8-64,-15-5 32,26 18 64,-26-18-929,21 17-1986,-21-17-1569,14 20-641,-14-20-223,5 17 479,-5-17 4773</inkml:trace>
  <inkml:trace contextRef="#ctx0" brushRef="#br0" timeOffset="46276">2407 2825 9161,'0'0'3459,"0"0"-320,0 0-288,13 14-321,-13-14-512,0 0-897,0 19-1922,0-19-3042,0 0-994,0 22-416,0-22-64,0 0 1089</inkml:trace>
  <inkml:trace contextRef="#ctx0" brushRef="#br0" timeOffset="15228">2962 3097 11307,'18'0'3395,"-18"0"-705,0 0-768,16-15-705,-16 15-640,17-11-481,-17 11-64,19-15 0,-19 15 0,24-12 32,-24 12 0,25-13-32,-25 13 0,27-12 0,-10 4-32,-17 8 32,24-17-32,-24 17 0,24-14 0,-24 14 0,24-14 32,-24 14 161,26-18-193,-26 18 192,26-14-192,-26 14 192,27-17-128,-27 17 128,24-16-128,-24 16-96,23-13 96,-23 13-64,20-13 64,-20 13-64,21-10 0,-21 10-32,20-10 64,-20 10-32,24-13 0,-24 13 0,26-13 0,-26 13 32,19-8-32,-19 8 0,21-10 0,-21 10-32,18-7 32,-18 7-32,19-11 32,-19 11-32,18-8 32,-18 8 0,18-11 0,-18 11-32,18-10 32,-18 10 0,21-10-32,-21 10 32,20-9-32,-20 9 32,21-9-32,-21 9 32,23-9-32,-23 9 32,21-9 32,-21 9-64,19-8 64,-19 8 32,15-6 0,-15 6 0,0 0 0,0 0 33,0 0-33,16 0 0,-16 0 0,0 0-32,0 0 0,0 0-1474,13-7-3106,-13 7-609,0 0-96,0 0-160,0 0 4228</inkml:trace>
  <inkml:trace contextRef="#ctx0" brushRef="#br0" timeOffset="46509">2449 3175 15343,'0'0'5028,"0"0"-1600,15 23-2147,-15-23-1698,0 0-2369,0 0-1602,0 0-769,0 0-128,0 0-96,-22 11 3715</inkml:trace>
  <inkml:trace contextRef="#ctx0" brushRef="#br0" timeOffset="13796">2874 3709 7271,'0'0'3139,"14"-5"-96,-14 5-417,0 0-352,20-9-512,-20 9-481,14-12-512,-14 12-385,15-7-352,-15 7 0,18-13-32,-18 13 0,19-11 0,-19 11 0,19-10-32,-19 10 32,19-10-32,-19 10 32,19-14 0,-19 14 0,19-14 32,-19 14-32,14-12 96,-14 12-96,0 0 97,18-10-129,-18 10 128,0 0-128,13-10 128,-13 10-96,0 0-32,15-9 32,-15 9 0,0 0 0,17-9-32,-17 9 32,0 0-64,18-13 64,-18 13-32,0 0-33,17-15 33,-17 15-32,15-12 64,-15 12-96,16-14 128,-16 14-64,16-7 0,-16 7 32,0 0 0,22-13-32,-22 13 32,14-9 0,-14 9-32,17-9 64,-17 9 0,18-11 0,-18 11-32,17-7 32,-17 7-32,18-10 32,-18 10-32,16-5-32,-16 5 32,0 0-32,20-10 32,-20 10 0,0 0 0,23-11 0,-23 11 0,0 0 0,18-9 0,-18 9 0,0 0 0,22-11 0,-22 11 32,0 0-32,22-8 0,-22 8 0,13-8 0,-13 8 0,16-6 0,-16 6 0,0 0-32,18-10 32,-18 10 0,0 0 0,20-10 0,-20 10 0,0 0 0,15-5-32,-15 5 32,15-8-32,-15 8 0,16-8 32,-16 8 0,17-8 32,-17 8 0,18-9 0,-18 9 0,18-9 0,-18 9 0,18-6 0,-18 6-32,17-7 0,-17 7 0,16-6 64,-16 6 1,15-3 31,-15 3-481,0 0-2497,16 0-1411,-16 0-447,0 0-449,0 0-32</inkml:trace>
  <inkml:trace contextRef="#ctx0" brushRef="#br0" timeOffset="12781">2592 4414 3043,'18'14'1665,"-18"-14"321,27 21 128,-11-11 193,-16-10 287,33 28-416,-17-14-160,5 1-417,-3-1-191,-1 0-513,2-6-193,-5 6-319,3-2-321,-2-6-64,-15-6 32,26 18 64,-26-18-929,21 17-1986,-21-17-1569,14 20-641,-14-20-223,6 17 479,-6-17 4773</inkml:trace>
  <inkml:trace contextRef="#ctx0" brushRef="#br0" timeOffset="15228">2964 4633 11307,'18'0'3395,"-18"0"-705,0 0-768,16-14-705,-16 14-640,17-12-481,-17 12-64,19-14 0,-19 14 0,24-13 32,-24 13 0,25-12-32,-25 12 0,27-12 0,-10 4-32,-17 8 32,24-17-32,-24 17 0,25-15 0,-25 15 0,24-13 32,-24 13 161,26-18-193,-26 18 192,26-15-192,-26 15 192,27-17-128,-27 17 128,23-15-128,-23 15-96,23-14 96,-23 14-64,20-12 64,-20 12-64,21-10 0,-21 10-32,20-10 64,-20 10-32,24-14 0,-24 14 0,26-12 0,-26 12 32,19-8-32,-19 8 0,22-10 0,-22 10-32,18-7 32,-18 7-32,18-11 32,-18 11-32,18-8 32,-18 8 0,18-11 0,-18 11-32,18-10 32,-18 10 0,22-11-32,-22 11 32,19-9-32,-19 9 32,21-9-32,-21 9 32,23-9-32,-23 9 32,21-9 32,-21 9-64,20-7 64,-20 7 32,14-6 0,-14 6 0,0 0 0,0 0 33,0 0-33,16 0 0,-16 0 0,0 0-32,0 0 0,0 0-1474,14-8-3106,-14 8-609,0 0-96,0 0-160,0 0 4228</inkml:trace>
  <inkml:trace contextRef="#ctx0" brushRef="#br0" timeOffset="9393">1747 65 9161,'0'0'3619,"18"12"-480,-18-12-544,16 6-642,-16-6-511,0 0-481,22 14-481,-22-14-416,0 0 32,22 12-32,-22-12 0,13 7-32,-13-7 0,14 8 0,-14-8-32,19 10 0,-19-10 0,14 9-32,-14-9 32,15 12 0,-15-12 32,17 11 33,-17-11-33,17 16 0,-17-16 0,18 10-64,-18-10 0,20 15 0,-20-15-65,21 19 1,-21-19 0,18 17 64,-18-17 64,17 14 64,-17-14-32,16 9 65,-16-9-1,17 7 0,-17-7-32,17 5-32,-17-5-64,0 0 0,18 6 0,-18-6-32,0 0 64,18 9-32,-18-9 64,0 0-64,18 6 32,-18-6 0,0 0 0,18 8-32,-18-8-32,0 0 32,20 9-32,-20-9 64,18 9-64,-18-9 96,20 12-64,-20-12 0,21 7 0,-21-7 0,15 9 0,-15-9-32,15 8 32,-15-8-32,16 8 32,-16-8-32,0 0 0,20 14-32,-20-14 32,17 10 32,-17-10-32,18 12-32,-18-12 32,17 11 96,-17-11-32,18 9 0,-18-9-32,18 11-32,-18-11 32,18 14-32,-18-14 32,20 12-64,-20-12 64,21 12 0,-21-12 32,17 9 0,-17-9-32,14 9 0,-14-9-64,0 0 0,20 14-32,-20-14-1,0 0 1,18 15 96,-18-15-64,0 0 96,21 14-32,-21-14 96,0 0-64,13 13 65,-13-13-65,0 0 0,22 14 32,-22-14-64,0 0 32,18 19-64,-18-19-32,0 0 64,15 14-32,-15-14 32,0 0-64,22 20 96,-22-20-96,0 0 96,21 18-32,-21-18 32,18 11-64,-18-11 32,14 10-32,-14-10-1,0 0 1,21 17 0,-21-17 32,0 0-64,18 19 96,-18-19-96,0 0 0,15 20 64,-15-20-32,0 0 0,14 16-128,-14-16-3523,0 0-930,0 0-608,0 0 32,0 0 577</inkml:trace>
  <inkml:trace contextRef="#ctx0" brushRef="#br0" timeOffset="7852">1711 823 5926,'0'0'3010,"16"11"-127,-16-11-192,18 6-449,-18-6-416,18 6-289,-18-6-224,19 5-256,-19-5-288,18 10-385,-18-10-127,17 8-129,-17-8-32,17 11-32,-17-11-64,16 12-32,-16-12 32,17 7-32,-17-7 96,0 0 0,23 17 0,-23-17 64,16 15-32,-16-15 0,15 18 0,-15-18-64,22 19-64,-22-19 0,18 18 32,-18-18-32,20 19 32,-20-19 0,28 21 32,-28-21 0,32 25 32,-32-25-32,27 23-32,-12-12 0,-15-11-32,26 15-32,-26-15 0,23 14 64,-23-14 32,22 14 32,-22-14 0,16 16 33,-16-16-1,17 13 0,-17-13 0,16 14-64,-16-14-32,0 0-32,19 17 32,-19-17-32,0 0 0,20 15 32,-20-15 0,17 9 0,-17-9 32,18 14 0,-18-14 0,22 15 0,-22-15 0,23 18 0,-23-18-32,25 18 32,-25-18-64,18 13 96,-18-13-64,19 18 0,-19-18 0,24 17 0,-24-17 32,20 18-32,-20-18 0,17 15 0,-17-15 32,18 13-32,-18-13 0,0 0 0,19 15 0,-19-15 0,0 0 0,23 10 0,-23-10-32,17 10 32,-17-10 32,14 10 32,-14-10-96,0 0-2626,17 8-1923,-17-8-704,0 0-64,0 0-192,0 0 3459</inkml:trace>
  <inkml:trace contextRef="#ctx0" brushRef="#br0" timeOffset="11472">2800 745 8904,'0'0'3300,"0"0"-194,0 0-159,0 0-384,0 0-577,0 0-1122,4 20-864,-4-20-32,0 0 32,0 23 0,0-23-32,6 19 64,-6-19-32,0 22 0,0-22 0,0 24 32,0-24-32,8 26 32,-8-26 0,6 25 0,-6-25 1,8 28-1,-8-13 32,6 0-32,-6 0-32,6 2 32,-6-3-32,0 1 64,6-1-64,-6 2 64,0-16-64,9 27 64,-9-27-32,8 24 64,-8-24-96,8 27 32,-8-13-32,0-14 0,8 25 0,-8-25 0,0 21 0,0-21 0,3 21 32,-3-21 0,0 20 0,0-20 0,0 21-32,0-21 32,8 19 0,-8-19 0,0 23-32,0-23 64,7 19-64,-7-19 0,0 17 0,0-17 32,0 16-32,0-16 0,0 17 0,0-17 0,7 22 32,-7-22-32,0 20 32,0-20-32,4 20 64,-4-20-32,0 22-64,0-22 64,0 20-96,0-20-96,6 18 96,-6-18-96,0 19 64,0-19-128,6 20 224,-6-20-192,0 15 192,0-15 0,0 0-32,6 20-1,-6-20 33,0 17 0,0-17 33,0 15-33,0-15 0,0 16 0,0-16 32,0 16 0,0-16 0,0 0-32,0 18 0,0-18 32,0 0-32,0 0 32,0 0-32,0 16 64,0-16 32,0 0-32,0 0-3107,0 0-1601,0 0-673,0 0 0,0-20-225</inkml:trace>
  <inkml:trace contextRef="#ctx0" brushRef="#br0" timeOffset="-764">335 296 9929,'0'0'3396,"0"0"-354,10 19-415,-10-19-641,0 0-481,10 18-512,-10-18-416,11 18-257,-11-18-160,14 18-64,-14-18-32,11 18-32,-11-18 0,17 15-64,-17-15 32,13 16-32,-13-16 64,17 15-32,-17-15 32,0 0-32,22 20 32,-22-20 0,0 0 1,18 21-33,-18-21 32,0 0-32,0 0-705,12 16-2530,-12-16-1442,0 0-544,0 0-160,0 0 0</inkml:trace>
  <inkml:trace contextRef="#ctx0" brushRef="#br0" timeOffset="13796">2875 740 7271,'0'0'3139,"15"-6"-96,-15 6-417,0 0-352,19-9-512,-19 9-481,15-11-512,-15 11-385,14-8-352,-14 8 0,18-13-32,-18 13 0,20-11 0,-20 11 0,18-10-32,-18 10 32,19-10-32,-19 10 32,19-14 0,-19 14 0,19-14 32,-19 14-32,14-11 96,-14 11-96,0 0 97,18-11-129,-18 11 128,0 0-128,14-10 128,-14 10-96,0 0-32,14-9 32,-14 9 0,0 0 0,17-9-32,-17 9 32,0 0-64,18-13 64,-18 13-32,0 0-33,17-15 33,-17 15-32,15-12 64,-15 12-96,16-14 128,-16 14-64,16-6 0,-16 6 32,0 0 0,22-14-32,-22 14 32,14-9 0,-14 9-32,17-9 64,-17 9 0,18-11 0,-18 11-32,17-7 32,-17 7-32,18-10 32,-18 10-32,16-4-32,-16 4 32,0 0-32,20-10 32,-20 10 0,0 0 0,23-12 0,-23 12 0,0 0 0,18-9 0,-18 9 0,0 0 0,23-11 0,-23 11 32,0 0-32,21-8 0,-21 8 0,14-8 0,-14 8 0,15-5 0,-15 5 0,0 0-32,19-10 32,-19 10 0,0 0 0,19-11 0,-19 11 0,0 0 0,16-5-32,-16 5 32,14-8-32,-14 8 0,16-8 32,-16 8 0,17-8 32,-17 8 0,18-9 0,-18 9 0,18-9 0,-18 9 0,18-5 0,-18 5-32,17-8 0,-17 8 0,16-6 64,-16 6 1,15-3 31,-15 3-481,0 0-2497,16 0-1411,-16 0-447,0 0-449,0 0-32</inkml:trace>
  <inkml:trace contextRef="#ctx0" brushRef="#br0" timeOffset="2452">717 1396 8392,'15'-5'3075,"-15"5"-385,17-5-351,-17 5-546,17-9-479,-17 9-514,18-14-383,-18 14-289,20-13-64,-20 13-64,20-17 0,-20 17-32,23-15 64,-23 15-32,18-13 64,-18 13 0,18-11 32,-18 11 0,13-12 32,-13 12 0,15-11-31,-15 11 63,0 0-32,20-13 64,-20 13-64,0 0 32,16-10 0,-16 10 1,0 0-33,0 0 0,16-14-32,-16 14-32,0 0-32,0 0 0,19-15 0,-19 15-32,0 0 0,12-13 0,-12 13-32,0 0 64,15-15-64,-15 15 32,0 0 0,13-13-32,-13 13 32,0 0 0,0 0 0,17-14-32,-17 14 0,0 0 32,0 0 0,18-18-32,-18 18 32,0 0-32,16-12 32,-16 12 0,0 0 32,17-6-32,-17 6 32,0 0 0,13 0-32,-13 0 32,0 0-32,14-5 0,-14 5-32,0 0 32,0 0 0,0 0 32,17-9-32,-17 9 0,0 0 0,0 0 0,13-4 32,-13 4-32,0 0 0,16-11-32,-16 11 32,0 0-32,21-14 32,-21 14 0,0 0-32,18-14 32,-18 14 0,0 0 0,17-9 0,-17 9-32,0 0 0,17-11 32,-17 11 0,0 0-32,15-15 32,-15 15-32,0 0 32,16-11 0,-16 11 32,0 0 0,0 0-64,19-16 64,-19 16-32,0 0 32,12-10-32,-12 10 32,0 0-32,17-11-32,-17 11 32,0 0 0,17-11 0,-17 11-32,0 0 0,21-14 32,-21 14-32,14-8 32,-14 8 0,0 0-32,22-13 64,-22 13-32,14-10 32,-14 10-32,17-7 0,-17 7 0,0 0 0,21-12 0,-21 12-32,17-9 0,-17 9 0,0 0 32,18-10 0,-18 10 0,0 0-32,19-9 32,-19 9 0,0 0 0,18-6 0,-18 6-32,0 0 32,17-11 0,-17 11 0,0 0 0,17-10 32,-17 10-32,0 0 0,13-7 32,-13 7-64,0 0 64,18-5-64,-18 5 32,0 0-32,22-8 32,-22 8 0,0 0 0,0 0 0,14-7 0,-14 7 32,0 0 0,0 0 64,16 0 0,-16 0-32,0 0-1281,0 0-1794,0 0-1249,0 0-449,0 0-447,0 0 287</inkml:trace>
  <inkml:trace contextRef="#ctx0" brushRef="#br0" timeOffset="4560">1243 1669 1057,'18'-9'352,"-18"9"-127,17-11-33,-17 11-96,15-11 32,-15 11 32,19-10 0,-19 10 64,19-12 1,-19 12 31,14-12 32,-14 12 0,17-15-31,-17 15-1,18-11-64,-18 11 0,18-9-32,-18 9 33,19-11-1,-19 11 0,18-13 64,-18 13 33,17-13 63,-17 13 32,16-10 33,-16 10-33,17-13-32,-17 13-31,17-10-1,-17 10-32,18-12 32,-18 12 65,19-10-1,-19 10-31,19-11-33,-19 11-32,20-12-32,-20 12-63,17-9-97,-17 9-64,0 0-32,0 0 0,17-10 32,-17 10 0,0 0 32,0 0 0,0 0 32,0 0-32,0 0 64,0 0 32,0 0 32,-16 14 65,16-14 31,-15 9 0,15-9 33,-23 13-1,9-4 32,0 0-32,-4 3-63,1-1-33,-1 0-64,0-1-32,0-2-32,0 4-32,-4-6-64,1 7 0,1-7 32,2 8-32,-2-5 0,4-2 0,-3 6 0,1-6 0,0 5-96,0-2 64,1 0-64,-1-1 0,1 2-64,-1 1 0,1-3-64,3 2-97,-2-6-159,16-5-161,-24 13-95,24-13-33,-19 10 160,19-10-63,0 0 95,0 0 97,0 0 223,0 0 129,0 0 128,0 0-32,0 0-256,0 0-96,17 0-193,-17 0 0,18-15-63,-18 15 31,18-15 1,-18 15 95,21-16 97,-21 16 192,26-22 160,-9 16 32,0-6-1,-3 6 1,2-7 97,2 6-98,-1-2 98,0 1-33,0 0 32,-1-3 32,3 7 64,-19 4-32,26-13 0,-26 13 32,29-10 0,-29 10-31,27-11-1,-27 11 32,19-13-64,-19 13 64,24-14 0,-24 14 128,19-12 65,-19 12-1,18-11 65,-18 11 31,17-7 96,-17 7 1,0 0 32,19-10-97,-19 10-64,0 0 33,18-8 63,-18 8 129,0 0 64,18-12 127,-18 12 193,17-5 192,-17 5 129,15-6-1,-15 6-128,0 0-224,0 0-128,0 0-224,0 0-193,15-6-352,-15 6-993,0 0-1633,0 0-1474,0 0-384,-15 6-641,15-6-64,0 0 4773</inkml:trace>
  <inkml:trace contextRef="#ctx0" brushRef="#br0" timeOffset="-2704">545 1420 3651,'0'0'2691,"0"0"0,0 0-1,0 0-256,0 0-31,0 0-97,0 0-416,0 0-577,0 0-448,6-16-481,-6 16-256,0 0-128,-9-15 32,9 15 0,0 0-32,-15-18 32,15 18 32,0 0 0,0 0 32,-19-19 1,19 19-33,0 0 0,-18-17-32,18 17-32,-17-17-32,17 17 32,-13-18 0,13 18 0,-17-14 64,17 14-32,0 0 64,-18-18-32,18 18 32,-17-9-96,17 9 32,0 0 0,-18-18-96,18 18 64,-16-15-32,16 15 32,-11-14 0,11 14 32,-17-10 0,17 10-32,0 0 32,-19-22-64,19 22 0,-18-18-32,18 18 0,-18-20 32,18 20 0,-24-26 0,24 26 32,-26-24 0,13 11 0,-4-3 0,0 1 0,0-6-32,5 3-32,-6 0 32,1-2-32,-1-2 64,3 1-32,-2 3 96,2 3 0,1 0 32,-2 3-2402,2 0-2179,14 12-639,-17-7-193,17 7 32,0 0 3683</inkml:trace>
  <inkml:trace contextRef="#ctx0" brushRef="#br0" timeOffset="41748">1182 1170 12204,'0'0'5092,"0"16"-896,0-16-1537,8 16-2499,-8-16-1697,0 0-1122,0 0-960,0 0-513,0 0-481,0 0-191,0 0 1857</inkml:trace>
  <inkml:trace contextRef="#ctx0" brushRef="#br0" timeOffset="41986">1204 1422 7976,'0'0'3427,"0"0"-384,7 16-1378,-7-16-2433,0 0-1827,0 21-864,0-21-865,0 28-641,0-28 4965</inkml:trace>
  <inkml:trace contextRef="#ctx0" brushRef="#br0">568 2009 3331,'0'15'1570,"0"-15"544,0 24 384,0-24 96,0 21-319,0-21 31,0 26-384,0-26-225,0 26-448,0-26-480,0 22-641,0-22-96,0 24 0,0-24 32,-4 21-32,4-21 0,0 24 0,0-24 33,4 26-1,-4-10 0,6-3 32,-6 4-32,11 0 0,-11 0-64,2-3 32,4 1-32,-6 0 32,4 0 0,-4-15-32,6 27 0,-6-12 32,0-15-32,8 26 32,-8-12 0,0-14-32,0 25-32,0-25 64,0 24-32,0-24 32,-7 22-32,7-22 32,0 22-32,0-22 32,0 26 0,0-26-32,0 27 0,0-27 0,0 26 0,0-26 32,0 24-32,0-24 32,0 21 0,0-21 0,0 21 32,0-21 0,7 23-32,-7-23 0,3 27 0,-3-27 33,6 27-65,-6-27 32,0 29-32,0-16 32,0-13-1153,0 23-1954,0-23-1153,9 16-833,-9-16-64,0 0-160</inkml:trace>
  <inkml:trace contextRef="#ctx0" brushRef="#br0" timeOffset="-764">331 1729 9929,'0'0'3396,"0"0"-354,10 19-415,-10-19-641,0 0-481,11 18-512,-11-18-416,11 18-257,-11-18-160,13 18-64,-13-18-32,12 18-32,-12-18 0,17 15-64,-17-15 32,12 16-32,-12-16 64,17 15-32,-17-15 32,0 0-32,23 20 32,-23-20 0,0 0 1,18 21-33,-18-21 32,0 0-32,0 0-705,11 16-2530,-11-16-1442,0 0-544,0 0-160,0 0 0</inkml:trace>
  <inkml:trace contextRef="#ctx0" brushRef="#br0" timeOffset="-2704">542 2853 3651,'0'0'2691,"0"0"0,0 0-1,0 0-256,0 0-31,0 0-97,0 0-416,0 0-577,0 0-448,5-16-481,-5 16-256,0 0-128,-9-15 32,9 15 0,0 0-32,-14-18 32,14 18 32,0 0 0,0 0 32,-20-19 1,20 19-33,0 0 0,-18-17-32,18 17-32,-17-16-32,17 16 32,-12-18 0,12 18 0,-17-15 64,17 15-32,0 0 64,-18-18-32,18 18 32,-17-9-96,17 9 32,0 0 0,-18-18-96,18 18 64,-16-15-32,16 15 32,-11-14 0,11 14 32,-17-10 0,17 10-32,0 0 32,-20-22-64,20 22 0,-18-18-32,18 18 0,-18-20 32,18 20 0,-24-26 0,24 26 32,-26-23 0,14 9 0,-5-2 0,0 1 0,0-6-32,5 3-32,-6 0 32,1-2-32,-2-2 64,5 2-32,-3 2 96,2 2 0,0 1 32,0 3-2402,1 1-2179,14 11-639,-17-8-193,17 8 32,0 0 3683</inkml:trace>
  <inkml:trace contextRef="#ctx0" brushRef="#br0" timeOffset="44164">1186 2591 12588,'0'0'3587,"9"13"-384,-9-13-544,0 0-833,0 15-1858,0-15-1858,0 0-1858,0 0-960,7 15-417,-7-15-96,0 0 2082</inkml:trace>
  <inkml:trace contextRef="#ctx0" brushRef="#br0" timeOffset="44376">1220 2847 11082,'0'0'4517,"2"24"-1026,-2-24-640,0 14-833,0-14-1442,0 0-3394,8 15-1282,-8-15-833,0 0-384,0 0-32,0 0 3331</inkml:trace>
  <inkml:trace contextRef="#ctx0" brushRef="#br0" timeOffset="2452">716 4366 8392,'15'-5'3075,"-15"5"-385,16-5-351,-16 5-546,17-9-479,-17 9-514,19-14-383,-19 14-289,20-13-64,-20 13-64,20-17 0,-20 17-32,23-15 64,-23 15-32,18-13 64,-18 13 0,18-12 32,-18 12 0,13-11 32,-13 11 0,15-11-31,-15 11 63,0 0-32,20-14 64,-20 14-64,0 0 32,15-10 0,-15 10 1,0 0-33,0 0 0,17-13-32,-17 13-32,0 0-32,0 0 0,18-15 0,-18 15-32,0 0 0,13-13 0,-13 13-32,0 0 64,15-15-64,-15 15 32,0 0 0,13-13-32,-13 13 32,0 0 0,0 0 0,17-14-32,-17 14 0,0 0 32,0 0 0,18-18-32,-18 18 32,0 0-32,16-12 32,-16 12 0,0 0 32,17-6-32,-17 6 32,0 0 0,12 0-32,-12 0 32,0 0-32,15-5 0,-15 5-32,0 0 32,0 0 0,0 0 32,17-9-32,-17 9 0,0 0 0,0 0 0,13-4 32,-13 4-32,0 0 0,15-11-32,-15 11 32,0 0-32,22-15 32,-22 15 0,0 0-32,18-13 32,-18 13 0,0 0 0,17-9 0,-17 9-32,0 0 0,17-11 32,-17 11 0,0 0-32,15-15 32,-15 15-32,0 0 32,15-11 0,-15 11 32,0 0 0,0 0-64,20-16 64,-20 16-32,0 0 32,12-10-32,-12 10 32,0 0-32,17-11-32,-17 11 32,0 0 0,17-12 0,-17 12-32,0 0 0,20-13 32,-20 13-32,15-8 32,-15 8 0,0 0-32,22-13 64,-22 13-32,14-10 32,-14 10-32,17-7 0,-17 7 0,0 0 0,21-13 0,-21 13-32,17-9 0,-17 9 0,0 0 32,18-10 0,-18 10 0,0 0-32,19-9 32,-19 9 0,0 0 0,18-5 0,-18 5-32,0 0 32,17-12 0,-17 12 0,0 0 0,17-10 32,-17 10-32,0 0 0,12-6 32,-12 6-64,0 0 64,19-5-64,-19 5 32,0 0-32,22-8 32,-22 8 0,0 0 0,0 0 0,14-8 0,-14 8 32,0 0 0,0 0 64,16 0 0,-16 0-32,0 0-1281,0 0-1794,0 0-1249,0 0-449,0 0-447,0 0 287</inkml:trace>
  <inkml:trace contextRef="#ctx0" brushRef="#br0" timeOffset="1164">676 3522 8808,'0'0'3299,"18"0"-288,-18 0-416,0 0-577,18-11-577,-18 11-544,17-10-321,-17 10-255,17-8-97,-17 8-32,18-13-32,-18 13-32,15-11 33,-15 11-65,22-10-32,-22 10-32,18-12 0,-18 12 0,19-13 0,-19 13-32,12-10-32,-12 10 64,15-7-96,-15 7 96,0 0-32,17-15 0,-17 15 32,0 0-32,18-11 0,-18 11-32,0 0 64,17-9-64,-17 9 32,0 0-32,15-10 64,-15 10-32,0 0 0,17-10 0,-17 10 32,0 0 0,14-9-64,-14 9 32,0 0-32,19-12 32,-19 12 0,0 0 0,17-15 0,-17 15-32,0 0 64,18-14-32,-18 14 0,17-10-32,-17 10 64,14-9 0,-14 9 32,0 0-128,22-11-1762,-22 11-1569,0 0-929,0 0-385,0 0-287,0 0 127</inkml:trace>
  <inkml:trace contextRef="#ctx0" brushRef="#br0" timeOffset="6347">1688 3067 3972,'0'15'2210,"0"-15"-32,0 15 256,0-15-32,0 19-191,0-19-161,0 20-193,0-20-191,4 24-385,-4-9-448,0-15-609,0 27-192,0-12 0,0 0 0,-4 1 0,4-1 0,0-15 0,0 30 0,0-30 0,0 28 32,-6-13 0,6 1 0,0-16 1,0 25-1,0-25 0,-4 22 32,4-22-64,0 18 0,0-18-32,0 0-32,0 19 32,0-19 0,-5 18-32,5-18 64,0 23 32,0-23 0,0 30 32,5-15-64,-5 1 64,5 2-64,-5-2 32,9 0-96,-2 0 32,-7 3 0,0-19-64,10 29 96,-10-29-64,2 28 32,-2-28 32,0 29-32,0-29 0,6 24-64,-6-24-416,0 21-2435,0-21-1505,0 0-545,0 0-320,-17 17 32,17-17 4164</inkml:trace>
  <inkml:trace contextRef="#ctx0" brushRef="#br0" timeOffset="4560">1242 3206 1057,'18'-9'352,"-18"9"-127,17-12-33,-17 12-96,14-11 32,-14 11 32,20-10 0,-20 10 64,19-11 1,-19 11 31,14-12 32,-14 12 0,16-15-31,-16 15-1,19-11-64,-19 11 0,18-9-32,-18 9 33,19-12-1,-19 12 0,18-12 64,-18 12 33,17-13 63,-17 13 32,16-11 33,-16 11-33,17-12-32,-17 12-31,17-10-1,-17 10-32,18-12 32,-18 12 65,19-11-1,-19 11-31,19-11-33,-19 11-32,20-11-32,-20 11-63,16-9-97,-16 9-64,0 0-32,0 0 0,17-10 32,-17 10 0,0 0 32,0 0 0,0 0 32,0 0-32,0 0 64,0 0 32,0 0 32,-15 13 65,15-13 31,-15 9 0,15-9 33,-23 14-1,9-5 32,0 0-32,-4 2-63,1 0-33,-1 1-64,0-2-32,0-2-32,0 4-32,-4-6-64,1 7 0,1-7 32,2 7-32,-2-4 0,4-1 0,-3 4 0,1-5 0,0 5-96,0-1 64,1-1-64,-2-1 0,3 2-64,-3 0 0,2-2-64,4 2-97,-3-5-159,16-6-161,-24 12-95,24-12-33,-19 11 160,19-11-63,0 0 95,0 0 97,0 0 223,0 0 129,0 0 128,0 0-32,0 0-256,0 0-96,17 0-193,-17 0 0,18-15-63,-18 15 31,18-16 1,-18 16 95,21-16 97,-21 16 192,26-21 160,-9 14 32,0-4-1,-3 4 1,2-5 97,2 4-98,-1-1 98,0 1-33,0 0 32,-1-3 32,3 8 64,-19 3-32,26-14 0,-26 14 32,28-10 0,-28 10-31,28-10-1,-28 10 32,19-13-64,-19 13 64,24-14 0,-24 14 128,19-12 65,-19 12-1,18-12 65,-18 12 31,17-6 96,-17 6 1,0 0 32,19-10-97,-19 10-64,0 0 33,18-8 63,-18 8 129,0 0 64,18-13 127,-18 13 193,17-4 192,-17 4 129,15-7-1,-15 7-128,0 0-224,0 0-128,0 0-224,0 0-193,15-5-352,-15 5-993,0 0-1633,0 0-1474,0 0-384,-15 5-641,15-5-64,0 0 4773</inkml:trace>
  <inkml:trace contextRef="#ctx0" brushRef="#br0" timeOffset="9393">1746 3035 9161,'0'0'3619,"18"12"-480,-18-12-544,16 6-642,-16-6-511,0 0-481,22 13-481,-22-13-416,0 0 32,22 13-32,-22-13 0,13 6-32,-13-6 0,14 8 0,-14-8-32,18 10 0,-18-10 0,15 9-32,-15-9 32,15 13 0,-15-13 32,17 11 33,-17-11-33,17 16 0,-17-16 0,18 10-64,-18-10 0,20 14 0,-20-14-65,21 20 1,-21-20 0,18 16 64,-18-16 64,17 15 64,-17-15-32,15 9 65,-15-9-1,17 7 0,-17-7-32,17 4-32,-17-4-64,0 0 0,19 7 0,-19-7-32,0 0 64,18 9-32,-18-9 64,0 0-64,18 6 32,-18-6 0,0 0 0,18 8-32,-18-8-32,0 0 32,20 9-32,-20-9 64,18 9-64,-18-9 96,19 12-64,-19-12 0,22 7 0,-22-7 0,15 9 0,-15-9-32,14 7 32,-14-7-32,17 8 32,-17-8-32,0 0 0,20 15-32,-20-15 32,17 10 32,-17-10-32,18 11-32,-18-11 32,17 12 96,-17-12-32,18 9 0,-18-9-32,18 11-32,-18-11 32,18 13-32,-18-13 32,20 13-64,-20-13 64,21 12 0,-21-12 32,17 9 0,-17-9-32,14 9 0,-14-9-64,0 0 0,19 13-32,-19-13-1,0 0 1,19 16 96,-19-16-64,0 0 96,21 14-32,-21-14 96,0 0-64,13 13 65,-13-13-65,0 0 0,22 14 32,-22-14-64,0 0 32,18 19-64,-18-19-32,0 0 64,15 13-32,-15-13 32,0 0-64,21 21 96,-21-21-96,0 0 96,22 18-32,-22-18 32,18 11-64,-18-11 32,14 10-32,-14-10-1,0 0 1,21 17 0,-21-17 32,0 0-64,18 19 96,-18-19-96,0 0 0,15 20 64,-15-20-32,0 0 0,13 16-128,-13-16-3523,0 0-930,0 0-608,0 0 32,0 0 577</inkml:trace>
  <inkml:trace contextRef="#ctx0" brushRef="#br0" timeOffset="7852">1710 3792 5926,'0'0'3010,"16"12"-127,-16-12-192,18 5-449,-18-5-416,18 7-289,-18-7-224,19 5-256,-19-5-288,18 10-385,-18-10-127,17 8-129,-17-8-32,17 11-32,-17-11-64,16 12-32,-16-12 32,17 7-32,-17-7 96,0 0 0,23 17 0,-23-17 64,15 14-32,-15-14 0,16 18 0,-16-18-64,22 19-64,-22-19 0,18 18 32,-18-18-32,20 20 32,-20-20 0,27 21 32,-27-21 0,33 25 32,-33-25-32,27 23-32,-12-13 0,-15-10-32,26 16-32,-26-16 0,23 14 64,-23-14 32,22 14 32,-22-14 0,16 16 33,-16-16-1,17 12 0,-17-12 0,16 15-64,-16-15-32,0 0-32,19 17 32,-19-17-32,0 0 0,19 14 32,-19-14 0,17 9 0,-17-9 32,18 15 0,-18-15 0,23 15 0,-23-15 0,23 18 0,-23-18-32,25 18 32,-25-18-64,18 13 96,-18-13-64,19 18 0,-19-18 0,24 17 0,-24-17 32,20 18-32,-20-18 0,17 15 0,-17-15 32,18 13-32,-18-13 0,0 0 0,19 15 0,-19-15 0,0 0 0,23 10 0,-23-10-32,17 10 32,-17-10 32,13 10 32,-13-10-96,0 0-2626,17 8-1923,-17-8-704,0 0-64,0 0-192,0 0 3459</inkml:trace>
  <inkml:trace contextRef="#ctx0" brushRef="#br0" timeOffset="11472">2799 3715 8904,'0'0'3300,"0"0"-194,0 0-159,0 0-384,0 0-577,0 0-1122,4 20-864,-4-20-32,0 0 32,0 23 0,0-23-32,6 19 64,-6-19-32,0 22 0,0-22 0,0 24 32,0-24-32,8 26 32,-8-26 0,6 24 0,-6-24 1,8 29-1,-8-14 32,5 0-32,-5-1-32,7 3 32,-7-2-32,0 0 64,6-1-64,-6 2 64,0-16-64,9 27 64,-9-27-32,8 23 64,-8-23-96,8 27 32,-8-12-32,0-15 0,8 25 0,-8-25 0,0 21 0,0-21 0,3 20 32,-3-20 0,0 21 0,0-21 0,0 21-32,0-21 32,8 19 0,-8-19 0,0 23-32,0-23 64,7 19-64,-7-19 0,0 17 0,0-17 32,0 15-32,0-15 0,0 18 0,0-18 0,7 22 32,-7-22-32,0 20 32,0-20-32,4 20 64,-4-20-32,0 21-64,0-21 64,0 21-96,0-21-96,6 18 96,-6-18-96,0 19 64,0-19-128,5 20 224,-5-20-192,0 15 192,0-15 0,0 0-32,7 20-1,-7-20 33,0 17 0,0-17 33,0 14-33,0-14 0,0 17 0,0-17 32,0 16 0,0-16 0,0 0-32,0 18 0,0-18 32,0 0-32,0 0 32,0 0-32,0 16 64,0-16 32,0 0-32,0 0-3107,0 0-1601,0 0-673,0 0 0,0-21-225</inkml:trace>
  <inkml:trace contextRef="#ctx0" brushRef="#br0" timeOffset="44608">1251 3150 12844,'16'31'1954,"-8"-14"-3011,-8-17-1858,0 19-1153,0-19-1056,0 0 3490</inkml:trace>
  <inkml:trace contextRef="#ctx0" brushRef="#br0">570 3546 3331,'0'16'1570,"0"-16"544,0 24 384,0-24 96,0 21-319,0-21 31,0 26-384,0-26-225,0 26-448,0-26-480,0 22-641,0-22-96,0 24 0,0-24 32,-3 21-32,3-21 0,0 24 0,0-24 33,3 26-1,-3-11 0,7-1 32,-7 3-32,10 0 0,-10-1-64,2-1 32,4 0-32,-6-1 32,4 2 0,-4-16-32,6 27 0,-6-12 32,0-15-32,8 25 32,-8-10 0,0-15-32,0 25-32,0-25 64,0 23-32,0-23 32,-7 23-32,7-23 32,0 21-32,0-21 32,0 27 0,0-27-32,0 27 0,0-27 0,0 26 0,0-26 32,0 24-32,0-24 32,0 21 0,0-21 0,0 20 32,0-20 0,7 24-32,-7-24 0,3 27 0,-3-27 33,6 27-65,-6-27 32,0 29-32,0-17 32,0-12-1153,0 24-1954,0-24-1153,9 16-833,-9-16-64,0 0-160</inkml:trace>
  <inkml:trace contextRef="#ctx0" brushRef="#br0" timeOffset="-764">334 3266 9929,'0'0'3396,"0"0"-354,10 20-415,-10-20-641,0 0-481,10 18-512,-10-18-416,11 17-257,-11-17-160,14 18-64,-14-18-32,11 18-32,-11-18 0,17 16-64,-17-16 32,12 16-32,-12-16 64,17 15-32,-17-15 32,0 0-32,23 20 32,-23-20 0,0 0 1,18 21-33,-18-21 32,0 0-32,0 0-705,11 16-2530,-11-16-1442,0 0-544,0 0-160,0 0 0</inkml:trace>
  <inkml:trace contextRef="#ctx0" brushRef="#br0" timeOffset="-2704">544 4390 3651,'0'0'2691,"0"0"0,0 0-1,0 0-256,0 0-31,0 0-97,0 0-416,0 0-577,0 0-448,6-15-481,-6 15-256,0 0-128,-10-15 32,10 15 0,0 0-32,-14-18 32,14 18 32,0 0 0,0 0 32,-19-19 1,19 19-33,0 0 0,-19-17-32,19 17-32,-16-17-32,16 17 32,-13-18 0,13 18 0,-17-14 64,17 14-32,0 0 64,-18-18-32,18 18 32,-17-9-96,17 9 32,0 0 0,-18-18-96,18 18 64,-16-15-32,16 15 32,-11-14 0,11 14 32,-17-11 0,17 11-32,0 0 32,-19-21-64,19 21 0,-18-18-32,18 18 0,-19-20 32,19 20 0,-23-26 0,23 26 32,-26-24 0,13 11 0,-4-3 0,0 0 0,0-4-32,5 2-32,-6 0 32,1-2-32,-1-3 64,3 3-32,-2 2 96,2 3 0,1 0 32,-2 3-2402,2 0-2179,14 12-639,-17-8-193,17 8 32,0 0 3683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6:12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3075,'0'0'2690,"15"-5"-511,-15 5-162,13 0-287,-13 0-32,16-7-129,-16 7-31,19 0-65,-19 0-64,25-6-320,-11 6-544,0-7-449,3 3-32,-1 4 0,2-5 64,1 5-32,-1-7 0,0 7 0,0-5 1,1 5-1,-2 0-32,3 0 32,-1-3-128,-1 3 32,2 0 32,-1-5-32,-2 5 0,3 0 32,0 0 0,-1 0-64,-1 0 64,3 0 0,-2 0 0,-2 0 0,3 0-32,0 0 32,-1 0-32,-1 0 32,-1 0-32,1 5 32,-2-5-64,1 0 32,1 3-32,-2-3 32,-1 0 0,-2 0 0,2 0 32,1 0-64,-1 0 64,-1 0-32,0 0 32,-2 0 0,3 0-32,-2 0 32,0 5-64,-13-5 64,26 0-32,-14 0 0,-12 0 0,24 0 32,-24 0-32,22 6 0,-8-6 0,-14 0 32,25 0 0,-25 0-32,24 0 32,-9 0-64,0 0 0,1 0 32,-3 4 64,3-4-96,-1 0 64,-2 0-32,2 0-32,-1 0 64,-14 0 0,22-4-32,-8 4-32,-14 0 32,23 0-32,-9 0 96,-14 0-32,24 0 0,-8-6-64,-4 6 32,6 0 32,-5 0 0,3 0-32,0 0-32,-1 0 96,4 0-64,-5 0 96,2 6-63,0-6-33,0 0 0,1 0 32,-3 0 32,2 4-64,-1-4 32,0 0-32,1 3 32,-2-3 0,3 0 32,-2 0 0,2 6-96,-1-6 32,0 0 0,2 0 32,-1 0 0,1 0 0,-1 4-32,0-4 32,1 0-32,1 0 32,0 0 0,1 0-64,-1 0 32,-1 0 0,2 0 32,-1 0-64,-1 0 96,1 0-64,-2 0 96,1 0-64,1 4 0,0-4 32,-1 0-32,1 0 0,-2 6-64,1-6 64,-2 0-96,-1 3 128,1-3-64,0 5 32,0-5 0,0 0 0,4 6 0,-4-6-64,2 0 32,-2 4-64,1-4 96,-2 0-32,0 0 0,-3 3 32,-12-3-32,26 0 32,-13 0 0,1 0 32,0 0-64,1 0 0,0 0-32,1 0 97,-2 0-33,4 0-32,-2 0 0,2 0-32,-2 6 64,1-6 0,1 0-32,1 4 32,0-4 0,-2 4-32,3-4 64,-1 0-32,1 5-32,-2-5 0,2 0 32,-2 4 0,0-4-64,3 5 64,-1-5-64,1 6 96,0-6-64,-2 5 32,2-5 0,-1 7-32,0-3 0,-2-4-32,1 7 64,2-7-64,-4 7 64,3-7-32,0 9-32,0-9 0,-2 5 96,0 0-64,2 1-64,-4-3 64,1 1-96,-1 2 64,0-2 32,2 4 32,-2-4-96,2 1 64,-4 2 0,2-3 0,0 4 32,0-3-32,-1 2 0,0 0-64,0 2 128,1-2-64,0 2 32,0-2 0,1 4 32,0-3-64,-1 1 32,3 0 0,-2 3-96,-1-3 32,0 0 0,0 1 32,1 0-32,-1 4 32,0-5 0,0 5 0,1-3 64,2 3-96,-2 1 96,1-2-64,-1 2 32,-1 0-64,0 1 64,-1 0-32,0-3 0,0 2-32,-4 0-32,3 0 64,-2 0-32,0 1 64,2 1-32,2 2 32,-2-2-160,1 4 192,-3-1-160,3 1 64,-1-2-64,-3 3 31,1-3-95,-4-1 160,2 2 0,-3-6-64,2 3 64,-2 1 0,1-1 32,-2 1-32,-2-2 64,1 4-128,-5-1 64,4 3 32,-4-3-32,0 4 0,0-3 32,0 3-32,0-5-32,0 2 32,0-2-32,0 0 0,0 2 32,-4-3-32,4 2 32,-5 1-32,5-2 0,-7 4 32,7-3 64,-5-1-64,-1 3 64,1-8-32,0 2-32,-1-2 0,-1 1 0,0-1 0,7-13-32,-18 23 32,18-23-64,-23 22 32,23-22 0,-23 24 64,9-11-32,-1-3-32,3-1 0,-3 2 96,1-2-96,2 2 96,12-11-128,-27 17 96,27-17-96,-25 16 64,25-16 0,-24 17 0,12-6 64,12-11-64,-24 13 32,24-13-32,-23 15 32,23-15 0,-24 12-64,24-12 0,-26 11 0,26-11-32,-26 13 32,11-7 0,3 1 64,-3 0-64,0 0 64,2-3-64,0 3 64,-1-2 0,1 1-32,0 2 0,-1-6-32,-1 5 64,0-2-32,-1 1 0,1 1-32,-1-2 64,1 1-32,0-3 32,0 3 0,-1 1-96,3-4 96,-1 4-64,-1-3 32,0 0-64,2 1 64,-1-5-32,0 7 0,0-7 32,2 7-32,12-7 32,-27 5 0,14-5 32,-2 5-32,-1-5-32,0 8 0,0-4 64,-3 2-64,2-2 32,1-1 0,-2-3-32,1 9 32,1-9-32,-3 6 64,2-1-64,0-1 32,-1 0-64,-2 2 32,3-1 32,0-3-32,-1 4 64,-1-1-64,1-5 64,0 7-64,-2-1 64,1-3-32,-1 4-32,0-7 64,3 6-64,-4-6 0,2 9 0,-2-9 32,3 4-32,-3-4 32,-1 0 0,4 6 0,-3-6-32,2 0 32,1 0 0,-1 6 0,0-6 0,0 0-64,0 0 64,0 3-32,-1-3 32,1 0 0,-2 0-65,-2 6 98,0-6-1,2 0 32,-3 5 0,0-5-32,-2 0-32,3 4 0,-2-4 64,1 0-64,3 0-32,-2 6-32,0-6 32,-1 0 32,2 0 0,-3 0-32,2 0 32,0 3-32,-1-3 0,2 4 32,-2-4 0,3 0 0,-1 7 0,1-7 0,1 4-65,-1-4 65,4 4-32,-4-4 32,2 0-64,-1 0 64,3 6 0,1-6 32,0 0 0,-1 0-32,3 0 32,14 0-64,-24 0 97,24 0-33,-17 4 0,17-4 0,-23 6 0,23-6 0,-23 6-32,8-6 64,1 6-96,-4-6 32,0 0 0,1 6 0,-1-6 0,0 0-32,-1 0 32,3 0 0,-5 0 0,4 0-32,-3 0 32,-1 0-64,-2 0 32,0 0 0,-2 0 32,0 0-65,-1 0 65,-1 0-32,2 0 32,2 0-32,-1 0 32,-2 0-32,1 0 0,0 0 32,-2 0 0,2 0-32,-1 0 64,-2 0-64,0 0 64,5 0-32,-2-6 32,3 6-32,1 0 0,2 0-32,-1 0-32,3 6 64,-1-6-32,-1 4-32,-1-4 32,-1 7 32,2-7 0,-5 5-32,2-5 0,0 0 32,-2 0 0,3 3-32,-1-3 64,1 0-32,-2 0 64,5 0-64,2 0-1794,2 4-2690,-1-11-96,15 7-65,-17-12-63,17 12 2562</inkml:trace>
  <inkml:trace contextRef="#ctx0" brushRef="#br0" timeOffset="-4500">62 465 5253,'0'0'2402,"14"-5"-384,-14 5-256,15-3-321,-15 3 129,14 0-97,-14 0-160,19-5-224,-19 5-96,16 0-128,-16 0 0,12 0-96,-12 0-481,19 0-256,-19 0-32,18-5 0,-4 5 0,-2 0 0,-12 0 0,24 0 0,-24 0-32,21-3 32,-21 3 0,19 0-32,-19 0 0,18 0 0,-18 0 32,18-7 0,-18 7 0,16 0 0,-16 0 0,18-5 0,-18 5 0,16 0 0,-16 0-32,17 0 0,-17 0 0,16 0 32,-16 0 0,16 0-32,-16 0 32,16 0 32,-16 0-32,15-2 32,-15 2 0,18 0 0,-18 0-32,17 0 64,-17 0-32,16 0 0,-16 0 32,17 0 0,-17 0 0,19 0-64,-19 0 32,21-6-32,-21 6-32,20 0 32,-20 0-32,19 0 32,-19 0 0,18-5 0,-18 5 0,17 0 32,-17 0 0,20 0-32,-20 0 32,20-3-96,-20 3 64,21 0 0,-21 0 32,21 0-32,-21 0 0,19 0 0,-19 0 0,18-5 32,-18 5-32,21 0 32,-21 0-32,19 0 32,-19 0-32,21 0 64,-21 0-32,19 0 0,-19 0 0,18 0-64,-18 0 96,24 5-64,-24-5 32,18 0-32,-4 0 32,-14 0 1,25 3-1,-25-3 32,22 0-64,-22 0 0,18 5 0,-6-5 0,-12 0-32,20 0 0,-20 0 0,22 0 32,-10 0-33,2 0 98,0 0-65,-2 0-32,2 0 32,-14 0 0,25 8 32,-25-8 0,24 4 0,-10-4-32,2 7 32,-2-7 64,1 3-64,-2-3 32,3 5-64,-1-5 32,0 5 0,1-5-32,-2 0 32,1 4-64,2-4 32,1 0-32,-3 0 32,-1 0-32,4 0 0,-5 0 64,4 0-64,-5 0 32,-12 0 0,24 0 32,-11 0 0,1 0 32,-14 0-32,23 0 32,-23 0-64,24 0 64,-24 0 0,26 0-32,-14 0 0,1 0 0,2 0-32,-3 0 0,-12 0 32,25 0-32,-13 0 32,2 0 0,2 0 32,-4 0-64,2 0 64,-14 0-96,29 0 64,-16 0-32,1 0 0,0 0-32,-1 0 0,-13 0 64,25 0-64,-11 0 64,-14 0-32,23 0 0,-10 0 32,0 0 0,1 0 0,-2 4-32,2-4 0,0 0 0,-2 0 65,2 0-65,0 0 32,-14 0-32,24 0 32,-24 0-32,23 0 64,-23 0-64,24 0 0,-24 0 32,24 0-32,-24 0 32,22 5-32,-22-5 32,26 0-32,-10 5 32,-4-5-32,5 0 32,1 3-64,-2-3 0,0 6 32,1-6 0,0 4 32,-17-4-32,26 3 32,-12-3-64,-1 0 64,0 0-32,-13 0 32,27 4-32,-27-4-32,26 0 32,-26 0-64,26 0 96,-26 0-64,27 7 64,-14-7-64,0 0 32,1 3 0,1-3 0,-3 0 32,4 0 0,-2 6-32,0-6 32,-1 0 0,1 4 0,1-4 32,-2 3-64,0-3 32,-13 0-64,25 7 64,-9-7 0,-3 4 0,4-4 0,-4 4-32,3-4 32,0 7-32,1-7 0,-1 5-32,-3-5 0,3 7 32,-1-3-64,-2-4 64,2 6-32,0-6-32,-1 9 64,1-9 0,-2 6-32,2-1 0,-1 0 64,0 1-64,2-2 32,-3 1-32,3 0 32,1 0 0,-3 1 0,2 1-32,0-2 64,0 2 0,-1-2 0,1 3 0,-2-3-64,-1 3 0,2 1 64,-2 0-128,2 3 32,-15-12-64,24 18 96,-24-18-97,24 23 97,-24-23-32,20 22 32,-20-22 0,17 21 0,-17-21 0,14 25 32,-14-25 0,10 21 0,-10-21 0,8 23-32,-8-23 64,7 22-32,-7-22 0,5 20-32,-5-20 64,0 19-64,0-19 64,5 19 0,-5-19-32,0 22-32,0-22 32,0 22 0,0-22 0,-7 25 0,7-11 0,-3 0 0,3 1 0,-7 0 0,2-1 32,2 0-32,-2 2-32,1-4 0,-2 1 32,0 0 0,6-13 32,-13 26-32,13-26 32,-15 25 0,15-25-32,-15 24 0,15-24 0,-12 20 0,12-20-32,-12 20 0,12-20 0,-13 14 32,13-14-32,-15 15 32,15-15 0,-17 17 0,17-17 64,-20 14-96,20-14 32,-21 16-64,7-6 128,14-10-64,-23 13 32,8-6-32,3 1-32,-3 0 64,0-1 0,-1 1-32,2-3-32,-2 0 64,4 3 0,-3-5-32,0 2 32,0-5-96,1 7 64,1-7 0,-2 4 32,0-4-64,0 6 32,0-6-32,0 3 32,-1-3 32,0 4-64,1-4 32,-2 6 0,1-6-32,-1 3 0,0-3 64,1 4-32,0-4 64,0 6-64,0-6 32,-1 4-64,1-4 128,-2 0-96,4 0 32,-3 0 0,1 4 32,-2-4-64,2 0 33,0 0-33,-3 0 0,1 0 0,-1-4-97,-2 4 65,1 0-32,-1 0 32,1 0 32,-1 4 0,0-4 0,0 7 64,2-7-32,0 5 0,-1-5 0,2 4 0,2-4 33,0 0-33,3 0-32,13 0-32,-25 0 64,25 0-32,-19 0-32,19 0 32,-18 0 0,18 0 0,-20 0 32,20 0-64,-20 0 64,20 0 0,-24 0-32,24 0-64,-23 0 64,23 0 0,-27 5-32,14-5 64,0 0-97,-2 0 33,0 4 0,-1-4 32,0 0-32,-1 4-64,-2 2 96,0-6-96,-1 6 96,0-6-64,-1 6 96,0-6-64,-1 5 64,0-5-32,2 0 0,-1 0 0,1 0 0,0 0 0,4 0-32,0 0 32,1 0 0,0-3-32,1 3 32,-1 0-32,2 0 0,-2 0 0,-1 0 32,0 0 0,-1 4-32,-1-4 96,2 0-32,-3 0-32,3 0 64,-3 0-32,3 0 0,-1 0-32,0 0 0,-1 0-96,0 6 96,1-6-32,-4 0 0,3 5 0,-1-5 0,-2 0 0,4 0 0,-4 0 0,3 0 32,0 0 0,-3 0-64,-1 2 64,4-2 0,1 0 0,-3 0 0,2 6 0,2-6 0,-1 0 32,2 0-32,-2 0-32,-2 0 0,2 0 0,-2 0 0,-2 0 64,-1 5-64,1-5-64,-2 0 64,-2 0 32,1 0-64,0 0 64,-2-5-32,1 5-65,-1-6 65,-2 6 32,2-2 0,-1 2-32,3-5 0,-4 5 0,4 0 32,-1-6 32,1 6-32,3 0 32,1-4-32,-1 4 64,3 0-32,-3 0 1,2-3-1,-2 3-64,3 0 64,1 0-1634,-4-8-2690,7 8-352,-5-5-129,19 5 33,-29-10 2017</inkml:trace>
  <inkml:trace contextRef="#ctx0" brushRef="#br0" timeOffset="17108">1165 527 12075,'0'0'4357,"0"0"-1090,0 0-1249,0 0-1282,0 0-608,0 0-32,0 13 1,0-13-1,0 17-32,0-17 32,0 26-64,0-9 32,-6-1 32,6 2-32,0 2 0,0-4-128,-3 1-3299,3 1-1474,0-18-512,0 20-32,0-20 1025</inkml:trace>
  <inkml:trace contextRef="#ctx0" brushRef="#br0" timeOffset="17852">1139 888 9321,'0'0'4228,"0"0"-673,0 0-896,0 0-1058,0 0-1377,0 0-63,0 0-33,0 18 0,0-18-32,0 19-64,0-5 32,0-2-64,0 5 64,0 0-96,0 2 0,0-2-256,0-2-2851,0-15-1474,7 24-511,-7-24-129,0 15 1473</inkml:trace>
  <inkml:trace contextRef="#ctx0" brushRef="#br0" timeOffset="18476">1117 1284 14125,'0'0'4485,"0"0"-1282,0 0-1922,0 0-1217,8 21 0,-8-21 96,0 21-96,0-6 0,-5 5-32,5-2 0,-4 4-1057,4-4-3555,0-18-673,0 26-192,0-26 0,0 0 3619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0T17:10:35.437"/>
    </inkml:context>
    <inkml:brush xml:id="br0">
      <inkml:brushProperty name="width" value="0.05" units="cm"/>
      <inkml:brushProperty name="height" value="0.05" units="cm"/>
      <inkml:brushProperty name="color" value="#ED1C24"/>
    </inkml:brush>
    <inkml:brush xml:id="br1">
      <inkml:brushProperty name="width" value="0.05" units="cm"/>
      <inkml:brushProperty name="height" value="0.05" units="cm"/>
      <inkml:brushProperty name="color" value="#808080"/>
    </inkml:brush>
    <inkml:brush xml:id="br2">
      <inkml:brushProperty name="width" value="0.05" units="cm"/>
      <inkml:brushProperty name="height" value="0.05" units="cm"/>
    </inkml:brush>
    <inkml:brush xml:id="br3">
      <inkml:brushProperty name="width" value="0.035" units="cm"/>
      <inkml:brushProperty name="height" value="0.035" units="cm"/>
      <inkml:brushProperty name="color" value="#ED1C24"/>
    </inkml:brush>
    <inkml:brush xml:id="br4">
      <inkml:brushProperty name="width" value="0.035" units="cm"/>
      <inkml:brushProperty name="height" value="0.035" units="cm"/>
      <inkml:brushProperty name="color" value="#3165BB"/>
    </inkml:brush>
    <inkml:brush xml:id="br5">
      <inkml:brushProperty name="width" value="0.05" units="cm"/>
      <inkml:brushProperty name="height" value="0.05" units="cm"/>
      <inkml:brushProperty name="color" value="#3165BB"/>
    </inkml:brush>
  </inkml:definitions>
  <inkml:trace contextRef="#ctx0" brushRef="#br0">3166 713 15407,'10'16'3971,"-10"-16"-960,0 0-1377,0 0-1570,0 0-64,0 0 32,0 0-64,0 0 32,0 0 0,0 0-32,0 0 32,0 0 0,-5-16 32,5 16-32,-10-16 32,10 16 0,-19-18 64,3 8-32,-1 3 32,-4 1 0,0 6-32,-4-4 0,0 4 0,-4 8-32,5-3-32,0 7 32,-1 0-64,3 4 32,-2 0-32,6 5 32,2-2-32,4 3 32,0 1 32,6 1-32,6 1 0,0 3 32,7-2-64,7 5 64,6-2 129,6 0-161,2-1 96,8-1-64,0-4 64,4-2-64,0-5 96,2-4-96,-5-6-64,3-6 64,-4 0-32,-5-8-64,-2-2 96,-5-4-64,-3-4-64,-5-4 128,-1-3-160,-9-4 192,-6-4-96,0-2 128,-7-7-96,-3 1 64,-6-1 64,-8-4-1794,-7 1-2626,3 8-929,-8-2-96,6 14-32,-7-3 1826</inkml:trace>
  <inkml:trace contextRef="#ctx0" brushRef="#br1" timeOffset="8.75523E8">2443 764 9129,'0'0'3875,"0"0"-191,0 0-289,0 0-384,-2 7-545,2-7-800,-13 0-1186,1 0-352,-3 0-96,-4 0 0,-5 0 32,-6 0-32,0 0 33,-6 0 31,1 0 0,-1 0 0,2 0-160,4 0-2947,6 0-1249,3-2-513,10 2-480,3-5 0,8 5-128</inkml:trace>
  <inkml:trace contextRef="#ctx0" brushRef="#br0" timeOffset="-1675">6678 767 12139,'0'0'5221,"0"0"-448,0 0-1858,0 0-2307,0 0-576,0 0-64,0 0 32,0 0 0,0 0-32,0-14 32,0 14 0,0 0 0,-9-14 32,9 14 32,-13-11 0,13 11 0,-20-17 33,5 10-33,-5 0 0,3-2 32,-5 2-64,3 3 32,-5 4-32,0 0 0,-1 4-32,1 5-32,2 1 32,-2 0-32,3 5 0,3-1 0,0 2 0,3 0 0,2 1 0,3 1 0,2 3 64,2 2-32,6 0 32,0 4-32,11 2 32,0 1-64,9 2 64,5-2 160,2 0-128,11-2 96,4-2-96,4-3 96,0-6-96,-2-5 129,6-7-97,-7-5-64,-3-5-64,-4-8-128,-6-8 128,-4-6-65,-5-8 97,-6-5-96,-3-7 64,-12-5-32,0 2 128,-11 2-1089,-6 2-3299,-14 0-833,2 14-96,-14-2-32,2 18-160</inkml:trace>
  <inkml:trace contextRef="#ctx0" brushRef="#br2" timeOffset="-27376">1555 662 10474,'0'0'4292,"0"0"-833,0 0-960,0 0-930,0 0-768,0 0-705,0 0-64,0 0 0,0 0-32,0 0 32,-14 0 0,1 0 0,0 0 0,-3 5 32,-5-5-32,-2 6 0,3 1 0,-3-1-32,2 5 0,-1 0 0,2 1 0,-1 2 0,5 1-32,-1 5 32,-2 0 0,5 2 0,-2 1 64,4 4-32,3 2 96,4 1 161,5 4-97,0 2 96,11 2-32,6 0 97,7-1-97,7-4 96,14-6-127,6-5-129,12-7 96,2-9-64,5-6-32,-3-6-96,-6-6-1698,-8-3-2754,-6 8-673,-22-6-192,-7 13 96,-18 0 577</inkml:trace>
  <inkml:trace contextRef="#ctx0" brushRef="#br1" timeOffset="8.75524E8">2456 873 9001,'0'0'3747,"0"0"-256,0 0-192,0 0-416,0 0-448,0 0-674,0 0-1088,-11 7-577,4-7-32,-5 0-32,-1 0 32,-6 1-32,-3-1 32,-2 3-32,-2-3 32,-1 2-32,0-2 32,1 2 0,4-2 0,2 0 1,3 0-98,4 0-2689,2 0-1538,2 0-545,9 0-448,-8 0 32,8 0-224</inkml:trace>
  <inkml:trace contextRef="#ctx0" brushRef="#br3" timeOffset="8.75591E8">3063 113 11531,'0'0'3587,"0"0"-384,0 0-352,0 0-577,0 0-672,0 0-1314,0 0-256,0 0-32,0 0 32,-5-6-32,5 6 0,-8-4 32,8 4 0,-13-4-32,5 4 32,-1 0 0,0 0 0,-1 3-32,1 1 0,0 0 32,0-1-32,-1 3 32,3-1-32,7-5 32,-12 8 0,12-8 32,-2 10-32,2-10 32,3 11-64,-3-11 32,8 13 1,-8-13-33,12 12-33,-12-12-31,10 10 32,-2-5-32,0-3 32,0 1 0,1 1 0,0-1 32,1 0 32,-1 2 0,-1 0 0,-1 1 0,0-1 32,-7-5-32,11 13-32,-6-6 0,-1 0-32,-1 0 32,-3-7-32,2 13 0,-2-13-32,-2 12 32,2-12-32,-4 11 32,4-11 0,-8 9 32,8-9 0,-11 7-32,11-7 32,-13 6 0,6-6 0,-1 3 32,-2-3-32,1-4 0,1 0 0,-1 1 0,0-3-32,1 0 32,8 6 0,-12-12-32,12 12 32,-9-11 0,9 11 64,-3-10-64,3 10 64,0-11 0,0 11 0,8-11-32,-8 11 0,8-12-480,-8 12-3043,13-8-1026,-13 8-95,10-5-609,-10 5 0</inkml:trace>
  <inkml:trace contextRef="#ctx0" brushRef="#br3" timeOffset="8.75592E8">3402 90 8776,'0'0'3780,"0"0"-417,0 0-320,0 0-545,-9 2-352,9-2-832,-11 0-1250,3 0 0,-2 0-64,-1 0 32,2 0 0,-3-2-801,0-3-3363,4 5-801,-3-3-191,4 3 31,-2-5 32</inkml:trace>
  <inkml:trace contextRef="#ctx0" brushRef="#br4" timeOffset="8.75599E8">5419 1 12844,'0'0'4100,"0"0"-609,0 0-736,0 0-1057,4 7-1122,-4-7-384,4 7 0,-2 0 33,-2 1-97,0 2-64,0 4-32,0-1-32,-2 1-32,-2 0-96,2-4-3139,2 1-1730,0-11-320,-8 7-32,8-7-160,0 0 3811</inkml:trace>
  <inkml:trace contextRef="#ctx0" brushRef="#br4" timeOffset="8.75598E8">5481 44 7815,'0'0'3620,"-5"5"-289,5-5-512,-9 0-417,2 0-512,0 0-385,-3 0-960,-1 0-513,1 0-32,-1 0-865,3 0-1954,-3-4-1377,11 4-224,-11-3-513,11 3 1,0 0 3138</inkml:trace>
  <inkml:trace contextRef="#ctx0" brushRef="#br4" timeOffset="8.75597E8">5216 58 5733,'0'0'2915,"0"0"-64,0 0-64,0 0-129,0 0-256,0 0-512,0 0-705,0 0-961,0 0-160,0 0-31,0 0-1,0 0-32,-9-5-32,9 5 32,-10-5 0,3 3 32,-2 0-32,0 2 32,-1-4 0,0 4 0,1 0 32,-2 0-32,2 4 0,2-2 32,7-2-32,-10 5 64,10-5 64,0 0 64,-5 8 1,5-8 31,4 8 0,-4-8 0,8 9 0,-8-9-63,10 14-33,-2-7-96,0 1 0,1-1 0,-1 1-32,3-2-32,-1 2-32,1 0 0,-1 0-96,-2 0 0,-1 0-96,-2 0 31,-1 2-31,-4-2 32,3 1 0,-3-1 64,0-1-33,0-7 65,-7 10 64,7-10 0,-13 8-32,5-5 64,-4-3 0,-1 0-32,1 0 64,-3 0-32,3-3 64,1 0-32,2-2 96,9 5 33,-9-13 31,9 5-32,0 0 32,4 1 0,0 0 1,2 0-1,-1 0-96,2-1-2082,-2 0-2434,4 4-673,-6-3-64,5 7-64,-7-9 1954</inkml:trace>
  <inkml:trace contextRef="#ctx0" brushRef="#br3" timeOffset="8.75591E8">6578 43 11531,'0'0'3587,"0"0"-384,0 0-352,0 0-577,0 0-672,0 0-1314,0 0-256,0 0-32,0 0 32,-5-6-32,5 6 0,-8-4 32,8 4 0,-13-4-32,5 4 32,-1 0 0,0 0 0,-1 3-32,1 1 0,0 0 32,0-1-32,-1 3 32,3-1-32,7-5 32,-12 8 0,12-8 32,-2 10-32,2-10 32,3 11-64,-3-11 32,8 13 1,-8-13-33,12 12-33,-12-12-31,10 10 32,-2-5-32,0-3 32,0 1 0,1 1 0,0-1 32,1 0 32,-1 2 0,-1 0 0,-1 1 0,0-1 32,-7-5-32,11 13-32,-6-6 0,-1 0-32,-1 0 32,-3-7-32,2 13 0,-2-13-32,-2 12 32,2-12-32,-4 11 32,4-11 0,-8 9 32,8-9 0,-11 6-32,11-6 32,-13 6 0,6-6 0,-1 3 32,-2-3-32,1-4 0,1 0 0,-1 1 0,0-2-32,1-1 32,8 6 0,-12-12-32,12 12 32,-9-11 0,9 11 64,-3-10-64,3 10 64,0-11 0,0 11 0,8-11-32,-8 11 0,8-12-480,-8 12-3043,13-8-1026,-13 8-95,10-5-609,-10 5 0</inkml:trace>
  <inkml:trace contextRef="#ctx0" brushRef="#br3" timeOffset="8.75592E8">6917 20 8776,'0'0'3780,"0"0"-417,0 0-320,0 0-545,-9 2-352,9-2-832,-11 0-1250,3 0 0,-2 0-64,-1 0 32,2 0 0,-3-2-801,0-3-3363,4 5-801,-3-3-191,4 3 31,-2-5 32</inkml:trace>
  <inkml:trace contextRef="#ctx0" brushRef="#br5" timeOffset="11508">5034 585 11915,'0'0'4036,"0"0"-833,0 0-737,0 0-480,0 0-608,0 0-962,0 0-352,0 0 0,0 0 0,0 0 32,0 0-32,-14 5 32,14-5-31,0 20 63,-5-4-32,5 4 32,-4 1 0,-1 6-32,5 4-64,-6 6 64,6 1-64,-5 5 64,5 1-128,0 2 96,0 1 64,0-4-31,0-6 63,5-8-128,1-5 0,-6-24-1442,0 0-2914,20 8-1057,-15-22-128,10 0-32,-10-7 480</inkml:trace>
  <inkml:trace contextRef="#ctx0" brushRef="#br5" timeOffset="12441">5441 932 14189,'0'0'4805,"-24"13"-801,24-13-1666,-25 0-2242,4 5-64,-2-5-32,-3 0 0,-7 4 64,-1-4 32,-5 0-704,-2 0-3748,5 4-801,-3-4-64,9 0-160,-3-4 480</inkml:trace>
  <inkml:trace contextRef="#ctx0" brushRef="#br5" timeOffset="11996">5377 582 12011,'-3'14'5253,"3"-14"-416,0 14-1986,0-14-2019,0 0-864,0 14 0,0-14 0,0 16 0,0-16 64,0 27 0,0-7 32,3 3 0,2 4 33,-5 3-33,9 6 32,-5 2-64,3 3 32,-1-1-32,1 1 0,0 0 128,-3-5-32,2-1 128,-6-6-128,5-4 129,-5-6-129,0-5 64,0-14-192,0 0-1986,0 0-2210,0 0-608,0-13-449,0-4-225,0 17 1</inkml:trace>
  <inkml:trace contextRef="#ctx0" brushRef="#br1" timeOffset="8.75538E8">5707 884 12460,'0'0'4292,"0"0"-1057,5 9-1121,-5-9-1057,0 0-993,11 0 0,-3 0-32,0 0 0,1 0-32,4-3 0,2 3 0,2 0 0,0-3-32,1 3 0,1-1 32,-2 1 0,1 0-865,-4-3-2338,-3 0-1185,0 3-545,-11 0 65,8 0-161</inkml:trace>
  <inkml:trace contextRef="#ctx0" brushRef="#br1" timeOffset="8.75539E8">7180 879 8360,'0'0'3619,"0"0"-255,5 0-450,-5 0-383,11 0-706,-3 0-928,2 0-833,2 0-64,3 0 32,3-4-32,3 4 32,1 0-32,2-2 64,-2 2-32,1 0 33,-4 2 63,-4-2-2787,-3 5-1729,-12-5-385,0 0-255,-11 5-33,1-2 3043</inkml:trace>
  <inkml:trace contextRef="#ctx0" brushRef="#br2" timeOffset="-21467">8158 728 12075,'0'0'5061,"0"0"-577,0 0-1409,0 0-1633,0 0-1250,0 0-64,0 0-32,0 0 0,-16 11 32,16-11-32,-28-4-32,11 4 1,-3 0-33,-3 6-32,-3-6 0,1 9 0,-1 0-64,-4 3 31,-1 5-31,4 1 64,-1 5-32,4 1 0,-1 3 0,2 2 32,4 1-32,7 1 32,6 0 225,6 0-65,0 1 96,18-1-64,4 0 96,11-3-95,10-4 127,6-1-96,9-6-160,2-4 0,0-5-352,-8-8-3428,-9 0-1408,-3-5-1,-17-3-256,-8 8 32</inkml:trace>
  <inkml:trace contextRef="#ctx0" brushRef="#br1" timeOffset="8.75545E8">8457 926 11499,'-2'10'3683,"2"-10"-576,0 0-672,7 0-642,-7 0-704,10 0-800,-10 0-257,13 0 0,-5 0-32,3 0 0,1-1-32,2 1 32,1-4 0,1 0-32,3 3 32,-2-2 0,0 0 0,1 1 32,-4 0 32,-1 2 0,-2-3-385,-2 3-2593,-9 0-1378,12-5-449,-12 5-224,0 0 65,5-10 2978</inkml:trace>
  <inkml:trace contextRef="#ctx0" brushRef="#br1" timeOffset="8.75546E8">8979 926 15086,'0'0'4036,"0"9"-416,0-9-930,0 0-2466,0 0-128,0 0-64,0 0 32,0 0-64,0 0 0,0 0 0,0 0 0,0 0 0,0 0 0,5 7 0,-5-7 32,0 0 33,0 0-1,0 0-32,0 0-481,0 0-3458,0 0-642,0 0-608,0 0 32,-5-7-127</inkml:trace>
  <inkml:trace contextRef="#ctx0" brushRef="#br1" timeOffset="8.75547E8">9145 924 13837,'0'0'4164,"0"0"-609,0 0-1088,0 0-1506,3 8-865,-3-8-64,0 0 32,0 0-64,3 7-32,-3-7 32,0 0-32,0 0 0,0 0 64,0 0 0,0 0 0,0 0 96,0 0 0,0 0-64,0 0-2979,0 0-1537,-7 7-577,7-7-31,0 0-33,-11-7 2146</inkml:trace>
  <inkml:trace contextRef="#ctx0" brushRef="#br1" timeOffset="8.75547E8">9322 923 15855,'0'0'4452,"0"6"-896,0-6-1571,0 0-1953,0 0-32,0 0 33,0 9-33,0-9 0,0 0 0,0 0 32,0 0 32,0 0-32,0 0-1442,0 0-3074,-6 4-545,-4-7-128,4 3-64,-8-3 481</inkml:trace>
  <inkml:trace contextRef="#ctx0" brushRef="#br1" timeOffset="8.75561E8">30 893 8136,'0'0'4804,"0"0"-800,0 0-353,0 0-512,0 0-384,0 0-545,-8 4-1057,8-4-993,0 0-31,0 0-65,0 0 0,-7 3 32,7-3-96,0 0 32,0 0-32,0 0 0,0 0-3588,0 0-1793,-7-3-256,7 3-96,-7 0-225,7 0 1858</inkml:trace>
  <inkml:trace contextRef="#ctx0" brushRef="#br1" timeOffset="8.7556E8">250 883 12652,'0'0'4901,"0"0"-930,0 0-672,0 0-608,0 0-833,0 0-1602,0 0-256,-7 5 32,7-5 0,0 0-2370,-8-5-2050,8 5-737,0 0-352,0 0 0,-5-11-161</inkml:trace>
  <inkml:trace contextRef="#ctx0" brushRef="#br1" timeOffset="8.7556E8">425 890 14574,'0'0'4804,"0"0"-992,0 0-833,0 0-801,0 0-897,0 0-1217,0 0-64,0 0 64,0 0-64,0 0-3651,-8 0-1346,8 0-448,0 0-32,-12 0-161,12 0 1090</inkml:trace>
  <inkml:trace contextRef="#ctx0" brushRef="#br1" timeOffset="8.75559E8">1012 911 2274,'0'0'1858,"0"0"-32,0 0 384,0 0 897,0 0-225,0 0-31,0 0-64,0 0-1,0 0-191,-5 0-385,5 0-833,-16 2-1153,5-2-63,-3 0-65,-3 0-32,-4 0-32,0 0 0,-4 0-32,1-3 0,0-1 0,2 3-417,2-2-2690,3 3-1473,0-3-801,7 3 64,-1 0-224,11 0 512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30T20:23:45.997"/>
    </inkml:context>
    <inkml:brush xml:id="br0">
      <inkml:brushProperty name="width" value="0.035" units="cm"/>
      <inkml:brushProperty name="height" value="0.035" units="cm"/>
      <inkml:brushProperty name="color" value="#ED1C24"/>
    </inkml:brush>
    <inkml:brush xml:id="br1">
      <inkml:brushProperty name="width" value="0.035" units="cm"/>
      <inkml:brushProperty name="height" value="0.035" units="cm"/>
      <inkml:brushProperty name="color" value="#3165BB"/>
    </inkml:brush>
    <inkml:brush xml:id="br2">
      <inkml:brushProperty name="width" value="0.05" units="cm"/>
      <inkml:brushProperty name="height" value="0.05" units="cm"/>
      <inkml:brushProperty name="color" value="#808080"/>
    </inkml:brush>
    <inkml:brush xml:id="br3">
      <inkml:brushProperty name="width" value="0.05" units="cm"/>
      <inkml:brushProperty name="height" value="0.05" units="cm"/>
      <inkml:brushProperty name="color" value="#3165BB"/>
    </inkml:brush>
    <inkml:brush xml:id="br4">
      <inkml:brushProperty name="width" value="0.05" units="cm"/>
      <inkml:brushProperty name="height" value="0.05" units="cm"/>
    </inkml:brush>
    <inkml:brush xml:id="br5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3178 69 11531,'0'0'3587,"0"0"-384,0 0-352,0 0-577,0 0-672,0 0-1314,0 0-256,0 0-32,0 0 32,-5-6-32,5 6 0,-8-4 32,8 4 0,-13-4-32,5 4 32,-1 0 0,0 0 0,-1 3-32,1 1 0,0 0 32,0-1-32,-1 3 32,3-1-32,7-5 32,-12 8 0,12-8 32,-2 10-32,2-10 32,3 11-64,-3-11 32,8 13 1,-8-13-33,12 12-33,-12-12-31,10 10 32,-2-5-32,0-3 32,0 1 0,1 1 0,0-1 32,1 0 32,-1 2 0,-1 0 0,-1 1 0,0-1 32,-7-5-32,11 13-32,-6-6 0,-1 0-32,-1 0 32,-3-7-32,2 13 0,-2-13-32,-2 12 32,2-12-32,-4 11 32,4-11 0,-8 9 32,8-9 0,-11 6-32,11-6 32,-13 6 0,6-6 0,-1 3 32,-2-3-32,1-4 0,1 0 0,-1 1 0,0-2-32,1-1 32,8 6 0,-12-12-32,12 12 32,-9-11 0,9 11 64,-3-10-64,3 10 64,0-11 0,0 11 0,8-11-32,-8 11 0,8-12-480,-8 12-3043,13-8-1026,-13 8-95,10-5-609,-10 5 0</inkml:trace>
  <inkml:trace contextRef="#ctx0" brushRef="#br0" timeOffset="1368">3517 46 8776,'0'0'3780,"0"0"-417,0 0-320,0 0-545,-9 2-352,9-2-832,-11 0-1250,3 0 0,-2 0-64,-1 0 32,2 0 0,-3-2-801,0-3-3363,4 5-801,-3-3-191,4 3 31,-2-5 32</inkml:trace>
  <inkml:trace contextRef="#ctx0" brushRef="#br1" timeOffset="6356">4568 58 5733,'0'0'2915,"0"0"-64,0 0-64,0 0-129,0 0-256,0 0-512,0 0-705,0 0-961,0 0-160,0 0-31,0 0-1,0 0-32,-9-5-32,9 5 32,-10-5 0,3 3 32,-2 0-32,0 2 32,-1-4 0,0 4 0,1 0 32,-2 0-32,2 4 0,2-2 32,7-2-32,-10 5 64,10-5 64,0 0 64,-5 8 1,5-8 31,4 8 0,-4-8 0,8 9 0,-8-9-63,10 14-33,-2-7-96,0 1 0,1-1 0,-1 1-32,3-2-32,-1 2-32,1 0 0,-1 0-96,-2 0 0,-1 0-96,-2 0 31,-1 2-31,-4-2 32,3 1 0,-3-1 64,0-1-33,0-7 65,-7 10 64,7-10 0,-13 8-32,5-5 64,-4-3 0,-1 0-32,1 0 64,-3 0-32,3-3 64,1 0-32,2-2 96,9 5 33,-9-13 31,9 5-32,0 0 32,4 1 0,0 0 1,2 0-1,-1 0-96,2-1-2082,-2 0-2434,4 4-673,-6-3-64,5 7-64,-7-9 1954</inkml:trace>
  <inkml:trace contextRef="#ctx0" brushRef="#br1" timeOffset="7964">4773 1 12844,'0'0'4100,"0"0"-609,0 0-736,0 0-1057,4 7-1122,-4-7-384,4 7 0,-2 0 33,-2 1-97,0 2-64,0 4-32,0-1-32,-2 1-32,-2 0-96,2-4-3139,2 1-1730,0-11-320,-8 7-32,8-7-160,0 0 3811</inkml:trace>
  <inkml:trace contextRef="#ctx0" brushRef="#br1" timeOffset="7597">4835 44 7815,'0'0'3620,"-5"5"-289,5-5-512,-9 0-417,2 0-512,0 0-385,-3 0-960,-1 0-513,1 0-32,-1 0-865,3 0-1954,-3-4-1377,11 4-224,-11-3-513,11 3 1,0 0 3138</inkml:trace>
  <inkml:trace contextRef="#ctx0" brushRef="#br0">5933 43 11531,'0'0'3587,"0"0"-384,0 0-352,0 0-577,0 0-672,0 0-1314,0 0-256,0 0-32,0 0 32,-5-6-32,5 6 0,-8-4 32,8 4 0,-13-4-32,5 4 32,-1 0 0,0 0 0,-1 3-32,1 1 0,0 0 32,0-1-32,-1 3 32,3-1-32,7-5 32,-12 8 0,12-8 32,-2 10-32,2-10 32,3 11-64,-3-11 32,8 13 1,-8-13-33,12 12-33,-12-12-31,10 10 32,-2-5-32,0-3 32,0 1 0,1 1 0,0-1 32,1 0 32,-1 2 0,-1 0 0,-1 1 0,0-1 32,-7-5-32,11 13-32,-6-6 0,-1 0-32,-1 0 32,-3-7-32,2 13 0,-2-13-32,-2 12 32,2-12-32,-4 11 32,4-11 0,-8 9 32,8-9 0,-11 6-32,11-6 32,-13 6 0,6-6 0,-1 3 32,-2-3-32,1-4 0,1 0 0,-1 1 0,0-2-32,1-1 32,8 6 0,-12-12-32,12 12 32,-9-11 0,9 11 64,-3-10-64,3 10 64,0-11 0,0 11 0,8-11-32,-8 11 0,8-12-480,-8 12-3043,13-8-1026,-13 8-95,10-5-609,-10 5 0</inkml:trace>
  <inkml:trace contextRef="#ctx0" brushRef="#br0" timeOffset="1368">6272 19 8776,'0'0'3780,"0"0"-417,0 0-320,0 0-545,-9 2-352,9-2-832,-11 0-1250,3 0 0,-2 0-64,-1 0 32,2 0 0,-3-2-801,0-3-3363,4 5-801,-3-3-191,4 3 31,-2-5 32</inkml:trace>
  <inkml:trace contextRef="#ctx0" brushRef="#br2" timeOffset="-36544">16 863 11627,'3'6'3780,"-3"-6"-385,0 0-769,0 0-768,0 0-1698,0 0-96,0 0 0,0 0-64,0 0 32,0 0-32,4-8 0,-4 8-3043,0 0-1857,0 0-385,-10 0-128,-2 3 448</inkml:trace>
  <inkml:trace contextRef="#ctx0" brushRef="#br3" timeOffset="-8.75579E8">4382 542 11915,'0'0'4036,"0"0"-833,0 0-737,0 0-480,0 0-608,0 0-962,0 0-352,0 0 0,0 0 0,0 0 32,0 0-32,-14 5 32,14-5-31,0 20 63,-5-4-32,5 4 32,-4 1 0,-1 6-32,5 4-64,-6 6 64,6 1-64,-5 5 64,5 1-128,0 1 96,0 2 64,0-4-31,0-6 63,5-8-128,1-5 0,-6-24-1442,0 0-2914,20 8-1057,-15-22-128,10 0-32,-10-7 480</inkml:trace>
  <inkml:trace contextRef="#ctx0" brushRef="#br3" timeOffset="-8.75579E8">4725 539 12011,'-3'14'5253,"3"-14"-416,0 14-1986,0-14-2019,0 0-864,0 14 0,0-14 0,0 16 0,0-16 64,0 27 0,0-7 32,3 3 0,2 4 33,-5 3-33,9 6 32,-5 2-64,3 3 32,-1-1-32,1 0 0,0 1 128,-3-5-32,2-1 128,-6-6-128,5-4 129,-5-6-129,0-5 64,0-14-192,0 0-1986,0 0-2210,0 0-608,0-13-449,0-4-225,0 17 1</inkml:trace>
  <inkml:trace contextRef="#ctx0" brushRef="#br3" timeOffset="-8.75578E8">4789 888 14189,'0'0'4805,"-24"13"-801,24-13-1666,-25 0-2242,4 5-64,-2-5-32,-3 0 0,-7 4 64,-1-4 32,-5 0-704,-2 0-3748,5 4-801,-3-4-64,9 0-160,-3-4 480</inkml:trace>
  <inkml:trace contextRef="#ctx0" brushRef="#br2" timeOffset="75344">4048 862 9513,'0'0'4997,"0"0"-1122,0 0-1504,0 0-2179,0 0-32,0 0-96,0 0 32,0 0-64,0 0-64,-6 4-384,6-4-3652,0 0-801,-11-4-384,11 4 32,-13 0 3780</inkml:trace>
  <inkml:trace contextRef="#ctx0" brushRef="#br2" timeOffset="76200">3893 873 10890,'0'0'3492,"0"0"-706,0 0-768,0 0-1313,0 0-641,0 0-64,0 0 0,0 0 0,0 0 0,0 0 32,0 0 64,0 0-64,0 0 0,0 0-96,0 0-3331,0 0-1025,0 0-641,0 0 0,-8 3 2915</inkml:trace>
  <inkml:trace contextRef="#ctx0" brushRef="#br2" timeOffset="77021">3745 871 8456,'0'0'2915,"0"0"-193,0 0-351,0 0-418,0 0-639,0 0-1090,-3 7-64,3-7 0,0 0-32,-6 4-32,6-4-32,0 0-64,0 0 0,0 0-64,0 0 0,-8 3-32,8-3-64,0 0-769,0 0-3331,0 0-833,0 0 1,3-10 287,-3 10 4805</inkml:trace>
  <inkml:trace contextRef="#ctx0" brushRef="#br4" timeOffset="-8.75618E8">1627 639 10474,'0'0'4292,"0"0"-833,0 0-960,0 0-930,0 0-768,0 0-705,0 0-64,0 0 0,0 0-32,0 0 32,-14 0 0,1 0 0,0 0 0,-3 5 32,-5-5-32,-2 6 0,3 1 0,-3-1-32,2 5 0,-1 0 0,2 1 0,-1 2 0,5 1-32,-1 5 32,-2 0 0,5 2 0,-2 1 64,4 4-32,3 2 96,4 1 161,5 3-97,0 3 96,11 2-32,6 0 97,7-1-97,7-4 96,14-6-127,6-5-129,12-7 96,2-9-64,5-6-32,-3-6-96,-6-6-1698,-8-3-2754,-6 8-673,-22-6-192,-7 13 96,-18 0 577</inkml:trace>
  <inkml:trace contextRef="#ctx0" brushRef="#br4" timeOffset="-8.75612E8">7504 686 12075,'0'0'5061,"0"0"-577,0 0-1409,0 0-1633,0 0-1250,0 0-64,0 0-32,0 0 0,-16 11 32,16-11-32,-28-4-32,11 4 1,-3 0-33,-3 6-32,-3-6 0,1 9 0,-1 0-64,-4 3 31,-1 5-31,4 1 64,-1 5-32,4 1 0,-1 3 0,2 2 32,4 0-32,7 2 32,6 0 225,6 0-65,0 1 96,18-1-64,4 0 96,11-3-95,10-4 127,6-1-96,9-6-160,2-4 0,0-5-352,-8-8-3428,-9 0-1408,-3-5-1,-17-3-256,-8 8 32</inkml:trace>
  <inkml:trace contextRef="#ctx0" brushRef="#br5" timeOffset="-8.75592E8">6026 725 12139,'0'0'5221,"0"0"-448,0 0-1858,0 0-2307,0 0-576,0 0-64,0 0 32,0 0 0,0 0-32,0-14 32,0 14 0,0 0 0,-9-14 32,9 14 32,-13-11 0,13 11 0,-20-17 33,5 10-33,-5 0 0,3-2 32,-5 2-64,3 3 32,-5 4-32,0 0 0,-1 4-32,1 5-32,2 1 32,-2 0-32,3 5 0,3-1 0,0 2 0,3 0 0,2 1 0,3 1 0,2 3 64,2 2-32,6 0 32,0 4-32,11 2 32,0 0-64,9 3 64,5-2 160,2 0-128,11-2 96,4-2-96,4-3 96,0-6-96,-2-5 129,6-7-97,-7-5-64,-3-5-64,-4-8-128,-6-8 128,-4-6-65,-5-8 97,-6-5-96,-3-7 64,-12-4-32,0 1 128,-11 2-1089,-6 2-3299,-14 0-833,2 14-96,-14-2-32,2 18-160</inkml:trace>
  <inkml:trace contextRef="#ctx0" brushRef="#br5" timeOffset="-8.75591E8">3236 690 15407,'10'16'3971,"-10"-16"-960,0 0-1377,0 0-1570,0 0-64,0 0 32,0 0-64,0 0 32,0 0 0,0 0-32,0 0 32,0 0 0,-5-16 32,5 16-32,-10-16 32,10 16 0,-19-18 64,3 8-32,-1 3 32,-4 1 0,0 6-32,-4-4 0,0 4 0,-4 8-32,5-3-32,0 7 32,-1 0-64,3 4 32,-2 0-32,6 5 32,2-2-32,4 3 32,0 1 32,6 1-32,6 1 0,0 3 32,7-2-64,7 4 64,6-1 129,6 0-161,2-1 96,8-1-64,0-4 64,4-2-64,0-5 96,2-4-96,-5-6-64,3-6 64,-4 0-32,-5-8-64,-2-2 96,-5-4-64,-3-4-64,-5-4 128,-1-3-160,-9-4 192,-6-4-96,0-2 128,-7-6-96,-3 0 64,-6-1 64,-8-4-1794,-7 1-2626,3 8-929,-8-2-96,6 14-32,-7-3 1826</inkml:trace>
  <inkml:trace contextRef="#ctx0" brushRef="#br2" timeOffset="-8.75542E8">5083 829 20243,'0'0'5926,"0"0"-962,0 0-4899,0 0-65,0 0-65,0 0-3106,0 0-2338,0 0-448,0 0-1,0 0-96,0 0 1570</inkml:trace>
  <inkml:trace contextRef="#ctx0" brushRef="#br2" timeOffset="-8.75541E8">5238 813 15727,'6'10'5797,"-6"-10"-351,0 0-2211,0 0-3075,-7 14-32,7-14-32,0 0-384,0 0-2627,0 0-1954,0 0-800,11-14-129,-11 14-127,0 0 800</inkml:trace>
  <inkml:trace contextRef="#ctx0" brushRef="#br2" timeOffset="-8.75541E8">5373 833 14446,'0'0'5349,"0"0"-545,0 0-2209,-5 15-2563,5-15-128,0 0-3396,0 0-1857,0 0-128,-16-9-32,16 9-160</inkml:trace>
  <inkml:trace contextRef="#ctx0" brushRef="#br2" timeOffset="-64677">2583 898 11371,'8'0'3651,"-8"0"-159,0 0-610,0 0-736,0 0-1313,0 0-641,0 0-64,-10 8 0,1-8-31,-1 0-65,-3 2-64,-2-2 32,-4 0 0,0 0 0,-2 0 0,0 0 0,-1 0 0,0-2 32,2 2-32,1 0 32,0-3 0,4 3 0,3 0 0,2 0-64,10 0-96,-9 0-1,9 0-2177,0 0-2050,0 0-609,7 0-448,-7 0 32,0 0 3011</inkml:trace>
  <inkml:trace contextRef="#ctx0" brushRef="#br2" timeOffset="-50684">6541 822 9353,'0'0'3203,"0"0"-416,0 0-417,0 0-641,0 0-640,0 0-1057,0 0-32,12 7 32,-6-7-64,4 0 32,1 0 0,1 0 32,3 3-32,-1-3 0,2 3 33,1-1-1,2 0 32,-2 1-32,1 0 32,-3-1-32,2 1 64,-4-3-32,-1 3 32,-1-3-64,-2 0 0,-1 3-1505,-1-3-2179,-7 0-736,10 0-609,-10 0-31,0 0 3394</inkml:trace>
  <inkml:trace contextRef="#ctx0" brushRef="#br2" timeOffset="-42120">7889 929 10442,'0'0'3683,"0"0"-640,0 0-993,0 0-737,0 0-800,0 0-417,0 0-64,10 3 0,-10-3-64,13 0 32,-1 3 32,1-3 0,3 3 0,2 0-64,3-2 64,0 3-32,0-1 32,0-1 0,-3-2-769,-1 0-2690,-2 4-961,-8-8-609,2 4 1,-9 0 2209</inkml:trace>
  <inkml:trace contextRef="#ctx0" brushRef="#br2" timeOffset="-41357">8440 954 11403,'0'0'4804,"-3"7"-960,3-7-1762,0 0-1986,0 0-32,0 0 0,0 0-32,0 0-32,0 0 0,0 0 0,0 0-64,0 0-1826,0 0-2306,0 0-864,0 0-33,0 0-192,0 0 4484</inkml:trace>
  <inkml:trace contextRef="#ctx0" brushRef="#br2" timeOffset="-40853">8617 935 10378,'0'0'4292,"0"0"-801,0 0-928,0 0-1314,5 7-1089,-5-7 0,0 0-64,0 0 0,0 0-32,0 0 0,0 0-32,0 0-64,0 0-64,0 0-2434,0 0-1858,0 0-481,0 0-352,0 0-32,0 0 4997</inkml:trace>
  <inkml:trace contextRef="#ctx0" brushRef="#br2" timeOffset="-40401">8798 952 11851,'0'10'4452,"0"-10"-928,0 0-1250,0 0-2114,0 0-32,0 0-32,0 0 0,0 7 32,0-7-31,0 0-33,0 0-2210,0 0-2403,0 0-672,0 0-64,-13-10-224,13 10 5349</inkml:trace>
  <inkml:trace contextRef="#ctx0" brushRef="#br2" timeOffset="-38940">1017 968 14734,'0'0'4164,"0"0"-865,-10 2-1441,2-2-1794,-3-4-64,-3 1 0,-3 1 0,-3-2 0,-4 2 0,1-2 0,-1 1 0,0 1 0,3-1 0,2 3 0,4-2-1890,2 2-1761,2-5-962,11 5-512,-8 0-160,8 0 1730</inkml:trace>
  <inkml:trace contextRef="#ctx0" brushRef="#br2" timeOffset="-37868">464 905 11851,'8'5'3620,"-8"-5"-257,0 0-480,0 0-834,0 0-1792,0 0-193,0 0-32,0 0 32,0 0-64,0 0-32,0 0-3203,0 0-1410,0 0-479,-11-5-129,11 5 64</inkml:trace>
  <inkml:trace contextRef="#ctx0" brushRef="#br2" timeOffset="-37340">262 900 13453,'0'0'4292,"0"0"-801,0 0-1473,0 0-1922,0 0-32,0 0-32,0 0 64,0 0-96,0 0-2722,0 0-1698,0 0-577,-11-9-224,11 9 64,-14-6 4132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20:52:1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1526 10922,'0'0'3364,"0"0"-482,0-11-479,0 11-930,-6-11-1313,6 11-96,-8-14 0,8 14-32,-19-17-32,7 8 0,-1 1-32,-3 0 32,-2 2 0,-3 0 0,0 2 0,-1 4 0,-4 0 0,4 0 0,-2 8 32,3-3-32,0 4 32,1 3 0,4 0 64,-1 3-64,5 0 64,3-1 1,3 3 31,1 3 0,5-2 64,7-2-64,-1 4 32,7-5-32,5 3 1,1-5-33,6 0 0,0-2-64,3-2-32,0-2 0,0-5 0,-1-2-32,-1 0 0,0-4 0,-5-3 0,2-5 32,-6-1 0,2-4-32,-3-6-32,-4 1-1,-2-4-1536,-5-1-2595,3 5-929,-8-3-160,0 8-64,-10-5 4228</inkml:trace>
  <inkml:trace contextRef="#ctx0" brushRef="#br0" timeOffset="-688">673 919 9993,'0'0'3011,"0"0"-128,0 0-160,0 0-417,0 0-705,-13 11-1537,13-11-64,-20 15-32,6-2 32,-3-1 0,-3 3 32,-4 4 0,-1 0 32,-1 4-96,-3 1-96,3 1 96,-4 1-128,2-3 96,3 0-96,3-3 64,1-1-64,7-7 224,2-3-2274,12-9-1826,0 0-545,0 0-543,0 0 63,12-5 4164</inkml:trace>
  <inkml:trace contextRef="#ctx0" brushRef="#br0" timeOffset="-1507">803 997 12492,'0'0'3203,"0"0"-417,0 0-672,0 0-768,0 0-1314,-4 9 0,4-9 0,0 0 0,-16 10-32,16-10 32,-14 10-32,3-1 0,-2-1 0,-1 4 32,-3 2-96,-3 1-64,-1 6 96,0 0-96,-4 4 64,3-1-33,-2-1 33,3 1-96,1-3 160,2-3 32,4-6 0,3-1 0,11-11-2274,-9 11-1569,9-11-802,0 0-351,9-11-97,0 8 4260</inkml:trace>
  <inkml:trace contextRef="#ctx0" brushRef="#br0" timeOffset="5211">831 965 8616,'0'0'3395,"0"0"-384,0 0-352,0 0-577,0 0-609,0 0-832,0 0-545,0 0-64,-11-4 0,11 4 32,0 0-64,-11-13 0,11 13 32,-12-11 0,12 11-32,-12-14 32,12 14-32,-17-12 0,17 12 32,-18-14-32,18 14 0,-20-19 32,20 19-32,-20-15 32,20 15-32,-19-19 0,19 19 32,-21-19-32,21 19 0,-20-18 0,8 10 32,1-1-32,-2-1 32,1 0 0,-1 0 0,0 1 0,-3 0 0,3 2 0,-1-1 32,2-2 0,-1 2 1,2 2 63,11 6-64,-16-14-2210,16 14-1890,-9-15-929,9 15-64,0 0-127,0 0 3554</inkml:trace>
  <inkml:trace contextRef="#ctx0" brushRef="#br0" timeOffset="-4733">815 1007 13517,'0'0'4292,"0"0"-769,12 0-640,-12 0-929,0 0-1025,11-3-993,-11 3 32,11 0 32,-11 0-32,13-6 32,-13 6 0,17 0 0,-17 0 0,19 0 0,-19 0 0,20-4 0,-10 4-33,1 0 33,-11 0 0,20-3 0,-9 3 0,-11 0-32,20-6 32,-20 6 0,18 0 0,-18 0 0,18-2 32,-18 2-64,17 0 32,-17 0 32,19-4-32,-19 4 0,16 0 0,-3-4 0,-13 4 0,17 0 33,-17 0-1,21-3-32,-10 3 32,-2 0-32,2 0 32,-11 0 0,18 0 0,-18 0 0,21 0 0,-21 0-32,18 4 32,-18-4 0,16 0 0,-16 0 32,12 5-96,-12-5-2242,0 0-2211,0 0-768,10 0-384,-10 0-64,0 0 1729</inkml:trace>
  <inkml:trace contextRef="#ctx0" brushRef="#br0" timeOffset="-3772">1828 928 7335,'0'0'3395,"0"0"-352,0 0-384,0 0-321,10-12-480,-10 12-994,0 0-768,-8-13-32,8 13 1,-11-12-33,11 12 0,-21-14 0,7 7 0,1 1 32,-4-1-64,-2 5 32,1-1 32,-4 3-32,2 0 0,1 4 0,-2 3 0,3 1 0,-2 2 0,4 4-32,-3 0 0,6 0 0,-3 4 0,5-1 0,3 0 64,1 1-64,5 2 64,2-3-32,0 1 64,7 1-32,0-3 64,4 0-64,2 0-64,3-1 97,4-1-129,0-3 128,4 1-160,-4-3 128,7-2-160,-3-4 128,4 1-32,-3-4 0,0 0-32,-1-4 32,0-5 96,-2 1-128,-1-4 160,-5-1-128,0-4 96,-3 0-96,0-4 96,-2-1-96,-4-3-64,-3-1 96,-4 3-128,0-1 32,-9 3-3139,-4-1-1282,6 9-607,-11-1-1,6 14 0</inkml:trace>
  <inkml:trace contextRef="#ctx0" brushRef="#br0" timeOffset="68469">3221 370 7687,'0'0'4228,"0"0"-608,0 0-641,0 0-257,0 0-512,-10-6-352,10 6-577,0 0-768,-17-9-513,17 9 0,-13-4 0,13 4 0,-19-9 0,19 9-32,-18-9 0,6 9 0,0-3 0,-1 3-33,0 0 33,1 0 0,-1 0 0,-3 0 0,3 5 0,1-5 32,-2 7 0,2-4 0,0 3 0,0-3 0,0 4 32,3-3 0,-2 5 0,-1-2 0,2-2 0,10-5 0,-17 16 1,17-16-1,-17 15 0,17-15 0,-17 18 96,10-7-96,0 1 128,-3 1-128,4-1 128,0 3-128,3 0 160,3-1-192,-6 1 0,6-1 32,0 3-64,7 0 32,-2 2-32,2-2 0,1 2-32,3 0 32,0 2-64,3-4 32,3-2 0,2 3 32,0-5-32,1 0 64,4 0 32,0-3 0,2-2 0,-2 0 32,0-6-32,-2-2 32,0 0 0,2-6-64,-5-1 32,-1-4-32,0-1 64,1-5 0,-4 3 32,-3-4-32,0-3 65,-6-1-1,-1-1 0,-5-2-64,0-3-3908,0 3-1345,-10-2-448,5 6-128,-10 1-129</inkml:trace>
  <inkml:trace contextRef="#ctx0" brushRef="#br0" timeOffset="67282">3198 549 10698,'0'0'4004,"0"0"-417,0 0-352,0 0-608,0 0-641,0 0-833,0 0-961,0 0-64,-11 5-64,11-5 32,-18 0-96,6-5 32,-1 5-32,-5 0-32,-2-4 32,1 4 0,-2 0 0,1-3-1249,6 3-2979,-2 0-769,-1 0-576,17 0 96,-22 3-160</inkml:trace>
  <inkml:trace contextRef="#ctx0" brushRef="#br0" timeOffset="67867">3070 446 15182,'0'0'4196,"0"0"-736,2 10-866,-2-10-1089,5 12-1184,-5-12-161,7 22 64,-2-9-96,0 5 64,-2 0-95,-3 2-97,5 1 64,-5-3-32,0-3-545,0-4-3330,0-11-930,0 0-800,0 0 31,-8 0-159</inkml:trace>
  <inkml:trace contextRef="#ctx0" brushRef="#br0" timeOffset="71068">4402 642 12780,'0'0'4837,"0"0"-705,0 0-1090,12-3-1600,-12 3-1410,0 0-64,9-17 32,-9 17 0,10-18 0,-3 7 0,0 0-32,3-1 0,-1-2 32,2 1 0,1-6-64,0 2 64,3-2-96,0-1 96,1-1-64,-1 0 64,2 0-65,-2 1 33,1 2 64,-1 3-32,-2-2 33,0 3-1,-2 3 32,-2 0-64,-9 11 64,13-16 0,-13 16-32,9-14 0,-9 14 0,7-10-192,-7 10-3780,0 0-1153,0 0-256,0 15-128,-7-10-32</inkml:trace>
  <inkml:trace contextRef="#ctx0" brushRef="#br0" timeOffset="72893">4677 6 14478,'0'0'4996,"0"0"-832,0 0-1281,0 0-2082,0 0-801,0 0-32,0 0-32,0 0-64,0 0-2947,0 0-1698,16 7-640,-16-7-128,0 0 64,12-5 2658</inkml:trace>
  <inkml:trace contextRef="#ctx0" brushRef="#br0" timeOffset="73304">4858 1 15471,'0'0'4356,"0"0"-865,0 0-1057,0 0-1152,0 0-1122,9 0-32,-9 0 0,0 0-32,0 0-192,0 0-3684,0 0-1312,0 0-418,0 0-95,0 0 0</inkml:trace>
  <inkml:trace contextRef="#ctx0" brushRef="#br0" timeOffset="73685">5046 6 14574,'0'0'4900,"0"0"-1056,0 0-1185,0 0-1634,0 0-801,0 0-64,0 0-96,0 0-2530,0 0-2723,0 0-320,0 0-161,0 0 33,0 0 2658</inkml:trace>
  <inkml:trace contextRef="#ctx0" brushRef="#br0" timeOffset="75220">1 336 14894,'0'0'4004,"0"0"-641,0 0-704,0 0-1058,0 0-1473,0 0-128,9-7 0,-9 7 0,0 0 32,10 0-1922,-10 0-2241,0 0-802,13-6-608,-13 6-1,0 0 898</inkml:trace>
  <inkml:trace contextRef="#ctx0" brushRef="#br0" timeOffset="75588">203 311 11403,'0'0'5125,"0"0"-577,0 0-1537,0 0-1890,14 3-1121,-14-3-32,0 0 32,12 0-32,-12 0-64,10 0-2499,-10 0-1697,16 0-737,-16 0-256,0 0-128,0 0 2979</inkml:trace>
  <inkml:trace contextRef="#ctx0" brushRef="#br0" timeOffset="76152">440 290 17328,'0'0'5478,"0"0"-1443,0 0-3842,0 0-33,0 0-160,0 0-4356,0 0-1154,0 0-63,0 0-192,-9-4-129</inkml:trace>
  <inkml:trace contextRef="#ctx0" brushRef="#br0" timeOffset="52093">3749 919 9737,'0'0'3876,"0"0"-513,0 0-704,0 0-481,0 0-481,0 0-480,0 0-1088,0 0-65,0 0-32,0 0 32,3 12 0,-3-12-32,0 13 32,0-13 0,-3 22 0,3-6 0,-5 0 0,4 4 0,1 5-96,0 2-96,0 2 64,0 2-96,0-6 64,0 3-64,0-6 63,5-5-63,-5-7 128,0-10 32,0 0 0,0 0-32,0 0 32,7-20 160,-7 6-160,0-5 161,0-2-97,0 0 96,0-4-96,0 0 96,-5-4-64,2 0-128,-1 1 96,-3-1-96,4 5 64,-2-3-64,1 7 32,-1 4 0,3 2 0,2 5 0,0 9 64,0 0-64,0 0 0,0 0 32,0 0 0,0 0-32,0 15 32,0-4-32,7 0 0,0 3 0,2 3 0,1-2 32,1 2-32,5 3 32,0-3-32,2 1 32,-1 0-32,3-2 32,-1 2-128,0-3 160,4 3-160,-3-3-64,3-1 64,-3-1-96,1-2 128,0-1-161,-4-1 225,1-4-224,-3 2 256,-2-6-32,-1-1 0,-12 0 0,18 6 0,-18-6 0,12 0-32,-12 0 32,0 0-32,10-17 224,-10 17-224,0-22 225,0 8-97,0-3 64,0-4-64,0-1 96,-7 0-96,5-1-128,-2-2 128,-1 1-96,1 5 32,2 2 0,2 1 32,-4 3-32,4 13 0,0-15-512,0 15-3043,0 0-994,-5-12-672,5 12-31,0 0-98</inkml:trace>
  <inkml:trace contextRef="#ctx0" brushRef="#br0" timeOffset="53248">4231 888 12396,'0'0'3875,"0"0"-479,0 0-546,11 11-800,-11-11-1217,0 0-769,0 12-32,0-12 64,5 17-32,-5-17 0,3 20-32,-3-6 64,0 1-64,6 5 33,-6 4-130,6 3-95,-2 2 64,0 2-128,3 1 96,0-3-64,2 2 64,0-4-97,0-7 193,-2-5 32,-7-15-64,12 10-2786,-12-10-1474,15-13-481,-15-3-384,9 4 64,-9-6 2787</inkml:trace>
  <inkml:trace contextRef="#ctx0" brushRef="#br0" timeOffset="54033">4508 1123 14350,'0'0'4228,"0"0"-897,0 0-1089,-12 0-1153,0-3-961,-5-2-128,-4 0 128,-5 0-96,-3 1 96,-2 1-352,0-5-3459,0 8-1250,0-2-160,7 2-192,0 0 0</inkml:trace>
  <inkml:trace contextRef="#ctx0" brushRef="#br0" timeOffset="53644">4443 952 13677,'11'-4'4100,"-11"4"-705,0 0-897,8 13-992,-8-13-1410,0 15 0,5-2-32,-1 2 32,-1 6-128,3 2-128,-2 5 96,3-1-96,1 3 64,-1 1-97,2-2 65,-3-1-64,2-5 160,-3-4 32,1-2-32,0-6 32,-6-11-512,0 0-2755,0 0-1218,0 0-447,0-21-225,0 21 64</inkml:trace>
  <inkml:trace contextRef="#ctx0" brushRef="#br0" timeOffset="55069">4677 1168 10826,'0'0'4132,"0"0"-1089,0 0-833,0 0-608,0 0-321,0 0-705,0 0-544,8 11-32,-8-11 0,0 0 0,18 0 0,-18 0 0,21 7-32,-10-6 32,1 3 0,0 1 64,-3 0-32,-9-5 65,16 17 31,-16-17 0,0 20-32,-2-10 32,-8 1 0,2-1-32,-5-2-32,-1 0-32,2 1-32,2-5-32,10-4 0,-15 6-32,15-6 0,0 0-32,0 0 0,0 0 0,0 0 0,0 0 32,15 11 0,-5-8 64,1 2 32,2-1 0,-1 4-32,1 0 0,-1 0 32,-2 4 0,-3 3 32,-1 0 32,-1 2-32,-5-3 32,0 1 32,0-1-32,-12-3 0,1-2 0,-4-9-31,-3 3-1,-3-6-128,-1-6-3332,-2-7-1472,5 4-321,-4-9-128,6 6-64</inkml:trace>
  <inkml:trace contextRef="#ctx0" brushRef="#br0" timeOffset="8103">2321 577 7431,'0'0'3523,"0"0"-416,0 0-256,0 0-513,0 0-416,0 0-673,0 0-864,0 0-353,-16 2-32,16-2 0,-15 0 0,15 0 0,-19 0 0,7 0 0,-4 0 32,1 0-32,-1 0 32,1 0 0,-2 0 0,4 0 0,-5-2 32,5 2-96,0-4-2819,2 4-1121,1-7-768,10 7-161,-15-3-160,15 3 3556</inkml:trace>
  <inkml:trace contextRef="#ctx0" brushRef="#br0" timeOffset="8731">2301 422 8968,'0'0'3139,"0"0"-224,0 0-416,0 0-321,0 0-545,0 0-672,-17-12-929,17 12-64,-14-4 32,3 4-32,-1-4 32,0 4-32,-2-6 64,-2 6-32,2 0 0,1 0 0,-4 0 0,3 7 32,-3-2-32,3 2 0,-2-2 0,2 3 32,1 3 96,-2-3-128,2 3 128,4-1-160,-3 1 160,6 1-128,-1 0 97,2 2-97,5 0 0,0 1 64,0-2-64,0 4 64,8-2-32,2 2 32,1-3-64,2 3 96,2-2-32,2 1 0,5-1 0,0-3 0,3 1 32,4-2-64,-3-1 32,3-2-64,-2 1 0,3-4 0,-1 1 32,-4-6-64,1 0 64,-2 0 0,-4-6 0,4-2 32,-6-6-32,0 0-32,-5-1 0,0-2 0,-7-5-32,-4 1-32,-2-1 64,-7-3-32,-1-1-64,-9-1-1345,-3-3-2691,1 6-865,-9-4-128,8 10-96,-5-2 2627</inkml:trace>
  <inkml:trace contextRef="#ctx0" brushRef="#br0" timeOffset="77596">2801 580 11018,'0'0'3652,"-12"-3"-225,12 3-480,-12 0-481,12 0-576,-13 2-737,13-2-1409,-17 0-1730,6 0-1794,1-2-1056,10 2-449,-22 0-96,22 0 352</inkml:trace>
  <inkml:trace contextRef="#ctx0" brushRef="#br0" timeOffset="78060">2596 566 11819,'0'0'4196,"-12"3"-576,12-3-1250,-17 0-3299,17 0-2210,-20 0-1922,20 0-288,-18 0-160,18 0 3491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20:58:5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11 16143,'0'0'5221,"-12"0"-1217,12 0-2306,0 0-1666,0 0-32,0 0-1538,-19-10-3555,19 10-480,0 0-96,0 0-129,-19 0 2371</inkml:trace>
  <inkml:trace contextRef="#ctx0" brushRef="#br0" timeOffset="-356">345 37 12908,'0'0'4869,"0"0"-1506,0 0-1153,0 0-769,0 0-448,0 0-640,0 0-321,0 0-64,-15 0 0,15 0-1153,0 0-2755,-17-5-1121,17 5-416,0 0 32,-16 0 448</inkml:trace>
  <inkml:trace contextRef="#ctx0" brushRef="#br0" timeOffset="-676">726 34 14830,'0'0'5285,"0"0"-961,0 0-2178,0 0-2114,0 0-32,0 0 0,-15 11-32,15-11-64,0 0-1890,-22 0-2242,22 0-833,-18-6-448,3 6 32,15 0 1249</inkml:trace>
  <inkml:trace contextRef="#ctx0" brushRef="#br0" timeOffset="-7339">771 392 14093,'0'0'5061,"11"17"-1345,-11-17-1859,13 15-1793,-13-15 33,10 19-33,-2-5 0,5 3-64,-3 2 64,5 5-64,-4 3 32,4 3-64,-1 1 64,1 4-96,0-4 0,-5-1-2339,5-2-2657,-8-8-418,3 0-159,-10-20-64,7 13 4996</inkml:trace>
  <inkml:trace contextRef="#ctx0" brushRef="#br0" timeOffset="-6544">1369 970 12908,'0'0'4228,"0"0"-769,0 0-800,0 0-1218,0 0-1409,0 0-32,0 0-32,-11 5-32,-7-5 32,-2 0-32,-3 0 32,-3 0-32,-4 0 32,4 4-32,-3-4 32,7 7 128,3-2-64,6 0 192,13-5-96,-10 13 161,10-13-129,10 16 128,5-5-128,7-1-32,3 4 1,6 5-129,1-1 32,5 3-96,-3 2 64,-2 3-65,-1 1 1,-6 1-32,-9-2 0,-6 1 0,-10-4 32,-4-5-32,-12-4 32,-9-4 32,-9-10 0,-2 0 0,-8 0 32,2-11 0,1-1-64,3 0-1314,5-1-2401,10-4-1090,8 5-512,6-4-64,9 16 1185</inkml:trace>
  <inkml:trace contextRef="#ctx0" brushRef="#br0" timeOffset="-5175">1763 1118 13901,'14'5'4324,"-14"-5"-768,13 4-994,-13-4-1057,23 0-1376,-7 0-1,5 0 0,4 0-64,1 0-32,9 0 0,2 0-32,5 0 0,1 0 0,6 0-32,-3 0 32,2 6-32,-1-6 0,-4 0 32,-6 0-32,-6 5-2114,-6-5-2274,-12-5-961,-13 5-65,0 0-127,0 0 2306</inkml:trace>
  <inkml:trace contextRef="#ctx0" brushRef="#br0" timeOffset="-4499">2940 961 9545,'0'0'4805,"14"0"-994,-14 0-864,0 0-865,0 0-545,0 0-960,0 0-513,0 0-64,0 0-32,0 0-32,-20 0 32,4 0 0,-4 0-32,-3 0 32,-2 0-32,-5 0 32,8 4 0,-1-4 0,4 8 0,4-8 128,15 0-32,-16 16 96,16-16-64,0 16 128,0-16-128,14 18 96,1-8-95,3 1-1,5 3-64,2-2-32,2 6-32,1-1 0,0 3-32,-1 1-33,-4-1 33,-6 1 0,-1-1 0,-6 2 0,-4-4 32,-6-4-32,0 0 96,0-14-64,-16 18 32,3-10-32,-10-8 32,-1 4 32,-5-4-32,-2 0 64,-1-6-96,2 0-1762,5-1-2305,2-8-962,23 15-256,-15-32-96,22 15 1569</inkml:trace>
  <inkml:trace contextRef="#ctx0" brushRef="#br0" timeOffset="-3311">3239 735 8680,'0'0'4388,"0"0"-704,10-15-609,-10 15-673,20-20-352,-7 4-801,4 1-1185,2-6 0,6 0-32,3-4 32,3-1-64,-2 1 32,2 0-64,-5 6 32,-1-4-192,-7 9-2594,-4 6-1923,-14 8-640,0 0-32,5-13-96,-5 13 3619</inkml:trace>
  <inkml:trace contextRef="#ctx0" brushRef="#br0" timeOffset="-2503">3633 134 10218,'0'0'4836,"0"0"-928,0 0-961,0 0-961,0 0-705,0 0-897,14 0-320,-14 0-32,0 0-576,14 5-2659,-14-5-1506,0 0-480,18 0-224,-18 0 32</inkml:trace>
  <inkml:trace contextRef="#ctx0" brushRef="#br0" timeOffset="-2163">3906 134 14638,'0'0'4548,"0"0"-1089,0 0-1377,0 0-1249,0 0-737,13 12-64,-13-12 32,0 0-32,0 0-32,15 0-1857,-15 0-2467,15 0-801,-15 0-192,16 0-128,-16 0 1729</inkml:trace>
  <inkml:trace contextRef="#ctx0" brushRef="#br0" timeOffset="-1840">4244 108 12204,'0'0'5413,"15"0"-513,-15 0-1825,0 0-2851,0 0-288,0 0-2178,0 0-2530,0 0-481,0 0-192,0 0 31,-15 13 2788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7T16:37:42.037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  <inkml:brush xml:id="br2">
      <inkml:brushProperty name="width" value="0.035" units="cm"/>
      <inkml:brushProperty name="height" value="0.035" units="cm"/>
      <inkml:brushProperty name="color" value="#ED1C24"/>
    </inkml:brush>
  </inkml:definitions>
  <inkml:trace contextRef="#ctx0" brushRef="#br0">1777 2454 10250,'0'0'3139,"0"0"-225,0 0-255,0 0-705,0 0-929,-15 7-961,15-7 0,-15 0-32,15 0-32,-25 0 0,8 0-32,-2-3 64,-1 3-32,-1 0 32,-3 0-128,3 0 128,1 5-96,4-5-1410,1 0-2145,-2 0-801,17 0-609,-22-5-32,22 5 2659</inkml:trace>
  <inkml:trace contextRef="#ctx0" brushRef="#br0" timeOffset="1">1548 2389 9513,'0'0'4068,"0"0"-801,-15 5-705,15-5-1216,-17-7-1090,17 7-192,-24-14 32,8 4-64,0 0 0,-2 2-96,-1-2-2082,-1-2-1890,20 12-929,-31-5-63,31 5 31,-22 0 4997</inkml:trace>
  <inkml:trace contextRef="#ctx0" brushRef="#br0" timeOffset="2">1542 2460 11883,'-10'18'3652,"10"-18"-609,-5 13-801,5-13-833,-11 19-1185,11-19-192,-14 22 192,4-8-224,3-1 161,-5 0-129,4 0 96,1 0-96,7-13-96,-10 17-2659,10-17-1185,0 0-896,0 0-161,0 0-96,0-13 3524</inkml:trace>
  <inkml:trace contextRef="#ctx0" brushRef="#br0" timeOffset="3">1225 3236 11371,'0'0'3235,"0"0"-449,0 0-607,-7-16-610,7 16-928,-8-14-449,8 14-64,-12-20 0,12 20-96,-13-23 32,13 23 32,-13-22-64,13 22-1377,-16-19-2114,16 19-769,0 0-705,-23-20 0,23 20 1378</inkml:trace>
  <inkml:trace contextRef="#ctx0" brushRef="#br0" timeOffset="4">1473 3283 10570,'0'0'3267,"0"0"-96,-9 13-673,9-13-864,0 0-1025,0 0-545,0 0-32,0 0 0,0 0 0,0 0-32,0 0 128,0 0-64,0 0 32,0 0-32,0 0-32,0 0 32,-13 5-32,13-5 0,-15 0-96,15 0 64,-23-6-32,6 2 32,1-2 128,-5 3-128,1-4 128,-1 0-128,2 3 128,-2-3-192,5 2-2562,4 5-1474,-7-10-576,19 10-385,-25-3 96,25 3 3748</inkml:trace>
  <inkml:trace contextRef="#ctx0" brushRef="#br0" timeOffset="5">1194 3261 11755,'-7'11'4516,"7"-11"-1152,-15 24-1090,5-9-1698,-4 3-704,0 2 96,-3 0-160,0 0 192,-4-2-769,7-7-2946,1 4-930,-7-11-415,20-4-1,-14 0 2178</inkml:trace>
  <inkml:trace contextRef="#ctx0" brushRef="#br0" timeOffset="6">1961 36 12107,'0'0'4389,"0"0"-930,0 0-865,0 0-1024,0 0-1314,0 0-192,0 0 0,0 0-64,0 0-480,0 0-2595,0 0-1153,0 0-673,0 0-160,0 0 33,15 0 3298</inkml:trace>
  <inkml:trace contextRef="#ctx0" brushRef="#br0" timeOffset="7">2106 2 11979,'0'0'4933,"0"0"-673,0 0-1922,0 0-2306,0 0-32,0 0 32,5 13 0,-5-13-32,0 0-1217,0 0-2050,15 0-801,-15 0-576,0 0-257,16-9 33</inkml:trace>
  <inkml:trace contextRef="#ctx0" brushRef="#br0" timeOffset="8">2296 33 15310,'0'0'4773,"0"0"-1346,14 10-2946,-14-10-449,0 0 0,0 0-1794,0 0-2562,0 0-577,13 8-159,-13-8 31,0 0 2050</inkml:trace>
  <inkml:trace contextRef="#ctx0" brushRef="#br0" timeOffset="9">1443 459 13325,'-6'13'4612,"6"-13"-576,0 0-801,0 0-1441,0 0-1634,0 0-96,0 0-32,0 0-64,0 0 32,0 0-32,0 0 32,0 0-64,0 0 64,0 0 0,0 0 32,0 0-32,0 0 64,0 0 0,0-17 32,0 17-32,0 0-1089,4-16-2626,-4 16-994,5-18-448,-5 18-256,6-21-64</inkml:trace>
  <inkml:trace contextRef="#ctx0" brushRef="#br0" timeOffset="10">1507 333 10986,'0'0'3748,"0"0"-513,0 0-480,14-4-802,-14 4-960,0 0-929,0 0-64,0 0 32,13-14 1,-13 14-33,0 0 0,13-7-33,-13 7 1,0 0-32,15-9 64,-15 9-2146,0 0-2114,16-10-608,-16 10-97,0 0 32,10-15 2435</inkml:trace>
  <inkml:trace contextRef="#ctx0" brushRef="#br0" timeOffset="11">1450 476 5637,'0'0'3364,"0"0"-33,0 0-320,0 0-353,0 0-320,0 0-256,0 0-384,0 0-577,0 0-769,0 0-288,12-20-64,-12 20 0,0 0 0,6-13 0,-6 13 0,0 0 0,0 0 32,5-12-64,-5 12 32,0 0 0,7-17-32,-7 17 0,11-16 32,-11 16-32,10-16 0,-10 16 0,9-15 0,-9 15 32,0 0-32,12-16 32,-12 16-32,0 0 64,12-13-32,-12 13 32,0 0 96,10-14-32,-10 14-96,0 0-2402,0 0-1506,7-19-832,-7 19-321,0 0-160,0 0 865</inkml:trace>
  <inkml:trace contextRef="#ctx0" brushRef="#br0" timeOffset="12">1696 221 12139,'0'0'4517,"0"0"-834,0 0-768,0 0-1057,0 0-1154,0 0-640,18 6-64,-18-6-96,18-6-64,-18 6 96,25-3 0,-10 3 32,1-9 0,0 9 64,0-5 0,-1 5-32,1-9-2562,-2 9-1378,-14 0-672,16-3-257,-16 3-256,0 0 737</inkml:trace>
  <inkml:trace contextRef="#ctx0" brushRef="#br0" timeOffset="13">2072 177 12588,'0'0'4356,"0"0"-672,0 0-738,15 9-928,-15-9-1057,14 0-897,-14 0-128,23 6 32,-10-6-64,3 5 96,-1-5-32,2 8 32,2-8 32,-2 7 64,2-1 0,-1-3-96,0 3-2594,-2 0-1698,-16-6-673,26 3-224,-26-3-128,13 0 1057</inkml:trace>
  <inkml:trace contextRef="#ctx0" brushRef="#br0" timeOffset="14">2483 259 8424,'0'0'4068,"0"0"-545,0 0-448,18 11-448,-18-11-385,15 7-545,-15-7-864,16 15-545,-16-15-128,23 22 33,-23-22-129,22 22-32,-10-12-32,1 3-32,2 1 32,-3-3 64,2 3-32,-14-14-1025,23 14-3075,-23-14-833,15 12-352,-15-12-32,0 0-128</inkml:trace>
  <inkml:trace contextRef="#ctx0" brushRef="#br0" timeOffset="15">2799 504 12876,'0'0'5093,"10"32"-577,-5-9-1313,0-2-2018,5 5-1121,0 1-31,-2 1 31,2-3-32,-1-2 32,0-5-64,-2-5-2979,-7-13-1858,15 12-384,-15-12-64,0 0-192,0-24 2146</inkml:trace>
  <inkml:trace contextRef="#ctx0" brushRef="#br0" timeOffset="16">3053 711 6598,'0'0'4388,"0"0"-544,0 0-577,0 0-224,0 0-449,0 0-640,0 13-1281,0-13-641,-15 15-64,15-15 0,-21 23-128,10-8 160,-4 3-160,0-1-65,3 3 129,-2-3-96,6-2 128,-1-2-96,9-13 256,-8 13-256,8-13-2050,0 0-1506,0 0-928,4-16 64,-4 16-321,0-16-160</inkml:trace>
  <inkml:trace contextRef="#ctx0" brushRef="#br0" timeOffset="17">2920 861 13517,'0'0'3875,"0"0"-319,0 0-834,0 0-1408,-17 0-1122,17 0-224,-21-11 256,7 2-96,-5 2 128,-1-3-128,-4-3-63,-4 2 127,-3 3-3427,0-7-1506,6 7-448,-5-3-64,11 11-192,-3-14 3171</inkml:trace>
  <inkml:trace contextRef="#ctx0" brushRef="#br1" timeOffset="18">132 1541 5061,'0'0'2626,"0"0"353,0 0 64,0 0-320,0 0-385,0 0-256,0 0-289,0 0-223,0 0-385,4 2-544,-4-2-513,0 0-64,4 0 0,-4 0-32,4 0 0,-4 0-32,5-2-64,-5 2 96,6-3-128,-6 3-64,7-4 96,-3 2-97,0-1 65,0 0-96,-1 0 192,1-1-192,-1 0 160,1 0 32,-1 0 0,-1-1 0,0 1 0,0-1 0,0 1 0,0-1 0,0 1 32,-1-1 0,-1 0-32,1 0 0,-1 0 0,0 0 32,0-1 0,0 0 0,0 0 0,-2 0-32,2 0 32,-1 0 0,1-1 0,-2 1-32,1 1 32,-1-1-32,1 1 32,-2-1-32,1 1 0,-1 0 0,0 0 0,-1 1 192,0-1-159,-1 1 191,1 0-128,-1 1 128,-1-1-64,2 1 96,-3 0-95,2 0-129,-1 1 160,0 0-128,0 1 64,-2-1-32,1 2 0,0 0 0,-1 0 32,0 0-64,-2 2 0,1 0-31,1 1-1,-1 0-64,2 0 32,0 3-65,0-1 33,2 1-32,0 1 0,1 1 0,0 0-32,1 0 32,0 1 0,1-1-32,1-1 32,1 2 0,0-2 0,0 1 0,2 0 0,-1-1 32,0 2-32,0-2 64,-1-1-32,2 1-1,-2-2 1,1 0 97,1 0-65,0 0 32,1 0 0,0 1 0,0-1 0,1 1 32,1-1 0,-1 0 0,3 0 32,-1-1 0,2-2 32,0 0 0,2-1 0,0-1-352,0 2-3972,1-2-416,-3-1-1,0-2-191,-4 2-65</inkml:trace>
  <inkml:trace contextRef="#ctx0" brushRef="#br1" timeOffset="19">193 1353 6182,'0'0'2947,"0"0"320,0 0-192,0 0-161,0 0-543,0 0-450,0 0-639,0 0-353,0 0-449,0 0-288,0 0-128,0 0-32,0 0 0,0 0 0,0 0 0,0 0-32,0-4 0,0 4 0,0 0 0,0 0 0,2-3 0,-2 3 0,0 0 32,3-4-32,-3 4 32,0 0 0,0 0 0,2-4-32,-2 4 33,0 0-33,0 0 32,0 0-32,0 0 32,2-4 0,-2 4 0,0 0 32,0 0-32,0 0 0,0-4 32,0 4-64,0 0 32,0 0-64,0 0 32,0 0 0,0-4 0,0 4-32,0 0 32,0 0 0,0 0 0,0 0 32,4-3-32,-4 3 0,0 0 0,0 0 0,0 0 32,0 0-32,1-4 0,-1 4 0,0 0 0,0 0 0,0 0 0,2-4 0,-2 4 32,0 0-32,0 0 0,0 0-32,0 0 32,0 0-32,0 0-2402,0 0-1955,0 0-671,0 0-225,1-4 64,-1 4 1377</inkml:trace>
  <inkml:trace contextRef="#ctx0" brushRef="#br2" timeOffset="20">339 1292 7271,'0'0'3779,"0"0"-351,0 0-514,0 0-415,0 0-577,0 0-545,4 0-512,-4 0-737,0 0-64,4 0 32,-4 0-32,4-2 0,-4 2-32,5-3 0,-5 3 0,6-4 0,-6 4-32,6-5 32,-6 5 0,5-7 32,-5 7-32,5-6 0,-5 6 0,3-7 33,-1 3-33,-1 1 32,1-1-128,-1-1 96,1 1-64,-1 0 64,1 0-64,-1 0-97,1 0 97,-2 0-128,2 1 160,-2-1-160,0 0 192,0 0-192,1 0 192,-1 0-32,0 0 32,0 1 0,0-1-32,0 0 32,0 0-32,0 1 0,0-1 0,0 0 0,0 1 0,0-1 0,0 0 0,0 1 0,0-1 32,0-1 96,-2 2-96,2-1 128,-2-1-160,2 1 161,-3-1-129,2 1 128,-1-1-160,1 1 0,-1-1 64,1 0-64,-1 1 32,1 0 0,0 0 0,-1 0-32,2 4 32,-3-6-32,3 6 0,-3-6 0,3 6 0,-3-6 0,3 6 32,-5-6-32,5 6 0,-4-6 0,4 6 0,-4-5 0,4 5 0,-5-6 0,5 6 32,-5-4-32,5 4 32,-5-4 0,5 4 32,-4-2 0,4 2 0,-5 0-32,5 0 32,-6 0-32,6 0-32,-7 1-32,3-1 32,1 0-32,-1 2 0,0-2 0,1 0 32,3 0 0,-7 2 32,3-2-64,0 1 32,0-1-32,0 2 32,-2-2-32,1 1 32,-1-1 0,1 1 32,-1 1 0,0-1 96,2 0-32,-1 1 33,-1-1-33,2 2 0,0 0-32,-1-1 0,1 2-32,0-1 0,0 0 0,1 1-32,3-4 32,-6 7 32,2-2-32,2 0 32,-1 1-32,0 0 0,0 1 160,-1 0-192,1 0 193,0 0-129,0 1 128,0-1-128,1 1 128,1 0-160,1 0-64,-2 0 96,2 1-96,2-1-96,-2 0 128,1 0-96,1 0 96,0-2-32,0 1 64,-1-2-96,1 0-96,1 1 160,-1-1-192,1 0 224,-1-1-257,0 2 193,2-2-192,-2 1 160,2 0 64,-1-2-64,0 2 32,1-2 0,-1 2 0,1-2 32,0 1 0,0-1-32,0 1 32,1 0 0,0-1-32,0 1 0,0-1 0,0 0-32,0 0 32,0-1-32,1-1 0,0 0-1,0-1 33,1 0 32,1 0 0,-1 0-32,1-2 64,0 0-32,-1 1 0,0-2 0,-1 0 0,0 0-64,-1-1 64,1 0 0,-2-1 32,1 1-32,0-2 32,-1 0-32,1 1 65,-1-1-65,0-1-97,-1 1 65,2 1-64,-2-3 32,1 2-64,-1-2 96,1 1-128,-1 1 160,0-2-32,-1 0 32,0 0-32,0 2 32,-1-3 0,-1 3 32,1-2-32,-1 0 0,0 2 32,0-2-32,0 0 0,-2 2 0,1-1 0,-1 0-32,0 1 32,0-1 0,-1 2 0,0-1 0,1 0 160,-1-1-192,0 1 192,1 1-192,-1-1 160,1 1-96,-1 1 64,1-1-64,-1 1-64,1 0 64,2 4-64,-7-7 32,2 5-32,0-2 32,0 1 0,0 1 0,-2 0 0,1-1 0,-1 2 32,1 1 32,-2-1 1,1 1 31,0 1-32,-1 0 0,1 1 0,0 0 64,-1 1-64,0 0 64,1 1-32,0 0 0,1 1 0,-1 1 0,1 0 1,0 1-65,1 0 0,0 2-32,0-2 0,1 1 0,1 1-32,-1 0 0,1-2 0,0 2-1,1 0 1,0-1 0,2 1 0,-1 0 0,1 0 0,0 0 0,0 0 32,2 0 32,0-1-32,0 1 32,0-1-32,1 0 32,1 1 0,-1-1-32,1-1-64,-2 1 32,2-1-32,-1 0 0,1-1 0,-1-1-32,0 0 32,1 0 0,0-2 0,-1 0 0,1 0 0,0-1 32,-1 1 0,1-1-32,0 0 32,-1-1 0,-3-1 0,7 3 0,-4-2 32,1 1-65,0-1 65,-1-1-64,2 1 64,-1-1-64,0 0 64,1 0-32,-1-1 32,1 0-32,0-1 64,0 1-32,0-1 32,0 0 0,0-2 64,0 0-31,0 0-1,0-1 32,-1 1 0,-1 0-32,-1-2-32,0 2-32,-1 0-2050,-1 0-1826,2-1-736,-2 5-97,0-5-512,0 5 1</inkml:trace>
  <inkml:trace contextRef="#ctx0" brushRef="#br2" timeOffset="21">349 1289 11787,'-8'8'4196,"2"-5"-801,0-1-608,-3 0-705,2-2-961,-3 0-993,0-3-64,0-1 32,1-2-64,-1 0 0,1-4-64,1-1 0,1-2-32,0 0 0,3-2-32,2 1 32,2 0 32,3 1-32,2 3 96,2 0 32,2 4 64,2 2-32,1 2 64,0 2-32,0 2 33,0 2-33,-1 2 0,-2 1-64,0 1 0,-3 2-32,-1 0 32,-2 2-64,-2-1-32,-1 0-32,-4 0-32,-1-1 32,-2-1-32,-2-1 64,-1-3-96,-1-2 64,-2-3-33,2-1 65,-1-4-32,1-3 32,1-2-64,3-2 64,0-2-64,2-1 64,3 0-32,2-1 32,2 3 32,4 0 32,2 2 64,2 2-32,1 3 96,0 2-32,1 3 97,0 3-65,0 1 0,-2 3-32,0 2 32,-1 2-96,-2 3 32,-2 0-96,-2 0-64,-3 0 0,0 0-64,-5-2 32,-3-3-32,-2-2 64,-1-4-96,-1-2 64,-2-3 0,2-3 64,0-3-97,1-1 97,3-3-96,1-1 96,3-1-32,3 0 64,2 1-32,3 0 96,3 3 32,1 1 0,3 4 97,1 2-65,0 4 64,1 0-32,-2 6 32,-1 1-96,-1 1 0,-1 5-64,-3 0 0,-1 2-96,-3 1 0,-1 0-64,-5-2 32,0-1 0,-5-3 0,-1-3 32,-2-3-64,-1-4 32,0-5 0,1-1 31,-1-5-31,3-2 32,2-1-32,3-3 32,3 0 0,3-1 64,3 1 64,3 2-32,3 3 96,2 2 0,3 4 65,-1 3-65,1 5 64,-1 2-96,0 5 64,-1 2-96,-3 2 0,-2 1-64,-2 2-32,-3 0-96,-2-1 32,-3 1 32,-3-3-32,-2-3 64,-4-3-64,0-2 0,-3-5-32,1-3 96,0-4-65,-1-2 33,4-4-64,3-1 64,2-2 0,4 0 64,2 2 32,5-1 0,4 3 64,2 2 0,3 5 65,1 2-33,0 3 32,0 4-64,-2 4 32,0 1-64,-2 3 0,-3 1-96,-3 1 0,-2 0-64,-3 0 32,-1 1 0,-4-3-32,-4-1 64,-2-2-32,-1-3 64,-1-4-64,-1-2 64,2-6-96,1-1 64,2-4-33,3-2 1,5-1 0,1 0 0,3-2 0,3 3 64,2 1 32,1 2 0,2 1 64,1 5 0,0 1 33,-1 3-1,0 5 0,-2 1-32,-1 2 0,-3 3-64,-2 0-32,-3 2-64,-1 1 0,-4-1 0,-1-2 0,-3 0 96,-2-3-96,-2-2 32,1-3 32,-1-3 0,0-4-96,1-2 96,2-4-96,2-3 64,2-2-65,3 0 97,3-3-32,1 2 32,5 1 32,2 2 32,4 3 65,1 2-65,1 5 96,0 3-64,-1 3 32,-1 3-32,-2 3 0,-2 2-64,-1 3 0,-4 0-96,-1 3-32,-3-1 0,-3 0 0,-3-1 64,-4-2-32,-1-2 64,-4-3-64,1-3 96,-3-3-32,1-2 32,1-6-96,1-1 0,3-4 0,3-2 32,5-2-64,4 0 64,2-2 64,6 2 0,3 2 64,3 1-32,3 3 96,0 4-32,-1 3 64,-1 5-96,-2 3 64,-2 3-128,-2 2 65,-3 2-97,-2 3 0,-3 1-65,-2-1-63,-3 1 32,-2-1 0,-3-2 32,-3-2-32,-1-3 64,-2-3-64,0-4 96,-1-3-64,1-5 32,2-2-32,3-3 32,2-3-32,2-1 32,5 0-64,3 1 64,4-1 32,1 4 32,4 2 96,2 3-64,1 4 96,-1 3-64,1 3 64,-2 4-96,-1 1 32,-1 2-64,-3 3 32,-2 0-96,-3 1 0,-2 1-64,-2-1 0,-4-1 32,-2-2 0,-3-1 64,-2-4-96,-1-3 64,-1-3-32,1-3 96,0-3-96,1-3 96,2-3-96,2-2 0,3-2 0,3 0 64,3 0-64,0 0 32,5 1 64,2 2-32,2 3 64,1 3 0,1 3 32,1 3 0,0 4 32,0 3-32,-1 3 64,-1 2-64,0 2 0,-3 1-96,-2 2-32,-3 0-32,-2-1-32,-5-1 32,-1-2-64,-4-3 64,-2-3-64,-1-4 96,-2-5-32,0-2 64,1-4-64,1-3 64,1-4-96,3-1 32,1-2-33,3 0 33,2 0 32,3 1 0,3 1 32,2 3 0,4 3 96,1 3-31,2 4 63,1 3 0,-1 2 32,0 3-96,-1 3 64,0 2-96,-4 3 64,-1 1-96,-2 0-32,-3 1-32,-1 0 0,-4-1 0,-3-2 0,-2-2 32,-1-3-64,-2-4 64,-1-3-32,0-3 64,2-3-32,-1-3-32,3-2-32,1-3 31,3 0 1,1-1 0,3-1 0,2 0 32,3 3 32,1 1 32,4 2 64,2 3 0,0 3 65,1 3-33,0 2 64,0 4-96,0 3 64,-1 2-96,-3 2 32,0 3-64,-3 1-32,-2 0-64,-3 0-32,-2 0 32,-4-4-32,-2-1 64,-3-5-96,-1-3 64,-2-3-32,0-4 64,0-2-32,2-4 32,0-1-96,3-2 63,3-1 1,3-1 0,3 1 32,3 1 32,2 2 64,4 0 0,1 5 129,1 2-97,0 4 96,0 1-96,-1 5 64,-1 3-96,-1 3 32,-1 3-64,-2 0-32,-3 2-32,-2 0-64,0 0 0,-4-2 32,-2-2 32,-2-4-64,-2-3 32,-1-4-32,0-2 64,-1-4 0,0-2 32,2-3 128,0-2-192,3-2 160,1-2-128,3 0-64,3-1 64,2 2 0,3 1 32,2 0-193,2 5 258,1 1-130,1 3 194,-1 4-1,-1 0 0,0 5 0,-1 1-64,-2 4 0,0 0-32,-2 2 0,-2 3-32,-2-1-64,0-1 0,-3 0 0,-3-2 0,-1-3 0,-2-3 32,-1-3-96,-1-4 96,0-3-32,2-3 32,-2-3-97,3-2 65,2 0 193,1-3-194,3 1 33,2 0 0,3 2 32,2 1 32,2 1 65,2 3-33,1 1-128,0 5 192,0 2 64,-2 0-96,2 5 64,-3 2-64,0 2 0,-1 2-64,-2 3 0,-3-1-64,-1 2-64,-1-1 32,-4-2-32,-2-2 32,-2-2-32,-1-2 64,-1-4-96,0-4 32,0-2 0,3-3-1,0-3 1,4-2 0,1-1 0,3-2 32,1 0 0,3 1 32,2 2 64,1 1 32,1 4 64,0 1 0,2 3 33,-1 3-33,-1 3 64,0 1-64,-1 3 0,-1 3-64,-1 0-32,-3 3-32,0 0 0,-2 0-64,-3-1 0,-1-1 0,-3-3 0,0-2 32,-3-2-32,1-4 0,-1-3-32,1-2 64,0-2-32,1-2 32,2-1-65,1-1 65,3-2-32,2 1 64,1 0 0,3 0 0,2-1 64,3 3-32,0 2 65,1 2-1,1 1 32,-2 3-32,1 2 64,-2 3-64,0 3 32,0 2-64,-3 2 0,-1 2-32,-2 1-64,-2 2-32,-2 1 0,-2 0 0,-2-1-32,-3-2 0,0-2 32,-2-2 32,1-4-32,-1-2 32,1-3-32,2-4 0,0-4 0,2-1 32,2-4-32,1-2 31,3-1 1,0-3 0,3 2 32,2 0 0,3 2 64,1 2 1,1 2 31,1 4 32,0 4 32,0 3-64,0 3 64,-1 3-32,0 4 0,-2 3-64,-2 2-32,-1 1-64,-2 3-32,-3-1-32,-2 0 0,-4-2 0,-2-2 0,-2-3 64,-1-2-64,-2-4 64,2-2-32,-1-3 32,2-4 0,1-3-32,3-3 0,1-2 0,3-2 0,2-3 31,2 0 1,2-2 0,3 2 32,1 1 32,2 3 65,2 2-1,1 3 32,0 3 0,0 5 64,-1 2-64,0 5 32,-3 2-64,0 3 1,-4 1-97,-2 1-65,-3 0-31,-2 1-32,-4-3 32,-3-1 0,-1-4 32,-2-3-32,-1-2 32,0-4 0,1-3 64,1-3-32,3-3 32,4-4-96,1 0 64,5-2 32,1 1-32,2 1 64,4 1 0,0 2 32,2 4 0,-1 3 64,1 4-32,0 3 32,-1 3-64,-1 2 64,-1 3-64,-1 1 0,-2 2-96,-1 0 0,-1 0-64,-3-2 0,-3-1 0,-2-4 0,-2 0 32,-2-4-32,-1-3 32,0-4 0,0-1 64,1-3-64,1-2 64,3 2-64,3-2 0,2 0 32,3 1-1,2 2 66,1 1-33,3 2 32,1 1 32,-1 2 0,1 2 0,1 0 32,-2 2-64,0 0 64,-1 2-64,-2 0 32,-3 0-64,0 1 0,-3 0-64,-2 0 0,-1-1 32,-3-1-64,-1 0 64,-2-1-64,-1-2 96,0 0-32,0-4 64,-1 1-64,2-1 32,1-1 0,1 1-32,3 0-32,1-1 32,3 0-1,0 1 1,3 0 32,2 0 0,0 1 65,3 0-65,1 0 96,0 3-64,1 0 64,0 0 0,-1 0 32,-1 2-96,0 1 96,-1 1-96,-3 0 0,-2-1-64,-2 1 0,0-4-64,-4 6 32,-1-5 0,-3-1-32,-1-3 64,-1 1-64,-2-3 96,0-1-32,1 0 32,-1-1-64,2 1 32,2 1 0,2 0-1,2 1 33,4 4 0,0-6 65,0 6-1,7-3 0,0 3 0,0-2 64,1 2-64,1 0 32,1 2 0,-2-1 0,0 2-32,0 0 32,-2-1-64,-1 2 32,-2-1-32,-1 1-32,-2 0-64,0 0-32,-2-1 0,-2 1-32,0 0 0,-3-1-32,0 1 64,-1-1 0,-2-1 32,1 0 0,0-1 64,0-1-65,0 0 65,1 0-32,1-2 32,2 0-32,1 0 32,4 2-32,-5-3 32,5 3-32,2-5 64,-2 5-32,6-4 0,0 1 64,1 1-64,1-1 64,1 0 1,1 1-1,0 1 0,-1 0 32,1 1-32,-2 0 32,-2 0 0,-1 2 0,-5-2-64,5 4-32,-5-4-32,-1 5-32,1-5 0,-9 6-64,3-3 32,-3 0-32,-2-1 64,0 0-33,-2-2 97,1 1-64,0-1 32,2-1 0,1-1 0,3 0 0,6 2 32,-1-5 0,5 1-32,2 1 64,3-1-64,1 0 96,2-1-64,0 1 96,1 0-64,-1 0 65,-1 0-65,-1 1 96,-2 1-64,-1 1 96,-2 1-32,-5 0 0,5 2-32,-5-2-32,0 6 0,-3-2-64,0 0-64,-3 2-64,0-2 32,-2 1-64,0-2 32,-1 0 0,1-1 32,0-1 0,1-1 31,2 0 33,1-1 0,4 1 0,0 0 0,-3-5 32,3 5 0,5-3 0,-1 1 32,2 0 32,1 1-32,1 0 65,0 1-1,1 0 32,-1 2 0,1 1 32,-2 1-64,-1 1 32,0 1-64,-2 1 0,-2 1-64,-2 0 0,0 1-64,-2 0-32,-1 0 32,-3 0-96,-1 0 96,-3-2-64,-1-1 64,0-1-32,-1-1 64,2-2 0,0-2 0,1-2 0,4-1 32,2-2-32,3-1-1,3 1 66,3 0-66,2-1 98,2 3-1,1 1 32,0 1 0,1 2 32,-1 2-64,-1 2 64,-2 0-96,-1 2 32,-2 0-64,-1 2 0,-2 0-64,-2 0 0,0-1 0,-3 1 0,-2-2 32,-3 0 0,-2-3 0,-1-1 0,-1-3 64,0 0-96,0-4 96,1-2-128,1-2 96,2-1-96,4-1 64,2-1-32,4 1 64,2 0 32,3 0 0,2 2 32,2 2 0,1 1 32,0 3 0,-1 2 32,0 1-64,-2 5 64,-2-1-64,0 3-128,-2 3 64,-1 0 0,-2 0-96,-2 1 64,-2 0-32,-2 0 0,-3-2 32,-2 0 96,-2-2-64,-2-2-32,0-2 64,-1-4-64,1-2 0,2-2-32,1-4 32,2-1-32,3-2 0,3-1 0,2-1 0,2 1 0,3 1 64,3 1 64,1 3-32,1 1 64,2 2-32,-1 3 64,0 2-32,-1 2 64,-1 3-96,-2 2 32,-1 1-64,-2 3 32,-1 0-64,-2 1-32,-2 0-32,-2-1 32,-3-1 0,-2-3-32,-2-1 64,-2-5-64,-1-2 64,1-1-64,-1-4 0,2-2-32,2-2 32,2-2-32,2-1 32,3-1 0,2 0 0,4 1 32,1 0 32,3 3 64,2 1-32,1 3 64,0 3-64,1 2 96,-2 3-64,0 2 64,-1 3-96,-2 2 32,-1 1-64,-2 2 0,-2-1-32,-2 1-32,-2 0 32,-4-2 0,-1 0 32,-3-3-32,-2-2 64,-1-2-64,0-3 64,-1-2-64,1-2 64,1-2-96,3-3 0,1-2-32,2-1 64,3-2-32,3-1 32,2 1 0,2-1 0,3 2 32,3 2 0,1 2 96,0 4-64,1 2 64,0 4-32,-1 2 32,-2 4-32,1 0 32,-3 4-64,-2 0 0,0 2-32,-3 0-32,-2-1 0,-3 0-32,-2-1 64,-2-1-32,-3-2 32,-1-3-64,-1-3 64,-1-2-32,0-3 64,1-3-96,0-2 32,3-3-64,1-2 64,3-2-32,2-1 32,3-1 0,5 0-32,0 2 64,4 1 0,1 2 64,2 3-32,0 3 64,-1 4-32,0 2 64,-1 4-64,-1 2 32,-1 3-64,-1 1 32,-2 3-64,-1 1 0,-3 1-64,-1 0 32,-3-1 0,-3-1-32,-2-1 96,-3-3-64,-1-3 32,-1-3-64,0-4 96,-1-2-96,3-4 64,0-3-32,1-3 0,3-4-32,2-1 32,3-2-32,4 0 32,2 0 32,4-1-32,2 3 32,1 2 0,3 4 96,-1 3 0,1 4 32,-2 4-32,-1 3 32,-1 5-32,-1 2 0,-2 3-32,-1 1-32,-3 3-96,1-1 32,-4 0-32,0 1 32,-5-3-32,0-1 32,-1-2 0,-2-4-32,-1-2 64,-2-4-64,1-2 64,0-4-64,1-2 32,3-3-64,1-1 64,1-2-32,4-1 32,4-1 0,2 1-32,2 1 64,1 1 0,0 4 32,1 2 0,-1 3 96,-1 2-64,-1 3 64,-1 1-32,-2 2 32,-1 3-32,0 1-32,-1 1-64,-2 2 0,0 1 0,-1-1-32,-3 0 0,-1-1 0,-1-1 32,-2-4-32,-1-2 32,1-4-64,-1-3 32,2-3-32,0-2 64,3-3-64,2-1 0,2 0 0,3 1 0,0 0 0,3 3 64,0 1 0,1 2 32,-1 2 32,0 3 0,0 0 0,0 5 32,-2 0-32,0 2 0,-1 2-32,-1 0-64,-1 1 32,-1 1 0,-2-2 0,-1 0 0,-2-1 0,-1-3 0,-1-1 0,0-4 0,0-1-64,0-4 32,1-1 0,1-2 0,1 0-64,3-1 32,1 0 0,2 0 64,1 2 32,3 1-32,1 2 64,-1 2-32,2 2 64,-2 0 0,1 3 0,-2 2-64,-1 1 32,-1 2-32,-1 0-32,-2 2-32,0-1-32,-2 0 32,-1-2 0,-2-1 32,-1-2-32,-1-3 0,0-2 0,-1-3 0,2-2 0,1-1-32,0-1 0,2-1-32,2 1 32,1 1 32,2 0 0,1 3 64,2 1 32,1 3-32,0 0 64,0 3-32,1 1 32,-3 2-32,2 2 32,-3-1-64,-1 1-64,-2 1 0,0-2 32,-4-1 0,0 0 0,-2-3 0,-1-3-64,0 0 32,-1-4-32,2-1 64,-1-2-64,3 0 0,0-2 0,2 0 0,2 1 0,3 1 64,0 0 32,2 2 0,2 3 64,-2 2-32,1 0 32,-1 2-32,-1 3 32,0 2-32,-2 2 0,0 1-64,-2 1 0,0 1-32,0-1-32,-3-1 0,0-1 32,0-2 32,-2-4-64,1-3 32,-3-3 0,2-5 0,-1-2 0,-1-2 64,2-3-96,1 0 32,1-1-32,2 2 0,1 2 32,3 1 32,1 4 96,1 3-64,1 4 64,0 4 0,1 2 0,-1 3-32,-1 3 64,0 1-128,-2 1 0,-1 1-32,-2 0-32,-1-2 32,-2-1 0,-3-3 0,-1-3-32,-1-5 64,-2-2-64,0-4 32,0-4-32,0-2 64,2-4-96,2 0 64,2-1-32,1 1 0,3 1 0,3 2 64,1 3 32,0 2 32,1 5 32,2 2-64,-1 4 64,1 2 0,0 4 0,-1 1-64,-1 4 0,-2-1-32,-1 0-32,-2 0 0,-4-2 0,0-1 64,-3-4-32,-1-2 32,-1-5-64,-2-1 64,1-4-32,1-3-32,-1-2-32,2-2 32,1-1-64,3 0 32,1-1-32,1 1 0,2 0 64,4 2 32,0 3 32,2 1 0,1 3 64,1 2 0,0 2 32,-2 4-32,1 0 32,-2 3-64,0 2-64,-3 2 0,-1 1 0,-1 0-96,-3 0 0,-1-1 32,-2-1 32,0-2 32,-3-1-32,1-2 64,0-3-32,0-2 96,-1-2-96,1-2 0,2-3-32,-1-2 0,2-3 0,2-1-32,0-2 0,3 0 0,0 1 0,4 0 32,1 3 32,0 1 0,1 3 64,0 2 32,-1 3 32,1 2-32,-1 4 64,1 2-64,-2 1 0,1 4-64,-2 1 0,0 2-96,-1 0 32,-2 1-64,-2-2 0,-1 0 0,-1-3 0,-2-1 32,0-3 0,-1-1 64,0-3-32,2-2 32,-1 0 0,1-4 0,1-2-32,0-1 0,0-2-64,1-1 64,2 0-64,1-2 32,0 1 32,3 0-1,0 1 1,1 2 32,1 2 32,0 0 33,-1 3 63,0 3 0,0 0 32,-1 4-64,1 2 32,-2 3-32,1 0-32,-1 2-32,-2 2-64,0-1-32,-3 0-32,0-3 32,-2 0 0,-1-3 32,-1-1-32,1-4 0,-1-1 224,0-5-224,2 0 224,0-2-224,2-1 224,1-1-224,2 0 192,0 0-160,2 0-224,1 2 256,0 2-192,1-1 256,1 4-224,-1 2 256,1 1-192,-2 3 192,1 1 0,0 2-32,0 1 32,-2 1-96,0 1 32,-1 0-64,-1 0 0,0-2-32,-1-1 0,-1-2 0,-1-1 0,-1-1 64,0-3-64,0 0 32,0 0 32,0-5-32,1 0 0,0-2 0,2 0-32,1-3 32,0 0-33,0 0 1,0 0 32,2 0 32,0 2 0,0 1 0,1 2 64,-3 5 0,4-4 65,-4 4-1,5 3-32,-3 0 32,0 4-32,0-1 0,0 3-96,-2 0-32,0 1-32,-2-1 0,-1-1 0,2-1 0,-3-2 0,1-2 0,-2-2 0,5-1 0,-5-6 0,4 0 32,1-1 32,3-2-33,0 0 1,2 0 64,1 1-32,1 0 33,0 3 63,1 0-32,0 3 32,1 2-32,0 3 64,-1 1-64,0 1 32,1 2-64,-3-1 32,2 1-64,-2-2 32,1 0-64,-2 0 64,0-1-32,0 0 64,-1 0-64,0 0 96,1 1-96,-2-1 96,1 2-64,-1-2-32,-1 2 0,0-2-64,-2 0 0,-3 1-32,0-1 0,-2 0 0,0 0 32,-2-1-32,2 1 64,0-1 0,1 0 0,4-3-32,-5 4 32,5-4 0,0 0-32,0 0 32,7 0-32,-3 0 64,0 0-32,2-2 64,1 0-64,1 0 96,1-1-64,-1-1 64,0 0-64,0 0 64,-3-2-64,0 1 64,-1-2-96,0 0-64,-1 0 64,-2 0 64,-1 0-64,1 1 32,-1 1 0,0 0-32,0 5 32,-3-5 128,3 5-160,0 0 0,-4-3 0,4 3 0,0 0 32,0 0 0,0 0 64,0 0 0,-2 4 0,2 0 64,0-1-64,0 3 32,0 0 0,0 1-32,-1 1-32,-1 0-32,1 1 0,-2 0-64,-1 0 64,-1 0-64,-1-1 32,-1 0-64,1-2 96,0 0-64,0-1 32,0-2 0,2-1 32,4-2-32,-5 0 32,5 0 0,0-3 0,0-1 32,4-1-32,-1-1 0,0-1-32,0 0 32,2-1 32,-1-1-32,2 0-64,-2 0 32,0-1 32,1 0 0,-1 1 0,0 1 0,-2 1-32,1 2 0,-2 1 96,-1 4-32,0 0 32,0 0-64,-1 4 32,-1 1 32,0 2 0,0 0 0,-2 3-32,-1-1-64,0 2 64,-1 0-64,-1 0 64,0-1-96,0 0 64,-2-2-64,2-1 64,0 0 0,-1-3 0,3 0 0,-2-3 0,2-1 0,-1-3 0,1-1-32,1-2 64,-1-1-64,2-2 0,0-1 0,0 2 32,3-1-32,0 1 0,4 1 32,-1 1-32,2 2 64,1 2 32,0 2-32,1 0 32,0 2 0,0 2-32,-1 1 32,0 1 0,-1 0-64,0 1 0,-2 1 0,0-1-32,-1 0 0,-2 0-32,0-1 0,0 0 0,-3-1 0,-1-1 32,-1 0-32,0-1 64,-1-2 0,0-1 32,-1 0-32,-1-1 64,1-2-96,-1-1 64,1 0-64,0 0 32,0-3-64,1 0 64,2 0-32,1-1 32,1-2 0,2 0-64,0 1 32,2-1-32,0 1 32,2 0-32,0 2-1,0 1 33,2 1 32,-1 3 65,1 2 31,-1 0 0,1 2 32,-2 2-32,-1 1 0,-1 1-64,-2 0-32,0 0-64,-4 0 0,-1-1 64,-2-3-96,-1-1 96,-2-1-64,1-4 32,0-1-32,-1 0 32,2-4-64,0 0 31,3-1-31,1-1-32,1 0 32,3 0 64,0 2 0,2-1 32,2 2 64,1 2-32,0 2 96,1 1 0,0 3 33,1 0-65,-2 4 64,0 1-64,-1 0 0,-1 2-64,-1 1-32,0-1-32,-2 2-64,-3-1 0,0-1-32,-1 0 32,-2-2 0,-1-2 31,0-2-31,0-1 64,-1-4 0,2 0 32,1-1-32,1-1 0,1-1 0,3 0-32,0-2 32,3 1 0,0 1 32,1-1-32,0 2 64,1 0 0,-1 2 64,-1 1 32,-3 3 0,7 0 33,-7 0-1,4 8-32,-2-2-32,-2 0-32,0 2-64,0 1-64,-4-1-32,1 0 0,-2 0-32,0-2 32,-1 1 0,1-3-1,1-2 33,0 0 0,4-2 0,-5-3 32,5 0 0,0-2 32,0-2 0,1-1 0,2 0 0,-1 0 0,1-1 0,-2 2 0,1 0-32,0 2 32,0 1 0,-2 4 64,1-4 32,-1 4 0,0 0 0,0 3 33,0 1-33,-1 2 0,-1 0 0,0 2-64,-1 1-32,1-1-64,-1 0 0,0 0 0,0-1 128,0-3-160,0 0 224,3-4-224,-5 1 192,5-1-160,-3-4 224,3-1-160,0-1-192,2-3 192,-1 1-224,1-1 224,0-1-225,0 0 225,1 1-192,0 3 224,0-1 64,0 4 32,1 1 0,-4 2 1,6 1 31,-6-1-32,5 8-32,-4-1-32,1-1-32,-2 3-64,0 0 0,0 0-32,0 1 0,-2-1-32,-1-2-32,1 0 32,-2-3-1,4-4 33,-8 4 193,4-4-226,0-3 226,1-1-161,0-1 224,2-1-224,-1-2 0,2-1 0,0 2-193,0-2 193,3 1-160,-2 2 192,1-1-192,0 4 256,-2 3 64,4-5 0,-4 5 32,6 3-31,-6-3 31,4 7-32,-1-1-32,-2 0-32,-1 2-64,1 1-32,-1-2-32,-2 1-32,0-1-32,1-2 0,-3 0-1,4-5 33,-6 5 225,6-5-194,-6 0 226,6 0-193,-6-7 224,4 2-192,1-1 224,1 0-256,0-1-224,0 1 256,2-1-225,1 3 258,0-2-194,1 3 257,-1 1-192,1 1-128,0-1-4036,-4 2-288,0 0-65,0 0-287,0 0-65</inkml:trace>
  <inkml:trace contextRef="#ctx0" brushRef="#br1" timeOffset="22">140 1010 5061,'0'0'2626,"0"0"353,0 0 64,0 0-320,0 0-385,0 0-256,0 0-289,0 0-223,0 0-385,4 2-544,-4-2-513,0 0-64,4 0 0,-4 0-32,4 0 0,-4 0-32,5-2-64,-5 2 96,6-3-128,-6 3-64,7-4 96,-3 2-97,0-1 65,0 0-96,-1 0 192,1-1-192,-1 0 160,1 0 32,-1 0 0,-1-1 0,0 1 0,0-1 0,0 1 0,0-1 0,0 1 32,-1-1 0,-1 0-32,1 0 0,-1 0 0,0 0 32,0-1 0,0 0 0,0 0 0,-2 0-32,2 0 32,-1 0 0,1-1 0,-2 1-32,1 1 32,-1-1-32,1 1 32,-2-1-32,1 1 0,-1 0 0,0 0 0,-1 1 192,0-1-159,-1 1 191,1 0-128,-1 1 128,-1-1-64,2 1 96,-3 0-95,2 0-129,-1 1 160,0 0-128,0 1 64,-2-1-32,1 2 0,0 0 0,-1 0 32,0 0-64,-2 2 0,1 0-31,1 1-1,-1 0-64,2 0 32,0 3-65,0-1 33,2 1-32,0 1 0,1 1 0,0 0-32,1 0 32,0 1 0,1-1-32,1-1 32,1 2 0,0-2 0,0 1 0,2 0 0,-1-1 32,0 2-32,0-2 64,-1-1-32,2 1-1,-2-2 1,1 0 97,1 0-65,0 0 32,1 0 0,0 1 0,0-1 0,1 1 32,1-1 0,-1 0 0,3 0 32,-1-1 0,2-2 32,0 0 0,2-1 0,0-1-352,0 2-3972,1-2-416,-3-1-1,0-2-191,-4 2-65</inkml:trace>
  <inkml:trace contextRef="#ctx0" brushRef="#br1" timeOffset="23">218 1030 3587,'0'0'2339,"0"0"671,0 0-127,0 0-96,0 0-193,0 0-256,0 0-448,0 0-416,0 0-770,0 0-608,0 0-64,0-4 33,0 4-33,-3-4 0,3 4-32,-3-5 32,3 5-32,-4-6 0,4 6 32,-5-7-32,5 7 64,-6-7 32,6 7-2242,-5-5-2114,5 5-64,0 0-129,0-4 33,0 4-64</inkml:trace>
  <inkml:trace contextRef="#ctx0" brushRef="#br1" timeOffset="24">622 542 5061,'0'0'2626,"0"0"353,0 0 64,0 0-320,0 0-385,0 0-256,0 0-289,0 0-223,0 0-385,4-1-544,-4 1-513,0 0-64,3-3 0,-3 3-32,3-3 0,-3 3-32,2-5-64,-2 5 96,2-6-128,-2 6-64,2-8 96,0 4-97,-2-1 65,1 0-96,-1 0 192,0 0-192,-1 0 160,1-1 32,0 1 0,-2 0 0,0 1 0,0-1 0,1 1 0,-1-1 0,0 1 32,-1-1 0,0 2-32,0-1 0,-1 0 0,1 1 32,-1-2 0,-1 1 0,1 0 0,-2 1-32,2-1 32,-1 0 0,0-1 0,0 2-32,0 1 32,0-1-32,1 0 32,-3 1-32,2 0 0,0 0 0,-1 1 0,0 1 192,0-1-159,0 2 191,0-1-128,0 1 128,-1 1-64,2-2 96,-2 3-95,1-1-129,1 0 160,-1 1-128,1 1 64,-2 0-32,2 1 0,0 0 0,0 1 32,-1-1-64,0 4 0,1-1-31,2-1-1,-1 2-64,1-2 32,2 2-65,0 0 33,1-2-32,2 2 0,1-1 0,-1 1-32,2-1 32,0 0 0,0-1-32,1-1 32,1 0 0,-1-1 0,1 1 0,1-2 0,-2 0 32,2 2-32,-1-2 64,-2 0-32,3 0-1,-4-1 1,1 0 97,1-1-65,0 1 32,1-2 0,0 1 0,0-1 0,1 1 32,0-2 0,0 1 0,1-3 32,-1 1 0,0-3 32,0-1 0,1-1 0,-1-1-352,2 1-3972,-2-2-416,-2 2-1,-1-2-191,-2 5-65</inkml:trace>
  <inkml:trace contextRef="#ctx0" brushRef="#br1" timeOffset="25">532 366 6182,'0'0'2947,"0"0"320,0 0-192,0 0-161,0 0-543,0 0-450,0 0-639,0 0-353,0 0-449,0 0-288,0 0-128,0 0-32,0 0 0,0 0 0,0 0 0,0 0-32,-3-3 0,3 3 0,0 0 0,0 0 0,0-3 0,0 3 0,0 0 32,-1-5-32,1 5 32,0 0 0,0 0 0,-1-5-32,1 5 33,0 0-33,0 0 32,0 0-32,0 0 32,-2-4 0,2 4 0,0 0 32,0 0-32,0 0 0,-3-3 32,3 3-64,0 0 32,0 0-64,0 0 32,0 0 0,-2-3 0,2 3-32,0 0 32,0 0 0,0 0 0,0 0 32,0-5-32,0 5 0,0 0 0,0 0 0,0 0 32,0 0-32,-2-3 0,2 3 0,0 0 0,0 0 0,0 0 0,-1-4 0,1 4 32,0 0-32,0 0 0,0 0-32,0 0 32,0 0-32,0 0-2402,0 0-1955,0 0-671,0 0-225,-2-4 64,2 4 1377</inkml:trace>
  <inkml:trace contextRef="#ctx0" brushRef="#br2" timeOffset="26">592 220 7271,'0'0'3779,"0"0"-351,0 0-514,0 0-415,0 0-577,0 0-545,3-3-512,-3 3-737,0 0-64,3-3 32,-3 3-32,1-4 0,-1 4-32,2-6 0,-2 6 0,1-7 0,-1 7-32,1-8 32,-1 8 0,-1-8 32,1 8-32,-1-8 0,1 8 0,-3-7 33,2 3-33,-1 1 32,1-2-128,-2 1 96,2 0-64,-2 0 64,2 0-64,-1 1-97,0-2 97,0 3-128,1-2 160,-2 1-160,0 0 192,0 1-192,1-2 192,-1 1-32,1 0 32,0 1 0,-1-1-32,0 1 32,0-1-32,1 1 0,-1-1 0,0 0 0,1 1 0,-1-1 0,1 0 0,-1 1 0,1-1 32,-2 0 96,0 2-96,2-2 128,-3 1-160,2-1 161,-3 2-129,3-1 128,-2 0-160,1-1 0,-1 1 64,1 0-64,0 0 32,0 0 0,1 0 0,-2 0-32,5 2 32,-6-2-32,6 2 0,-6-2 0,6 2 0,-7-2 0,7 2 32,-7-1-32,7 1 0,-7-1 0,7 1 0,-7-1 0,7 1 0,-8 0 0,8 0 32,-6 0-32,6 0 32,-6 1 0,6-1 32,-5 1 0,5-1 0,-3 4-32,3-4 32,-4 4-32,4-4-32,-5 6-32,3-3 32,-1-1-32,2 2 0,-2-1 0,1-1 32,2-2 0,-3 6 32,0-3-64,1 1 32,-1-1-32,1 1 32,-2 0-32,1 0 32,-1 0 0,1 1 32,0 0 0,0 0 96,1-1-32,0 1 33,-2 0-33,3 0 0,1 0-32,-2 0 0,2 0-32,-1 0 0,0 0 0,2 0-32,-1-5 32,1 9 32,-1-2-32,2-2 32,0 1-32,1 0 0,-1 1 160,1 1-192,-1-1 193,1 0-129,1 1 128,-1-1-128,1 0 128,1 0-160,0-2-64,0 2 96,1 0-96,1-3-96,-1 2 128,0-1-96,1-1 96,-1-1-32,0 0 64,-2 0-96,1-1-96,2 0 160,-2 0-192,0 0 224,0-1-257,0 2 193,1-3-192,-1 2 160,1-1 64,-2-1-64,2 1 32,-1-1 0,1 1 0,-1-2 32,0 1 0,0 0-32,1 0 32,0-1 0,0-1-32,0 2 0,0-2 0,0 1-32,-1-1 32,0 0-32,0-1 0,0-1-1,-1 0 33,1-1 32,1-1 0,-1 1-32,-1-2 64,0 0-32,1 2 0,-2-2 0,-1 0 0,0 1-64,-2 0 64,2-2 0,-3 2 32,2 0-32,-2-2 32,0 1-32,1 0 65,-2 0-65,0-1-97,0 2 65,2-1-64,-3-1 32,1 1-64,-1-1 96,0 0-128,1 2 160,-1-2-32,-1 1 32,-1 0-32,3 1 32,-4-1 0,2 3 32,-1-2-32,-1 0 0,2 2 32,-2-2-32,0 0 0,1 3 0,-1-1 0,0 1-32,0 0 32,0-1 0,0 3 0,0-1 0,0-1 160,-1 0-192,1 1 192,1 0-192,-2 0 160,2 0-96,0 1 64,0-1-64,1 1-64,-1 0 64,5 1-64,-10 0 32,5 2-32,-1-1 32,0 0 0,1 1 0,-1 2 0,0-2 0,0 2 32,2 0 32,-3 1 1,3 0 31,-1 1-32,0 0 0,2 0 0,-1 1 64,1 1-64,-1-1 64,2 1-32,0 0 0,1 0 0,1 1 0,0-1 1,0 2-65,2-2 0,0 2-32,0-2 0,1 1 0,1-1-32,0 2 0,-2-3 0,3 1-1,0 0 1,-1-1 0,2-1 0,0 1 0,0 0 0,1-1 0,-1 1 32,2-2 32,-1-1-32,1 1 32,-1-1-32,0-1 32,3 1 0,-3 0-32,1-2-64,-1 2 32,1-2-32,-1 1 0,0-2 0,-1 1-32,-1-1 32,2 0 0,-2-2 0,-1 1 0,1-1 0,-1 0 32,0 1 0,1-1-32,-1-1 32,-1 1 0,-3 1 0,7-3 0,-4 2 32,1-1-65,-1 0 65,0 0-64,1-1 64,-1 0-64,-1 0 64,2 0-32,-2-1 32,1 0-32,-1-1 64,1 1-32,-1-1 32,0 0 0,-1-1 64,0-1-31,-1 1-1,0-1 32,0 1 0,0 1-32,-3 0-32,1 0-32,0 2-2050,-1 0-1826,1-2-736,2 5-97,-3-4-512,3 4 1</inkml:trace>
  <inkml:trace contextRef="#ctx0" brushRef="#br2" timeOffset="27">597 210 11787,'0'12'4196,"-2"-6"-801,-1 0-608,-2 1-705,0-2-961,-2 2-993,-2-2-64,-1 0 32,0-3-64,-2 1 0,-1-4-64,0-1 0,-2-2-32,1-1 0,1-2-32,1-2 32,3-1 32,2-1-32,3 0 96,2-1 32,4 2 64,3-1-32,2 1 64,1 2-32,2 1 33,2 1-33,0 2 0,-1 3-64,1 0 0,-1 4-32,0 1 32,0 2-64,-3 1-32,0 1-32,-3 2-32,-2 1 32,-1 0-32,-3 1 64,-3-1-96,-1-1 64,-4-1-33,0-2 65,-3-2-32,-1-3 32,-1-2-64,0-3 64,-1-2-64,1-2 64,2-3-32,1-1 32,3 0 32,3-2 32,3 0 64,3-1-32,2 2 96,2 2-32,3 0 97,2 3-65,0 1 0,2 3-32,0 2 32,2 1-96,0 5 32,-1 0-96,-2 2-64,-2 3 0,0-1-64,-4 2 32,-5 0-32,-3 1 64,-3-3-96,-3-1 64,-3 0 0,-1-4 64,-2-1-97,1-3 97,-1-3-96,0-2 96,1-3-32,3-2 64,2-1-32,2-1 96,4-1 32,2 0 0,4 1 97,3 1-65,2 2 64,2 0-32,2 6 32,0 1-96,0 1 0,2 4-64,-1 3 0,1 2-96,-2 2 0,-1 2-64,-5 1 32,0 0 0,-6 1 0,-3-1 32,-3-1-64,-4-2 32,-4-4 0,1-1 31,-5-3-31,1-3 32,1-3-32,0-4 32,2-1 0,1-4 64,3-1 64,4-1-32,4 0 96,2 0 0,6 1 65,1 3-65,4 2 64,1 3-96,4 3 64,0 2-96,0 4 0,-1 2-64,-1 3-32,-1 2-96,-2 0 32,-2 4 32,-4-1-32,-4 0 64,-4 0-64,-2-1 0,-6-1-32,-1-3 96,-3-3-65,-2-1 33,0-5-64,2-4 64,-1-2 0,4-3 64,2 0 32,3-4 0,4-1 64,4 1 0,6 0 65,1 1-33,3 3 32,2 2-64,2 5 32,0 0-64,2 3 0,-2 4-96,-2 2 0,-1 2-64,-2 2 32,0 1 0,-5 1-32,-4 2 64,-2 1-32,-3-3 64,-4-1-64,-2-1 64,-3-6-96,0-1 64,-1-5-33,1-2 1,2-6 0,1 0 0,1-3 0,4 0 64,2-2 32,3 2 0,1-1 64,5 3 0,0 0 33,2 3-1,3 4 0,0 2-32,0 2 0,0 4-64,-1 2-32,-1 3-64,1 1 0,-5 3 0,-1-1 0,-3 2 96,-3 0-96,-3-1 32,-1-2 32,-3-2 0,-3-3-96,-1-1 96,-1-5-96,-1-4 64,0-2-65,2-3 97,1-3-32,1 0 32,5-3 32,2 0 32,6-1 65,1 1-65,5 3 96,2 3-64,1 1 32,2 4-32,0 3 0,1 4-64,0 2 0,-1 2-96,0 4-32,-2 1 0,-3 2 0,-2 2 64,-5 1-32,-2-1 64,-4 1-64,-2-3 96,-5 0-32,0-2 32,-3-5-96,-1-1 0,0-5 0,0-4 32,3-5-64,2-3 64,1-2 64,5-3 0,3-1 64,4-2-32,3 1 96,4 2-32,1 4 64,3 3-96,0 4 64,1 4-128,0 2 65,0 4-97,0 4 0,-1 2-65,-3 1-63,-1 3 32,-2 0 0,-3 2 32,-4 0-32,-3-2 64,-3 0-64,-3-3 96,-3-1-64,-3-5 32,0-2-32,0-5 32,0-3-32,0-3 32,3-3-64,4-1 64,1-4 32,5 2 32,3-1 96,4 1-64,4 2 96,0 2-64,4 2 64,1 4-96,0 2 32,1 1-64,0 5 32,-1 2-96,-2 2 0,-1 2-64,-2 1 0,-3 2 32,-3 1 0,-3 0 64,-5-1-96,-2-1 64,-3-2-32,-1-2 96,-2-3-96,-2-2 96,-1-4-96,1-3 0,0-3 0,2-3 64,2-2-64,1 1 32,3-4 64,4 1-32,3 0 64,3 2 0,2 1 32,4 2 0,2 2 32,3 2-32,1 4 64,0 1-64,2 2 0,-1 3-96,-1 2-32,-1 3-32,-3 0-32,-4 3 32,-2 0-64,-5 0 64,-4-1-64,-3-2 96,-5-1-32,-1-3 64,-3-2-64,-1-4 64,-2-3-96,2-3 32,-2-2-33,3-2 33,1-2 32,3-1 0,3-1 32,3 0 0,5-1 96,4 2-31,3 2 63,3 1 0,1 2 32,2 2-96,2 3 64,0 1-96,1 5 64,-1 2-96,-2 1-32,0 3-32,-2 0 0,-3 3 0,-3 0 0,-3 1 32,-3-2-64,-5-1 64,-2-2-32,-2-2 64,-1-4-32,-3-1-32,1-3-32,-2-3 31,3-3 1,-1 0 0,2-4 0,2-1 32,3 0 32,2 0 32,5-1 64,2 0 0,3 2 65,3 2-33,1 1 64,3 3-96,2 2 64,1 3-96,-1 3 32,3 2-64,-2 2-32,-2 3-64,-2 1-32,-1 2 32,-6-1-32,-1 2 64,-7-2-96,-2-2 64,-4 0-32,-3-3 64,-1-1-32,-2-5 32,0 0-96,1-4 63,0-2 1,3-4 0,2-1 32,3-1 32,2 0 64,4-4 0,4 4 129,2 1-97,3 2 96,0 1-96,3 4 64,2 3-96,1 3 32,2 2-64,-2 2-32,-1 4-32,-1 1-64,0 0 0,-4 1 32,-3 1 32,-4-2-64,-4-1 32,-3-2-32,-2-1 64,-3-2 0,-2-2 32,-1-3 128,0-2-192,-1-3 160,1-2-128,1-3-64,2-2 64,2-1 0,3 0 32,2-2-193,5 2 258,1-1-130,3 3 194,2 3-1,-1 0 0,4 5 0,0 0-64,1 5 0,1 0-32,-1 3 0,1 3-32,-2 1-64,-1-1 0,-2 2 0,-3 1 0,-3-1 0,-4-1 32,-3-2-96,-3-2 96,-2-1-32,-1-5 32,-4 0-97,1-3 65,2-2 193,-2-3-194,3-1 33,1-2 0,4 0 32,2-1 32,2-1 65,4 1-33,1 0-128,4 4 192,1 1 64,-1 1-96,4 3 64,0 3-64,1 1 0,1 2-64,1 5 0,-3 0-64,1 3-64,-2-1 32,-4 2-32,-3 0 32,-3 0-32,-2 0 64,-3-3-96,-3-3 32,-2-1 0,1-4-1,-3-3 1,2-3 0,-1-2 0,2-4 32,0 0 0,3-2 32,2 0 64,3 1 32,2 1 64,2 1 0,3 1 33,1 3-33,2 2 64,0 1-64,2 3 0,2 3-64,-2 1-32,1 3-32,-1 1 0,0 1-64,-4 2 0,-1-1 0,-4 1 0,-2-2 32,-3 1-32,-3-3 0,-2-2-32,-1-3 64,-1 0-32,-1-3 32,0-2-65,1-1 65,1-4-32,1 0 64,1-1 0,3-3 0,0-1 64,4-1-32,2 2 65,2 1-1,1 0 32,1 3-32,2 1 64,1 3-64,1 3 32,3 1-64,-2 3 0,2 3-32,-2 2-64,1 2-32,-1 3 0,-2 1 0,-1 1-32,-5 1 0,0-2 32,-4 0 32,-1-3-32,-3-1 32,-1-3-32,-1-5 0,-4-2 0,2-2 32,-2-4-32,-1-3 31,2-2 1,-3-2 0,4-1 32,2-2 0,3 0 64,2 0 1,2 1 31,4 3 32,3 2 32,2 2-64,2 2 64,1 3-32,3 3 0,1 4-64,0 2-32,0 2-64,0 3-32,-2 2-32,-2 1 0,-4 2 0,-2-1 0,-5 0 64,-1-1-64,-5-1 64,1-3-32,-4-1 32,-1-5 0,-1-3-32,0-4 0,-2-2 0,2-3 0,-1-4 31,2-2 1,-1-2 0,4-1 32,1 0 32,4 1 65,3 0-1,2 1 32,3 2 0,3 4 64,1 2-64,4 3 32,-2 4-64,3 2 1,-2 4-97,-1 2-65,-2 2-31,-1 2-32,-5 1 32,-2 1 0,-5-2 32,-2-1-32,-3 0 32,-3-4 0,-1-2 64,-1-3-32,0-4 32,-1-5-96,1-2 64,3-4 32,1-1-32,1 0 64,5-2 0,1 1 32,4 2 0,1 2 64,5 2-32,1 3 32,1 3-64,2 1 64,0 4-64,1 0 0,0 4-96,-1 0 0,-1 1-64,-3 1 0,-3 1 0,-4-1 0,-2 1 32,-4-1-32,-3-1 32,-2-4 0,-2 0 64,0-3-64,-2-2 64,4-1-64,1-3 0,1-2 32,3-1-1,3-1 66,1 1-33,4-1 32,2 0 32,-1 3 0,4 0 0,-1-1 32,1 3-64,0 0 64,0 2-64,-1 2 32,-2 1-64,1 2 0,-2 1-64,-2 2 0,-2 0 32,-2 2-64,-1 0 64,-1 0-64,-4 1 96,1-1-32,-3-3 64,1 2-64,-1-3 32,1-1 0,1 0-32,3-2-32,-1-1 32,3-3-1,0 2 1,2-3 32,2-2 0,0 2 65,3-3-65,0-1 96,2 3-64,1-1 64,0 0 0,0 0 32,0 3-96,1 1 96,-1 0-96,-1 3 0,-2 1-64,-2 2 0,-2-3-64,2 7 32,-5-3 0,-3 2-32,-2-2 64,-1 2-64,-3-1 96,0-1-32,0 0 32,-2-1-64,3 0 32,2-1 0,1-1-1,2-1 33,6 0 0,-4-4 65,4 4-1,3-7 0,2 2 0,-2-2 64,3 2-64,0-2 32,3 2 0,-3 0 0,2 1-32,0 0 32,-3 2-64,2 1 32,-3 1-32,0 1-32,-1 2-64,0 0-32,-2 1 0,-1 1-32,0 1 0,-3 1-32,1 1 64,-2 0 0,-2 0 32,2 0 0,-2-1 64,0-1-65,-1 1 65,1-2-32,0-1 32,1-2-32,1-1 32,4-1-32,-6 2 32,6-2-32,-2-5 64,2 5-32,2-7 0,0 0 64,1 1-64,1-2 64,0 0 1,2-1-1,0 1 0,0 1 32,1 0-32,-2 2 32,0 0 0,0 3 0,-5 2-64,6 0-32,-6 0-32,3 4-32,-3-4 0,-2 10-64,0-3 32,-3 1-32,-1 1 64,0 1-33,-4-1 97,3 0-64,-2 0 32,1-3 0,1-1 0,1-2 0,6-3 32,-4-3 0,4-3-32,2 0 64,1-3-64,2-1 96,0-2-64,0 0 96,2 0-64,-2 1 65,0 0-65,0 2 96,-1 2-64,1 2 96,-2 1-32,-3 4 0,5-2-32,-5 2-32,4 4 0,-3 1-64,0 0-64,-1 3-64,-2 0 32,0 1-64,-1-1 32,-2 0 0,1-1 32,-1-1 0,0-1 31,2-1 33,-1-2 0,4-2 0,0 0 0,-5-1 32,5 1 0,1-6 0,0 2 32,2-2 32,1 0-32,1 0 65,1 0-1,0 0 32,1 2 0,2 0 32,-1 1-64,0 3 32,0 0-64,0 2 0,-1 2-64,-1 2 0,0 0-64,-1 2-32,-1 0 32,-2 3-96,0 0 96,-5 1-64,0 0 64,-1 0-32,-2-1 64,0-3 0,-1 0 0,0-4 0,1-2 32,0-4-32,2-2-1,3-1 66,1-3-66,2-2 98,3 1-1,1 0 32,1 0 0,2 1 32,1 3-64,1 1 64,-2 2-96,1 2 32,-2 1-64,2 3 0,-3 1-64,0 1 0,-2 0 0,0 2 0,-4 1 32,-2 1 0,-3 0 0,-2 0 0,-2-1 64,-1-1-96,-2-2 96,-1-3-128,-1-1 96,1-3-96,2-3 64,1-2-32,4-3 64,0-1 32,3-2 0,3 0 32,2 0 0,2 0 32,2 2 0,1 2 32,1 1-64,1 5 64,-1 1-64,1 1-128,2 5 64,-2 0 0,0 1-96,-2 3 64,-1 0-32,-1 3 0,-4 0 32,-1 1 96,-4 1-64,-1-1-32,-3-1 64,-3-2-64,0-2 0,-1-3-32,-2-4 32,1-2-32,1-3 0,1-3 0,1-2 0,2-1 0,3-1 64,2-2 64,4 2-32,0-1 64,4 1-32,1 3 64,2 0-32,0 4 64,1 1-96,1 4 32,0 1-64,0 4 32,0 0-64,-2 3-32,0 1-32,-3 0 32,-2 2 0,-4 0-32,-2 0 64,-5-3-64,-3 1 64,1-3-64,-3-1 0,-1-3-32,0-3 32,0-3-32,1-2 32,2-3 0,1-1 0,3-2 32,1-1 32,4 0 64,3-1-32,2 2 64,2 2-64,3 0 96,0 4-64,2 2 64,1 2-96,0 3 32,0 2-64,0 2 0,-2 1-32,-1 2-32,-2 2 32,-3 1 0,-1 1 32,-5-1-32,-2 1 64,-2-1-64,-3-2 64,-1-1-64,-2-2 64,0-2-96,0-4 0,0-3-32,0-1 64,0-4-32,2-3 32,3-1 0,0-1 0,3-2 32,4 0 0,2 1 96,3 2-64,2 1 64,3 3-32,1 2 32,1 4-32,0 0 32,2 4-64,-2 2 0,1 2-32,-1 1-32,-3 1 0,-2 3-32,-2 0 64,-2 1-32,-4 0 32,-3-1-64,-2-1 64,-2-2-32,-3-1 64,-1-3-96,-1-1 32,-1-5-64,0-2 64,1-3-32,0-3 32,1-2 0,5-4-32,0 2 64,5-3 0,1 1 64,4 1-32,2 2 64,2 4-32,1 1 64,3 3-64,0 3 32,2 2-64,0 2 32,0 3-64,0 2 0,-1 3-64,0 0 32,-4 2 0,-2 1-32,-3 1 96,-3 0-64,-4-2 32,-2-1-64,-3-3 96,-3 0-96,0-6 64,-2-1-32,-1-4 0,-2-4-32,2-3 32,0-3-32,3-2 32,1-3 32,3-3-32,3 1 32,2 1 0,5 0 96,2 3 0,3 3 32,1 3-32,2 4 32,3 3-32,0 3 0,1 3-32,1 2-32,-1 4-96,0-2 32,-3 3-32,1 1 32,-5 2-32,-2-1 32,-1-1 0,-5-2-32,-2 0 64,-4-1-64,-1-3 64,-2-2-64,-2-3 32,1-4-64,0-1 64,-1-2-32,2-4 32,2-4 0,2 0-32,3-1 64,1 0 0,2 3 32,3 1 0,2 3 96,0 1-64,1 4 64,0 1-32,1 2 32,0 4-32,2 0-32,-1 2-64,1 2 0,0 1 0,-1 1-32,-3 1 0,0 0 0,-2 0 32,-5-1-32,-1 0 32,-3-5-64,-3-1 32,0-3-32,-1-2 64,-1-3-64,1-4 0,2 0 0,2-2 0,0 0 0,5 0 64,0 1 0,3 1 32,0 1 32,2 3 0,0 0 0,4 3 32,-2 2-32,2 1 0,1 2-32,-2 1-64,1 1 32,0 2 0,-3 0 0,-1 0 0,-2 2 0,-2-3 0,-3 1 0,-1-3 0,-2-1-64,-3-2 32,1-2 0,-1-2 0,0-1-64,2-3 32,1 0 0,1-2 64,2 1 32,3-1-32,2 0 64,1 2-32,3 0 64,-2 2 0,3 1 0,0 3-64,0 2 32,1 1-32,-1 2-32,0 2-32,-1-1-32,-1 2 32,-2-1 0,-2 1 32,-3-1-32,-2-2 0,-1 0 0,-4-3 0,1-2 0,-1-1-32,0-1 0,0-2-32,3-1 32,1 0 32,2-2 0,2 2 64,2 0 32,3 1-32,1-1 64,1 3-32,2 0 32,-1 3-32,3 1 32,-3 1-64,0 1-64,-1 2 0,-1-1 32,-3 2 0,-1 0 0,-3 0 0,-3-2-64,0 0 32,-3-3-32,0-1 64,-2-1-64,2-2 0,-1-1 0,1-2 0,3-1 0,2-1 64,0 0 32,3 0 0,3 0 64,1 4-32,0-1 32,1 1-32,2 4 32,0 1-32,1 3 0,1 1-64,-2 2 0,2 0-32,-1 0-32,-3 1 0,-1 0 32,-1-2 32,-5-2-64,-1-2 32,-4 0 0,-2-5 0,-2-1 0,-3-1 64,0-3-96,1 0 32,-1-3-32,4 1 0,1 1 32,4-2 32,2 2 96,4 2-64,3 1 64,3 4 0,3 0 0,0 3-32,2 3 64,1 1-128,-1 2 0,0 1-32,-1 2-32,-3-1 32,-1 0 0,-5 1 0,-3-2-32,-4-3 64,-3 1-64,-2-4 32,-4-2-32,-1-2 64,-1-4-96,1-1 64,1-3-32,1 1 0,3-2 0,4-1 64,3 2 32,0 1 32,6 4 32,2-1-64,2 3 64,2 1 0,3 4 0,0 0-64,2 4 0,-2 1-32,-1 0-32,-1 2 0,-4 2 0,-1-2 64,-5 0-32,-2-1 32,-5-2-64,-1 0 64,-3-4-32,-1-2-32,-2-1-32,0-3 32,0-1-64,2-2 32,0-2-32,1 0 0,2-1 64,4-2 32,2 3 32,2-1 0,4 1 64,1 1 0,1 1 32,3 5-32,-1-1 32,2 3-64,1 2-64,-1 3 0,0 2 0,0 0-96,-3 3 0,-1 0 32,-2 0 32,-2-1 32,-2 1-32,-1-2 64,-3-2-32,0-1 96,-3-1-96,-1-2 0,0-4-32,-2 0 0,-1-4 0,1-2-32,-2-2 0,2-1 0,1 0 0,3-3 32,3 2 32,1 0 0,2 2 64,2 1 32,1 3 32,2 1-32,2 3 64,3 1-64,-2 2 0,5 3-64,-2 1 0,2 2-96,0 0 32,-2 3-64,-2-1 0,-1 2 0,-3-2 0,-1 0 32,-3-1 0,-2-1 64,-1-1-32,-1-4 32,0 1 0,-3-3 0,0-2-32,0-1 0,-3-2-64,1-1 64,1-1-64,0-3 32,0 1 32,3-2-1,0 1 1,2 1 32,2 0 32,0 0 33,2 3 63,2 2 0,0 1 32,2 2-64,2 2 32,1 3-32,0-1-32,1 2-32,0 4-64,0-2-32,-3 3-32,-2-3 32,-1 2 0,-3-2 32,-1 1-32,-3-4 0,-1 0 224,-3-4-224,1-1 224,-2-1-224,2-3 224,-1-1-224,1-1 192,1 0-160,1-2-224,2 1 256,2 1-192,-1-1 256,5 2-224,-1 2 256,3 0-192,0 4 192,1 0 0,2 1-32,0 1 32,0 2-96,1 0 32,-2 2-64,0 0 0,-1-1-32,-2-1 0,-2 0 0,-1 0 0,-2 0 64,-1-2-64,-1 0 32,0 0 32,-3-4-32,0-1 0,-1 0 0,1-3-32,-1-2 32,0 0-33,0 0 1,0 0 32,1-1 32,2 0 0,0 2 0,3 0 64,1 6 0,0-5 65,0 5-1,6-2-32,-3 3 32,4 3-32,-2-2 0,3 3-96,-2 2-32,1 0-32,-2 1 0,-1-1 0,0-1 0,-3 0 0,-1-1 0,-3-1 0,3-4 0,-8-1 0,3-2 32,0-2 32,1-4-33,0 1 1,1-2 64,2 0-32,0-1 33,2 3 63,1-1-32,3 2 32,1 0-32,3 3 64,-1 1-64,1 1 32,3 1-64,-4 1 32,3-1-64,-4 0 32,2 0-64,-2 1 64,-1-1-32,1 0 64,-2 1-64,1 0 96,1 0-96,-2 1 96,2 1-64,-2-2-32,1 3 0,-2-2-64,-1 2 0,-2 3-32,0-1 0,-2 1 0,0 1 32,-1 0-32,1-1 64,0 0 0,0-1 0,1-5-32,-1 6 32,1-6 0,0 0-32,0 0 32,5-5-32,-2 2 64,0 0-32,0-2 64,0-2-64,1 0 96,1-1-64,-3-1 64,1 1-64,0-1 64,-4 2-64,1 0 64,-2-1-96,0 0-64,-1 1 64,-1 1 64,-1 1-64,2 0 32,-1 2 0,0-1-32,4 4 32,-5-1 128,5 1-160,0 0 0,-5 1 0,5-1 0,0 0 32,0 0 0,0 0 64,0 0 0,1 4 0,2-1 64,-1-1-64,2 2 32,1 0 0,0 1-32,0 2-32,-1 0-32,2 0 0,-2 1-64,-1 1 64,0 1-64,-1 0 32,-2 1-64,0-3 96,0 1-64,0-1 32,-3-2 0,2-2 32,1-4-32,-4 4 32,4-4 0,-2-2 0,0-1 32,1-4-32,-1 1 0,-1-1-32,0 0 32,1-2 32,-2-1-32,2 0-64,-1 1 32,-2-1 32,2-1 0,-1 2 0,2 0 0,-2 3-32,3 0 0,-1 3 96,2 3-32,0 0 32,0 0-64,2 3 32,0 2 32,1 2 0,1-1 0,0 4-32,-1 0-64,1 1 64,0 1-64,-1 1 64,-1-1-96,0 0 64,-3 0-64,1-2 64,0 0 0,-3-2 0,3-1 0,-5-2 0,2-1 0,-4-2 0,1-1-32,-1-3 64,-2 1-64,1-3 0,-1-1 0,1 1 32,2-2-32,0 0 0,4-2 32,0 2-32,2 0 64,3 0 32,2 2-32,-1-1 32,3 1 0,1 2-32,-1 1 32,2 1 0,-1 1-64,0 1 0,0 1 0,-1 0-32,-1 0 0,-1 2-32,0 0 0,-1-1 0,-3 2 0,-1-1 32,-1 2-32,0-2 64,-2 0 0,-2-1 32,0 1-32,-1 0 64,-1-2-96,-2 0 64,2-1-64,-1 0 32,-2-2-64,1 0 64,1-3-32,0 0 32,0-3 0,1-1-64,0 1 32,2-3-32,0 2 32,1-3-32,2 3-1,1-1 33,1 1 32,2 2 65,3 0 31,-2 2 0,3 0 32,0 3-32,-1 2 0,1 0-64,-2 3-32,0-1-64,-2 3 0,-2 0 64,-4-1-96,-1 1 96,-2 0-64,-2-4 32,-1 0-32,0 1 32,-3-5-64,1 0 31,2-2-31,-1-2-32,1-1 32,3-2 64,0 2 0,2-2 32,2-1 64,2 1-32,2 2 96,1 0 0,2 1 33,1 0-65,1 5 64,1 0-64,0 0 0,0 3-64,0 1-32,-1 0-32,1 2-64,-4 2 0,0-1-32,-1 1 32,-3 0 0,-1-1 31,-3-2-31,0 0 64,-3-2 0,1-1 32,0-2-32,0-2 0,0-1 0,2-2-32,-2-1 32,4-2 0,0 1 32,0-1-32,2 1 64,0-1 0,1 2 64,0 2 32,0 4 0,5-5 33,-5 5-1,8 3-32,-2 0-32,-2 1-32,2 2-64,0 0-64,-3 2-32,1 0 0,-2 1-32,-1-1 32,-1 1 0,0-2-1,-2-3 33,1 0 0,1-4 0,-6 2 32,4-4 0,-2-2 32,0-1 0,-1-1 0,1-2 0,0 1 0,0-2 0,-1 4 0,2-2-32,1 2 32,0 1 0,2 4 64,-2-3 32,2 3 0,0 0 0,2 2 33,1 1-33,1 1 0,-2 2 0,3 1-64,-1 2-32,0-2-64,0 1 0,-1-1 0,0 0 128,-2-2-160,-1 0 224,0-5-224,-2 5 192,2-5-160,-5-1 224,1-3-160,0 0-192,-1-4 192,0 2-224,0-2 224,-1 0-225,1-1 225,1 1-192,1 1 224,1 0 64,2 3 32,1 0 0,-1 4 1,5-4 31,-5 4-32,9 2-32,-3 3-32,-1-3-32,2 5-64,-1-1 0,1 1-32,0 0 0,-2 0-32,-3 0-32,2 0 32,-4-2-1,0-5 33,-3 9 193,0-6-226,-2-3 226,0 0-161,0-2 224,0-1-224,-2-1 0,0-3 0,2 2-193,-1-1 193,2-2-160,1 3 192,-1-1-192,4 2 256,0 4 64,-1-6 0,1 6 32,6-2-31,-6 2 31,8 2-32,-2 0-32,-1 2-32,1 1-64,1 1-32,-2-1-32,-1 2-32,0-1-32,-1-1 0,-3 1-1,0-6 33,0 8 225,0-8-194,-5 4 226,5-4-193,-9-1 224,4-1-192,0-1 224,1-2-256,-1 0-224,1 1 256,0-2-225,4 1 258,-2-2-194,2 2 257,1 2-192,1-1-128,0 0-4036,-2 4-288,0 0-65,0 0-287,0 0-65</inkml:trace>
  <inkml:trace contextRef="#ctx0" brushRef="#br1" timeOffset="28">252 161 5061,'0'0'2626,"0"0"353,0 0 64,0 0-320,0 0-385,0 0-256,0 0-289,0 0-223,0 0-385,4-2-544,-4 2-513,0 0-64,3-2 0,-3 2-32,3-3 0,-3 3-32,2-5-64,-2 5 96,2-7-128,-2 7-64,3-7 96,-2 2-97,0 0 65,-1 1-96,0-1 192,0 0-192,0 0 160,0-1 32,-1 1 0,-1 0 0,0 1 0,0-1 0,1 1 0,-1-1 0,0 0 32,-1 1 0,0 1-32,0-2 0,0 2 0,-1-1 32,0 0 0,0 0 0,-1 0 0,0 1-32,0-1 32,0 0 0,1-1 0,-2 2-32,2 0 32,-2 1-32,2-1 32,-3 1-32,2 0 0,0 0 0,-1 1 0,0 1 192,0-1-159,0 2 191,0-1-128,0 1 128,-1 1-64,2-2 96,-2 3-95,2-1-129,-1 0 160,0 1-128,1 1 64,-2 0-32,2 1 0,0 0 0,0 0 32,-1 1-64,0 3 0,1-2-31,2 1-1,-1 1-64,1-2 32,2 2-65,0-1 33,1 0-32,2 1 0,1-1 0,0 1-32,0-2 32,1 2 0,1-2-32,-1-1 32,2 0 0,-1-1 0,1 1 0,1-2 0,-1 0 32,1 2-32,-2-2 64,-1 0-32,3 0-1,-4-1 1,2 0 97,0-1-65,0 0 32,0 0 0,2 0 0,-2-1 0,2 1 32,0-2 0,0 0 0,1-1 32,-1 0 0,0-4 32,0 1 0,1-2 0,-1-1-352,2 1-3972,-1-2-416,-4 2-1,0-2-191,-2 5-65</inkml:trace>
  <inkml:trace contextRef="#ctx0" brushRef="#br1" timeOffset="29">322 120 3587,'0'0'2339,"0"0"671,0 0-127,0 0-96,0 0-193,0 0-256,0 0-448,0 0-416,0 0-770,0 0-608,0 0-64,-3-3 33,3 3-33,-5-1 0,5 1-32,-6-1 32,6 1-32,-7-2 0,7 2 32,-8-1-32,8 1 64,-10-1 32,10 1-2242,-7 0-2114,7 0-64,0 0-129,-3-3 33,3 3-64</inkml:trace>
  <inkml:trace contextRef="#ctx0" brushRef="#br0" timeOffset="30">1639 1487 10218,'0'0'4068,"0"0"-769,0 0-1089,0 0-1377,-13-16-801,13 16 0,-12-15 0,12 15 96,-21-20-128,8 9 128,2-2-2050,11 13-2050,-30-21-672,30 21-129,-26-8 1,26 8 3875</inkml:trace>
  <inkml:trace contextRef="#ctx0" brushRef="#br0" timeOffset="31">1607 1553 12204,'0'0'3747,"0"0"-1024,-11 12-737,11-12-1090,-15 13-832,7 0-64,-5 1 65,0 2-130,-1 5-95,-3-1 128,0 1-128,1-1 128,3-3-224,0-3-1250,3-1-1889,10-13-961,0 0-352,0 0-289,0 0 2979</inkml:trace>
  <inkml:trace contextRef="#ctx0" brushRef="#br0" timeOffset="32">1805 1537 6822,'0'0'3492,"0"0"-513,0 0-321,0 0-512,0 0-352,0 0-641,0 0-961,-13 9-128,13-9 0,-13 0 0,13 0-32,-22 0-32,7 0 0,-1 0 0,-1-8 0,-4 8-32,2-4 32,-1 4 0,3-6-32,0 6-2850,17 0-1379,-27 0-575,27 0-161,-17 0 577</inkml:trace>
  <inkml:trace contextRef="#ctx0" brushRef="#br0" timeOffset="33">2054 1194 6887,'0'0'3779,"0"0"-576,0 0-544,0 0-738,-8 14-607,8-14-546,0 0-319,-11 18-193,11-18-192,-14 23 0,6-9-32,-2 1 32,-4 6-32,0-2 0,-2 5 0,-2-3-64,-3 4 64,1 2-64,-1 2 32,1-2-64,0-1 64,3-2-64,2-7-32,4-2-2498,11-15-1186,-14 15-640,14-15-513,0 0 65,0 0 4163</inkml:trace>
  <inkml:trace contextRef="#ctx0" brushRef="#br0" timeOffset="34">1819 1593 11627,'0'0'3107,"0"0"-320,0 0-577,0 0-673,8 17-1345,-8-17-128,7 20 64,-7-20-63,16 23 63,-6-5-64,4-1-32,2 2 32,1 3 32,3 6-64,4 0-32,-1 3 0,1 6-32,1-3 32,-2 2-32,0 1 0,-2-6 0,-6-7-1538,-15-24-2722,24 25-576,-24-25-161,0 0 32,-8-25 3748</inkml:trace>
  <inkml:trace contextRef="#ctx0" brushRef="#br0" timeOffset="35">2184 2056 5669,'0'0'3332,"0"0"-354,0 0-287,14 0-449,-14 0-416,12 0-289,-12 0-576,23-6-833,-7 6-128,1-5 64,5 1-64,3-2 64,4 2-32,2-3 64,-3 1-640,2-5-2595,1 8-929,-10-10-672,4 13-65,-25 0 481</inkml:trace>
  <inkml:trace contextRef="#ctx0" brushRef="#br0" timeOffset="36">2533 1937 11339,'0'0'3363,"0"0"-608,0 0-706,0 0-831,0 0-1090,0 0-96,0 0 32,0 0 0,0 0-32,0 0 64,0 0-32,0-15-32,0 15 32,6-16-32,-6 16 32,9-25-96,-4 7 64,2-1-64,-1 0 64,2-5-32,-1 0 32,-2-6-64,0-1-32,0 3 64,-3 14-31</inkml:trace>
  <inkml:trace contextRef="#ctx0" brushRef="#br0" timeOffset="37">2652 1591 8008,'0'0'3747,"0"0"-672,0 0-481,0 0-608,0 0-448,17 0-1218,-17 0-192,22-4 0,-8 4-96,5-8 0,3 4 0,3-3 0,0 1-832,0-4-2371,2 5-833,-10-5-544,7 10-385,-24 0 737</inkml:trace>
  <inkml:trace contextRef="#ctx0" brushRef="#br0" timeOffset="38">2568 2022 9097,'0'0'3427,"0"0"-608,0 0-545,15 13-769,-15-13-800,0 0-545,16 13 32,-16-13-32,15 20-32,-15-20 0,21 25 33,-8-8-65,1 1-32,5 1 32,-1 4-32,1-4 0,2 2-32,-4-5 0,-15-14-28</inkml:trace>
  <inkml:trace contextRef="#ctx0" brushRef="#br0" timeOffset="39">2963 1525 12300,'0'0'3331,"0"0"-416,0 0-769,0 0-961,0 0-1057,0 0-32,0 0-64,0 0 64,14 12-32,-14-12 32,16 12-32,-16-12 0,25 23 96,-10-8-128,3 3 129,3 0-129,3 5 64,-2-4-64,3 1 64,0-3-737,-4-8-3138,2 4-930,-23-13-448,25 5 129,-25-5 1216</inkml:trace>
  <inkml:trace contextRef="#ctx0" brushRef="#br0" timeOffset="40">3183 2201 10154,'0'0'3683,"-22"0"-704,9 6-673,-5-6-320,0 6-833,-4 0-961,1 0-64,-3-1-32,-2 3-31,3 1-33,-2-2 32,0 2-64,0-3 32,2 1 0,2-2-32,2-1-1282,3 2-2465,-2-6-1026,18 0-319,-17 0 31,17 0 2114</inkml:trace>
  <inkml:trace contextRef="#ctx0" brushRef="#br0" timeOffset="41">3307 1812 8360,'0'0'3235,"0"0"-352,0 0-193,0 0-223,0 0-738,-14 3-1184,14-3-289,-13 16-32,13-16-128,-16 23-96,6-8 64,2 3-96,-1 4 32,3 4-32,-1 1 0,1 2-64,1 4 160,0 0-96,-1-5-1153,2-7-2530,4 1-1154,0-22-96,-9 14-96,9-14 2467</inkml:trace>
  <inkml:trace contextRef="#ctx0" brushRef="#br0" timeOffset="42">892 682 10314,'-4'14'4580,"4"-14"-1057,0 0-800,-16 18-737,16-18-897,-16 13-1089,16-13-64,-25 24-32,12-10-32,-3 2 0,-2 2-33,-2 3-63,2-4 64,0 4-32,2-5 32,3-3-33,13-13-1344,-19 19-2018,19-19-898,0 0-479,0 0-129,0 0 1890</inkml:trace>
  <inkml:trace contextRef="#ctx0" brushRef="#br0" timeOffset="43">687 971 11531,'0'0'4004,"14"12"-993,-14-12-705,0 0-897,18 7-961,-18-7-480,20 15-32,-20-15 0,22 26 0,-9-6 0,1 0 32,0 4 32,-2 1-96,1-5 96,-3 4-32,1-7 64,-6-4-96,-5-13-2402,0 0-1794,9 14-577,-9-14-128,0 0 33,-12-16 4163</inkml:trace>
  <inkml:trace contextRef="#ctx0" brushRef="#br0" timeOffset="44">912 1222 11275,'13'14'4260,"-13"-14"-1057,0 0-993,14 0-1313,-14 0-801,15 0-32,-15 0 0,23 7 0,-5-7-64,1 6 32,4-6 0,0 7-32,5-7 0,-2 7 0,2-7 32,-2 3 0,-2-3 32,-3 0-64,-2 0-1794,-5 0-1729,-14 0-897,19 0-417,-19 0-63,0 0 2049</inkml:trace>
  <inkml:trace contextRef="#ctx0" brushRef="#br0" timeOffset="45">1246 639 14350,'0'0'3843,"-16"6"-704,16-6-1185,0 0-1345,-19 0-577,19 0 0,-22 0 32,6 0 0,-3-3 0,-3 3-32,-3 0 32,-5 0 0,1 0-32,-2 0-32,1 0-64,0 0-2050,2 0-1826,9 3-832,-3-3-257,22 0-64,-24 4 1762</inkml:trace>
  <inkml:trace contextRef="#ctx0" brushRef="#br0" timeOffset="46">1499 868 8904,'0'0'3524,"0"0"-321,0 0-577,0 0-448,0 0-928,-16-4-161,16 4-385,0 0-512,-12-14-160,12 14 32,-13-13-96,13 13 129,-17-20-97,4 2 96,2 2-32,-4-3 32,-1-3-64,0-2 0,-1 2 0,-3 0-32,3 3 32,0 1-32,0 5-32,1 4-32,0 2-2659,0 2-1281,16 5-736,-23 3-225,23-3-63,-16 11 2369</inkml:trace>
  <inkml:trace contextRef="#ctx0" brushRef="#br0" timeOffset="47">1295 1265 9737,'7'-15'3395,"-7"15"-512,0 0-673,13-17-480,-13 17-321,12-24-960,-4 9-449,0-1 32,4-1-64,-1-4 32,1-3 0,1 4 0,1-5 0,3 1 32,0 4 0,1-5-128,0 6 128,-2-3-96,0 7 128,-3 0-1730,-13 15-1953,17-21-1090,-17 21-159,0 0 63,0 0 2659</inkml:trace>
  <inkml:trace contextRef="#ctx0" brushRef="#br0" timeOffset="48">2049 493 10890,'0'0'3396,"0"0"-225,0 0-417,0 0-544,12-9-640,-12 9-1026,0 0-480,0 0-32,0 0-32,0 0 0,0 0-32,0 0 0,0 0 32,0 0-64,-12 18 64,12-18 0,-9 18 0,9-18 0,-11 25 32,4-9 0,-1-1-32,-1 2 32,1 4 32,-1-4-64,-1 7 64,-1-5-64,0 6 64,-2 3-224,2-2 192,0 1-192,0 1-64,0-2 64,2-1-32,2-6 96,0 2-161,2-10-608,5-11-3074,0 0-866,0 20-224,0-20-127,0 0 1376</inkml:trace>
  <inkml:trace contextRef="#ctx0" brushRef="#br0" timeOffset="49">1847 887 9769,'0'0'4036,"0"0"-513,0 0-672,0 0-577,0 0-1089,0 0-1313,0 0 0,-16 12 32,16-12 32,-25 0 32,7 4 32,-4-4 0,-3 0 0,-3 0-32,0 0 0,-2 0 0,1 0 160,0 0-64,-1 0-1345,2 0-2531,8 6-832,-5-6-353,25 0 96,-27 0 1250</inkml:trace>
  <inkml:trace contextRef="#ctx0" brushRef="#br0" timeOffset="50">1919 930 9609,'0'0'4132,"0"0"-769,0 0-576,0 0-897,0 0-1378,0 0-576,0 10 32,0-10 32,0 0-32,10 16 32,-10-16-32,11 18 64,-5-3-64,6-1 64,-3 6-32,1-1 32,3-1-64,-2 5 32,3-4-32,-3 1 32,1-2-256,-3-3-3332,-9-15-1248,12 19-97,-12-19-64,0 0 1474</inkml:trace>
  <inkml:trace contextRef="#ctx0" brushRef="#br0" timeOffset="51">2142 2068 4869,'0'0'2978,"0"0"-287,0 0-257,0 0-63,0 0-193,0 0-289,0 0-639,0 0-738,0 0-576,0 0 32,0 0 0,-15 5-64,15-5 0,0 0-32,-21 23 32,21-23 31,-19 19 33,5-5 0,3 1-32,-4 1 0,-1 3 32,1-1 32,-1-1 0,-3 6 32,2-2-64,-2 0 64,-2 3 0,2-4-32,-2 5 32,2 0 0,0-4 32,2 2 161,2-7-97,2 1 160,13-17-160,-15 20-3043,15-20-1313,0 0-512,0 0-161,0-14 385</inkml:trace>
  <inkml:trace contextRef="#ctx0" brushRef="#br0" timeOffset="52">1813 2470 8520,'0'0'3427,"0"0"-384,0 0-448,0 0-417,12 14-737,-12-14-1153,0 0-63,9 16-97,-9-16 32,11 22-64,-5-9 96,3 0-96,-1 2 0,5 3 0,-3 1 32,3 4 33,1 5-1,-3 0-64,3 3 0,-3 4-64,1-5 32,-3-1-96,0-4-160,-5-7-3428,5 2-1152,-9-20-321,0 0 0,0 0 577</inkml:trace>
  <inkml:trace contextRef="#ctx0" brushRef="#br0" timeOffset="53">2319 3045 8040,'0'0'3427,"0"0"-480,0 0-513,0 0-608,0 0-97,0-14-255,0 14-513,0 0-769,0 0-128,21-19 0,-21 19-32,22-17-32,-6 11 0,0-4-32,0-1 32,-1 2-64,-1 1-2370,-14 8-1378,22-12-736,-22 12-449,0 0 0,0 0 2691</inkml:trace>
  <inkml:trace contextRef="#ctx0" brushRef="#br0" timeOffset="54">1986 2881 5926,'0'0'3395,"0"0"-352,0 0-353,0 0-255,-10 13-386,10-13-447,0 0-833,-13 14-801,13-14-128,-18 18 63,18-18 65,-26 25-32,8-9 64,-1 1 0,-3 4 96,-4 0-31,0 4 63,-5 3 0,0 3 32,-3 3-64,-2-4 96,4 4-192,-1-4-96,4-4 96,4-5-128,3-3 64,5-10-385,17-8-2882,0 0-1057,0 0-448,0 0-33,0-16 641</inkml:trace>
  <inkml:trace contextRef="#ctx0" brushRef="#br0" timeOffset="55">2035 2918 9353,'0'0'4068,"0"0"-833,0 0-769,0 0-640,0 0-961,0 0-737,0 0-32,0 0 32,7 13-64,-7-13-32,0 0 32,15 19-32,-15-19-32,20 13 0,-8-5 32,3 0-32,1 0 32,2-1 0,1 4 0,0 0 0,1-4-64,0 3 32,0-3-64,-4 0 32,0-5-2370,0 3-1730,-16-5-769,15 0-63,-15 0-1,0 0 3940</inkml:trace>
  <inkml:trace contextRef="#ctx0" brushRef="#br0" timeOffset="56">2295 3068 9609,'0'0'3748,"0"0"-513,0 0-577,0 17-544,0-17-769,0 0-1088,17 20-65,-17-20 32,22 27-128,-15-9 64,3-1-64,-4 2 65,2-1-193,-2 1 0,-6-19-3556,11 27-1409,-11-27-31,0 0-225,0 0 288</inkml:trace>
  <inkml:trace contextRef="#ctx0" brushRef="#br0" timeOffset="57">1529 3324 10986,'0'0'3235,"0"0"-448,0 0-224,0 0-930,0 14-1505,0-14-320,0 0 256,0 13 32,0-13-64,0 0 32,9 22 32,-9-22-64,7 25 64,-1-5 1,1 4-33,1 4 32,-1 4-96,1 2 64,0 5-64,0-2 64,-3-5-64,2 0 96,-1-11-128,-3-4-288,-3-17-3428,0 0-1185,0 0-159,14-6-65,-20-10 2338</inkml:trace>
  <inkml:trace contextRef="#ctx0" brushRef="#br0" timeOffset="58">1885 3985 9993,'0'0'5061,"14"13"-801,-14-13-2274,0 0-4676,0 0-1987,0 0-255,0 0-129,0 0 1121</inkml:trace>
  <inkml:trace contextRef="#ctx0" brushRef="#br0" timeOffset="59">1692 3981 9673,'0'0'4901,"0"0"-961,4 12-1666,-4-12-2242,0 0-32,0 0-64,0 0-1121,0 0-2243,14 0-992,-14 0-416,0 0-161,0 0 3107</inkml:trace>
  <inkml:trace contextRef="#ctx0" brushRef="#br0" timeOffset="60">1498 4013 12556,'0'0'4356,"0"0"-1505,0 0-1282,0 0-1505,0 0 32,0 0-64,0 0 0,0 13-160,0-13-2562,0 0-1378,16 0-801,-16 0-95,16-3 127,-16 3 4837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77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-99 1766 80,'0'0'66,"20"-5"-1,-20 5 9,26-5 11,-12-3-3,2 4-5,3-7-3,4 6-6,-2-7-9,9 2-17,-5 0-21,7 0-21,0-2 1,5 0 0,-2-1 0,4 1-1,0 2 1,0-2 0,0-1 1,1 1-1,1-3-1,2 2 0,2-2 0,2-1 1,0-3 1,4 0-2,3-3-2,4 1 3,1-2-2,1-4 3,3 1-3,4-1 2,-1-2-1,5 1 1,1-1 3,4-6-2,3-1 2,4-2-1,3-6 2,6-5-2,4 1 2,2-5-3,5-3 2,1 2-2,6-8 1,3 3 1,5-1-2,4-2 0,2 2-1,1-5 2,-4 5-2,-2-2 0,-2 7-1,-13 6-8,-8 8-16,-14 1-42,-11 9-27,-11 8-40,-14-1-22,-9 13-13,-17 2-2,-5 9 131</inkml:trace>
  <inkml:trace contextRef="#ctx0" brushRef="#br0" timeOffset="1">3365 13 243,'21'-5'108,"8"5"-16,1-6-7,1 3-12,7 3-14,-4 0-7,4 0-9,-6 0-7,3 3-10,-6-3-7,0 8-18,-4-5 0,-5 6 1,-4-2-1,-16-7 3,16 25-1,-16-6 1,-8-1-1,-9 1-7,1 6-88,-3 1-60,-5-8-17,9 7-3,-2-12-3,9 4 84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79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3318 1454 321,'0'0'152,"-11"-16"-40,11 16-19,-21-15-25,6 5-34,-3 0-31,1 2-1,-5-2 0,-1-2-1,-4 1 0,0-2 1,-2 1-1,-5-4 1,-1 1-2,-4-2 3,-3 1-4,-4-1-4,-1-5 4,-7 4-3,-1-6 2,-3 4-2,-6-2 2,-1-5-4,-4 2 6,-2-1 2,-6 0-1,-1-4 1,-2 1 0,-2-5 0,-3-2 1,-2-3 1,-2 4-3,-1-4 2,-1 0-1,-4-1 1,3-1-2,-2 0 3,0 1-2,0 0 2,3-4 0,1-1-2,-1-3 2,3 3-2,2 0 2,2-3-3,3 4 3,3 3-3,3 1 0,0 8 0,7-2-1,6 10-6,3 0-70,9 3-55,9 11-25,1-2-15,18 12-7,2-9 64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80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179 234 216,'0'0'156,"0"0"-30,0 0-28,-19-12-20,19 12-14,-17-9-15,17 9-20,-19-15-18,7 3-10,12 12 1,-25-26-2,12 11-1,-1 1 1,-1-1 0,3-1-1,-1 1 0,5 2 2,8 13-3,-12-24 0,12 24 0,0-14 0,0 14 2,16-12-3,1 8 2,1-1 0,6-1 1,4 3 0,1-1 2,1 4-3,1 0-92,-2 0-70,-11 0-12,2 6-3,-20-6-2,18 16 153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19T18:19:22.352"/>
    </inkml:context>
    <inkml:brush xml:id="br0">
      <inkml:brushProperty name="width" value="0.05" units="cm"/>
      <inkml:brushProperty name="height" value="0.05" units="cm"/>
      <inkml:brushProperty name="fitToCurve" value="1"/>
    </inkml:brush>
    <inkml:brush xml:id="br1">
      <inkml:brushProperty name="width" value="0.05" units="cm"/>
      <inkml:brushProperty name="height" value="0.05" units="cm"/>
      <inkml:brushProperty name="color" value="#3165BB"/>
      <inkml:brushProperty name="fitToCurve" value="1"/>
    </inkml:brush>
    <inkml:brush xml:id="br2">
      <inkml:brushProperty name="width" value="0.05" units="cm"/>
      <inkml:brushProperty name="height" value="0.05" units="cm"/>
      <inkml:brushProperty name="color" value="#ED1C24"/>
      <inkml:brushProperty name="fitToCurve" value="1"/>
    </inkml:brush>
    <inkml:brush xml:id="br3">
      <inkml:brushProperty name="width" value="0.05" units="cm"/>
      <inkml:brushProperty name="height" value="0.05" units="cm"/>
      <inkml:brushProperty name="color" value="#177D36"/>
      <inkml:brushProperty name="fitToCurve" value="1"/>
    </inkml:brush>
  </inkml:definitions>
  <inkml:trace contextRef="#ctx0" brushRef="#br0">8 2509 384,'0'0'2595,"-7"-21"-834,7 21-223,0-25 192,0 10-1,0-2 65,0-7 128,0-1 288,0-3 64,8 2-288,-4-3-192,7 1-193,-3-3-128,6 0-255,-2 2-322,4 2-479,4-1-321,0 1-64,1 1 32,0 1-32,0-2 32,2-1 192,-2 4-95,4-3 127,-4 2-128,4-1 96,2 5-128,-6-2 129,3 3-129,1 2-128,0 1 32,0 1-64,3 0 64,-3 4-32,0-3 32,4 4-32,-2-1 32,2-2 0,1 6 0,0 1-32,-1-4 32,2 0-32,-1 5 0,-3-7 0,-2 5 0,6 0-32,-5-4 32,2 4 0,0 1-32,1-3 32,-3 2 0,3-2-32,0 0 64,-1-2-64,3 1 64,-6 1-64,4 0 32,2-1-32,4 0 32,-3-1-32,6 0 0,0 2 0,2-2 0,0-2 32,-1 0-32,0 1 32,-2 1 0,0-4 0,4 4-32,-8-3 32,4 2 0,3 0-65,-2-2 33,-1 1-32,1-1 32,0-8-64,0 4 64,2-6 32,-7 1-32,6-3 64,1-1-96,-2 0 128,3-1-128,-1-1 96,-5 2-96,3-1 32,-1-2-32,-3-2 32,-2 0 64,2-4-64,-2-5 64,0-10-64,3 4 96,0-10-96,-2 0 64,2-1-96,-3-5 128,3-2 128,-4 1-64,1 0-96,-5 7-2626,-6 4-1858,-7 0-609,5 10-192,-14 3-128,6 13-256</inkml:trace>
  <inkml:trace contextRef="#ctx0" brushRef="#br1" timeOffset="10815.5854">2549 498 13613,'0'0'4580,"0"0"-928,0 0-930,0 0-864,-20-24-1025,7 10-897,-10-8 64,-3-5-2979,-10-8-1633,2 2-417,-11-8-96,3 3-160,-7-6 1121</inkml:trace>
  <inkml:trace contextRef="#ctx0" brushRef="#br2" timeOffset="10126.6028">2118 990 8936,'0'0'4164,"0"0"-448,0 0-705,-15-13-481,-3 0-768,-3-5-641,-11-7-545,-2-11-2626,-10-5-2113,2 3-770,-10-12-128,17 8-128,-8-11 769</inkml:trace>
  <inkml:trace contextRef="#ctx0" brushRef="#br2" timeOffset="9366.3559">1625 1228 14286,'8'16'4708,"-8"-16"-993,0 0-1312,0 0-898,0 0-1185,0 0-800,-13-20 320,13 20 192,-19-26 32,7 3-64,-13-9-256,-1-5-2947,-3-8-1442,-11-9-351,0 2-97,-7-7-96,7 6 2178</inkml:trace>
  <inkml:trace contextRef="#ctx0" brushRef="#br2" timeOffset="8502.0692">1113 1477 8264,'0'0'3427,"-7"-17"-256,7 17-320,-13-27-513,1 10-672,-5-8-481,-5-3-1121,-5-5-2723,5-1-1409,-10-8-640,1 9-257,-2-14-64</inkml:trace>
  <inkml:trace contextRef="#ctx0" brushRef="#br3" timeOffset="7708.0275">544 1741 4933,'0'0'2722,"0"0"193,0 0 320,0 0-288,0 0-385,0 0-288,0 0-320,12 9-288,-12-9-417,0 0-416,0 0-769,14 12-32,-14-12 32,18 15 0,-5 1 32,3 5 64,8 3-160,-2 11-96,3 1 32,7 4-1281,-2-2-2499,3 6-800,-9-10-513,6 2-160,-12-19 64</inkml:trace>
  <inkml:trace contextRef="#ctx0" brushRef="#br3" timeOffset="6910.9311">186 2053 8424,'0'0'4420,"0"0"-640,0 0-673,0 0-673,0 0-736,0 0-802,0 0-864,8 13 33,-8-13-1,13 17 64,-1 1-32,5 0 64,0 11-32,6 3-32,3 5-64,-2 3-1761,5-2-1827,0 2-960,-10-12-513,3-5-64,-22-23-128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81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-2405 3600 103,'0'0'105,"0"0"-33,0 0-12,20-15 6,-20 15-5,23-13-3,-23 13 3,30-25-2,-14 9-4,10-3-4,-2-6-26,8-3-24,3-3-2,6-3 3,10-7-3,1-2 4,7-4 2,4-6-2,4-4 2,4-5-3,0 2 2,-2 0-2,-7 2 1,-5 10-2,-5-1 2,-6 11-3,-6 8-19,-15 9-68,-2 3-49,-7 12-19,-16 6-16,13-8 2,-13 8 98</inkml:trace>
  <inkml:trace contextRef="#ctx0" brushRef="#br0" timeOffset="1">-1361 2856 39,'0'0'69,"0"0"-23,0-16-7,0 16 0,8-15 11,-8 15 11,16-22 14,-6 7 0,0 1-2,4 0-6,-2-5-9,1 5-12,-3-4-13,0 2-13,-4 1-12,-6 0-1,0 1-4,0 14 4,-15-24-5,15 24 3,-28-13 0,9 13-2,-2 0-2,-2 0-83,3 12-66,4-1-22,-7-2-3,13 5-1,-7-7 90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83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1530 3475 251,'0'0'163,"0"0"-40,0 0-31,0 0-35,-16-12-28,16 12-19,-14-11-7,14 11-2,-23-15 0,7 0 1,0-4-1,-3-3 0,-3-8 0,-2-2 1,1-7-1,-3-4 2,2-6-2,2 4 2,-1-5-2,6 7 1,-3 3-80,8 8-71,6 11-20,-3 5-4,9 16-1,0 0 169</inkml:trace>
  <inkml:trace contextRef="#ctx0" brushRef="#br0" timeOffset="1">1141 3079 56,'0'0'86,"0"0"-19,0-14 5,0 14 4,-6-13-5,6 13-1,-5-26-3,1 9-1,4-2-8,-6-7-13,6 0-27,0 1-15,0 0-2,7 5 0,-1 0 1,3 6-1,-9 14 0,25-13-1,-9 13-1,3 10-61,-1 1-82,-2-6-29,4 10 0,-20-15-4,29 28 146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85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3451 3564 119,'-24'-17'112,"24"17"-33,-16-6-20,16 6-2,-26-8-1,10-2-3,0 5-1,-8-7 1,7 1-4,-10-6-9,1 1-9,-4-9-22,-4 1-8,-2-3-4,-3-1 2,-2-3-2,-5 2 4,-3-3 3,-1-3-2,-2 5 2,-1-7-2,0 3 2,-4-3-1,-2-1 2,1 2-2,0-3 1,0 0-1,0-1-1,-1 6 0,1-3 1,8 2-2,2 4 0,3 2-45,8 4-58,7 9-51,2-2-22,12 10-1,3 1 19</inkml:trace>
  <inkml:trace contextRef="#ctx0" brushRef="#br0" timeOffset="1">2068 2795 171,'0'0'126,"0"0"-14,0 0-26,-21-9-14,21 9-9,-19-10-9,19 10-11,-20-18-11,20 18-13,-12-23-15,8 7-2,4 1 1,0-5-2,0 3 2,4 0-2,2-3 2,4 3-3,0 2-4,4 2 4,2 2-4,0 7 5,1 4-7,-1 9-117,1-5-50,6 10-1,-7-4-2,8 9 40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7:28.387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-230 2967 303,'-6'-13'129,"6"13"-24,0 0-14,7-19-18,-1 6-20,-6 13-21,24-25-34,-9 10 3,1 0-4,2 2 3,2 1-3,-1 8 3,-2 4 0,-1 0 0,0 8 4,-2 3-5,-4 4 5,-3 1-5,-2 3-2,-5-1-109,0-4-52,0 2-9,0-16-5,0 30 23</inkml:trace>
  <inkml:trace contextRef="#ctx0" brushRef="#br0" timeOffset="1">-447 3624 343,'0'0'134,"-11"-13"-40,11 13-28,0 0-22,12-20-13,-8 8-9,8-6-16,-1-1-1,5-8-3,3-6 2,0-4-2,3-6 1,3-8 0,0-4 0,3-2-1,-2-1 2,0 0-2,-2 7 2,-1 1-2,-2 8-6,-9 5-62,4 11-65,-4 11-33,-12 15-9,0 0 2,0 0 104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9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462 8 312,'0'0'146,"0"0"-22,0 0-19,0 0-21,0 0-27,0 0-31,0 0-23,-11 2-1,11-2-1,-11 0 0,11 0-1,-15 0 1,7 0-1,-3 0 0,0 0-1,0-2 1,0 2 0,0 0 1,-1-5-1,-2 5 1,2 0 0,-2 0 0,0 0 0,1 0 0,-1 0 0,0 0 0,0 0 0,-1 0-1,2 0 1,-2 0-1,1 0 1,-1 0 0,0 0-1,1-3 1,-3 3 0,3 0 0,-2 0-1,2 3 2,-2-3-2,4 5 1,-1-5-1,2 2 0,11-2-63,-17 0-63,17 0-33,-10 0-9,10 0-3,0 0 0</inkml:trace>
  <inkml:trace contextRef="#ctx0" brushRef="#br0" timeOffset="1">34 21 357,'0'0'116,"0"0"-7,0 0-11,0 0-16,0 0-24,0 0-37,0 0-19,0 0 0,0 0-1,-4 10-1,4-10 1,0 0-1,0 11 0,0-11 0,-3 12 0,3-12-1,0 13 2,0-13-1,0 17-1,0-8 1,0 2 1,0-1-2,0 1 2,0 0-1,0 4 0,0-3 0,3 4 0,-3 0 0,0 1 0,4 0 0,-4 2 2,0-2-3,4 0 2,-4-1-1,0 2 2,4-1-5,-4 2 5,0-2-5,4 0-3,-4 0 4,0 1-4,0-2 3,0 1-4,0-3 7,2-2-8,-2-1 7,0 2 1,0-13-1,4 15 0,-4-15 1,0 10-1,0-10 1,0 0 0,0 0-2,0 0 2,3 10-1,-3-10-1,0 0 0,0 0 1,0 0-1,0 0 2,0 0-1,10 0 0,-10 0 1,0 0 0,11-5 0,-11 5 0,10 0 0,-10 0-1,15-4 1,-15 4 0,17 0 0,-6 0 0,2 0 0,1 0 0,0 4 1,1-2 0,1 2 0,0 1-1,-1-3 0,2 3 0,-2-1 0,1-2-1,-1 3 0,-2-5 0,2 3 1,-1-3 0,0 4 0,0-4 0,0 0 0,0 0 0,-1 0 0,0 0 0,1 0 0,-3 0 0,2 0 0,0 0 0,-1 0 0,1 3 1,-2-3-1,0 0 0,-1 0 1,-10 0 0,13 2 2,-13-2 0,10 0-1,-10 0-55,0 0-86,0 0-22,0 0-4,-8-7-1,-1-3 41</inkml:trace>
  <inkml:trace contextRef="#ctx0" brushRef="#br0" timeOffset="2">552 98 332,'0'0'151,"6"10"-19,-6-10-23,0 11-20,0-11-30,-3 12-52,3-12-6,-5 17 1,5-5-1,-4-1 0,4 0 0,-2 3 1,2 1-2,-5-2 1,5 2-1,0 1 0,-1-3 1,1 2 0,0 0-2,0 0 1,0-1 0,0 3 0,0-3-3,0-1-4,2-1 4,-2 1-4,4-1 4,-4-2-4,5-1 3,-5-9-3,2 16 6,-2-5 2,0-2-2,4 1 1,-4 1 0,0 0 0,5 0 0,-5-2 1,2 2 0,-2-1-1,5 1 0,-1 0 0,-2-1 1,-2-10-1,5 15-68,-5-15-75,0 0-25,0 0 0,-8-9-5,8 9 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9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-113-4 131,'0'0'98,"6"10"14,-6-10-14,0 0-7,0 0-9,0 0-8,7 9-11,-7-9-13,0 0-20,11 10-27,-11-10-1,11 7 0,-11-7 0,11 12-1,-11-12 1,15 13 0,-15-13-1,13 19 0,-4-10-1,1 0 1,1 1-1,-3-1 0,2 2 1,0-5-3,-10-6-66,13 5-75,-13-5-20,0 0-3,0 0 0,-6-9 27</inkml:trace>
  <inkml:trace contextRef="#ctx0" brushRef="#br0" timeOffset="1">-145 18 337,'0'0'128,"0"0"-13,0 0-13,0 0-17,6 9-20,-6-9-28,0 0-30,0 13-3,0-13-1,0 12-1,0-12-1,-3 14-1,3-4 0,-5-1 1,5 3-1,-5 0 1,5-2-2,-4 1 1,4-1 0,-3-1 1,3-9-3,0 12 0,0-12-2,0 0 1,0 9 0,0-9-1,0 0 1,0 0 0,17 5 1,-17-5-1,11 0 2,-11 0 0,16 0 0,-7 0 1,1 0-1,1 0 1,-2-5 0,3 5 2,-3 0 1,0 0-3,-9 0-96,15 4-51,-15-4-17,0 0-4,0 0-2,-4 15 55</inkml:trace>
  <inkml:trace contextRef="#ctx0" brushRef="#br0" timeOffset="2">-268 274 363,'0'0'142,"0"0"-29,6 10-24,-6-10-29,0 0-27,9 0-24,-9 0-7,11-5 1,-11 5-1,18 0 0,-9 0 0,0 0-1,1 0-64,-3 0-55,3 0-28,-10 0-14,11-5-2,-11 5-1</inkml:trace>
  <inkml:trace contextRef="#ctx0" brushRef="#br0" timeOffset="3">-276 433 345,'0'0'120,"0"0"-13,0 0-13,0 0-17,8 8-20,-8-8-35,0 0-23,11 0 1,-11 0 0,9 0 1,-9 0-1,15 0 1,-15 0 0,16 0-1,-8 0 1,-8 0-1,15 0 1,-15 0-33,10 0-79,-10 0-41,0 0-13,0 0-1,0 0-4</inkml:trace>
  <inkml:trace contextRef="#ctx0" brushRef="#br0" timeOffset="4">-402 241 124,'0'0'113,"0"8"5,0-8-11,0 0-14,-3 11-9,3-11-8,0 0-11,0 0-13,-6 9-23,6-9-29,0 0-2,0 0-1,0 0-2,0 0 1,0 0-1,0 0 2,-3-9-2,3 9 2,0 0 1,0 0 0,9-6 3,-9 6-1,0 0 1,0 0 2,0 0 0,0 0 2,10 2 1,-10-2 0,0 0-1,0 0 0,0 9-1,0-9-1,0 0-1,0 0-84,-3 11-62,3-11-20,0 0-5,-10-9 0,10 9 26</inkml:trace>
  <inkml:trace contextRef="#ctx0" brushRef="#br0" timeOffset="5">-383 420 258,'0'0'93,"0"0"-9,0 0-10,0 0-11,9 8-9,-9-8-6,0 0-13,0 0-5,0 0-2,0 0-3,-3 10 0,3-10-4,0 0-8,0 0-11,0 0-2,-10 0 0,10 0-2,0 0-1,0 0-1,0 0 0,-9-4-1,9 4 0,0 0 1,0 0 0,0 0 1,0 0 2,9-6 4,-9 6 0,0 0 3,0 0 0,10 8 1,-10-8 0,0 0-8,0 0 5,0 0-34,0 0-79,0 9-41,0-9-12,0 0-8,-6-14 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8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461 8 312,'0'0'146,"0"0"-22,0 0-19,0 0-21,0 0-27,0 0-31,0 0-23,-10 2-1,10-2-1,-11 0 0,11 0-1,-16 0 1,9 0-1,-4 0 0,0 0-1,0-2 1,0 2 0,-1 0 1,1-5-1,-4 5 1,3 0 0,-1 0 0,-1 0 0,1 0 0,-1 0 0,0 0 0,0 0 0,-1 0-1,2 0 1,-3 0-1,3 0 1,-2 0 0,-1 0-1,3-3 1,-4 3 0,3 0 0,-2 0-1,2 3 2,-2-3-2,4 5 1,-1-5-1,2 2 0,11-2-63,-17 0-63,17 0-33,-10 0-9,10 0-3,0 0 0</inkml:trace>
  <inkml:trace contextRef="#ctx0" brushRef="#br0" timeOffset="1">34 21 357,'0'0'116,"0"0"-7,0 0-11,0 0-16,0 0-24,0 0-37,0 0-19,0 0 0,0 0-1,-4 10-1,4-10 1,0 0-1,0 11 0,0-11 0,-3 12 0,3-12-1,0 13 2,0-13-1,0 18-1,0-10 1,0 3 1,0-1-2,0 1 2,0 1-1,0 2 0,0-2 0,3 5 0,-3-2 0,0 3 0,4-1 0,-4 1 2,0-1-3,4 0 2,-4-1-1,0 1 2,4 1-5,-4 0 5,0-1-5,4 0-3,-4 0 4,0 2-4,0-3 3,0 1-4,0-3 7,2-2-8,-2-1 7,0 2 1,0-13-1,4 15 0,-4-15 1,0 10-1,0-10 1,0 0 0,0 0-2,0 0 2,3 10-1,-3-10-1,0 0 0,0 0 1,0 0-1,0 0 2,0 0-1,10 0 0,-10 0 1,0 0 0,11-5 0,-11 5 0,10 0 0,-10 0-1,15-4 1,-15 4 0,17 0 0,-6 0 0,2 0 0,1 0 0,0 4 1,1-2 0,1 2 0,0 1-1,-1-3 0,1 3 0,0-1 0,-1-2-1,1 3 0,-3-5 0,1 3 1,1-3 0,-1 4 0,0-4 0,0 0 0,-1 0 0,1 0 0,-2 0 0,3 0 0,-4 0 0,2 0 0,0 0 0,-2 0 0,2 3 1,-2-3-1,1 0 0,-2 0 1,-10 0 0,13 2 2,-13-2 0,10 0-1,-10 0-55,0 0-86,0 0-22,0 0-4,-8-7-1,-2-3 41</inkml:trace>
  <inkml:trace contextRef="#ctx0" brushRef="#br0" timeOffset="2">551 98 332,'0'0'151,"7"10"-19,-7-10-23,0 11-20,0-11-30,-3 13-52,3-13-6,-5 17 1,5-6-1,-5 0 0,5 1 0,-2 2 1,2 0-2,-4 0 1,4 0-1,0 2 0,-2-2 1,2 1 0,0-2-2,0 3 1,0-2 0,0 2 0,0-2-3,0 0-4,3-2 4,-3 0-4,3 1 4,-3-4-4,6 1 3,-6-10-3,1 16 6,-1-5 2,0-2-2,5 1 1,-5 1 0,0-1 0,5 2 0,-5-3 1,2 2 0,-2-1-1,5 1 0,-1 0 0,-2-1 1,-2-10-1,5 15-68,-5-15-75,0 0-25,0 0 0,-9-9-5,9 9 43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-113-4 131,'0'0'98,"6"10"14,-6-10-14,0 0-7,0 0-9,0 0-8,7 9-11,-7-9-13,0 0-20,11 10-27,-11-10-1,11 7 0,-11-7 0,11 12-1,-11-12 1,15 13 0,-15-13-1,12 19 0,-2-10-1,-1 0 1,2 1-1,-3-1 0,2 2 1,1-5-3,-11-6-66,13 5-75,-13-5-20,0 0-3,0 0 0,-6-9 27</inkml:trace>
  <inkml:trace contextRef="#ctx0" brushRef="#br0" timeOffset="1">-145 18 337,'0'0'128,"0"0"-13,0 0-13,0 0-17,6 9-20,-6-9-28,0 0-30,0 13-3,0-13-1,0 12-1,0-12-1,-4 14-1,4-4 0,-4-1 1,4 3-1,-5 0 1,5-2-2,-4 1 1,4-1 0,-3-1 1,3-9-3,0 12 0,0-12-2,0 0 1,0 9 0,0-9-1,0 0 1,0 0 0,16 5 1,-16-5-1,12 0 2,-12 0 0,16 0 0,-7 0 1,1 0-1,1 0 1,-2-5 0,3 5 2,-3 0 1,0 0-3,-9 0-96,15 4-51,-15-4-17,0 0-4,0 0-2,-4 15 55</inkml:trace>
  <inkml:trace contextRef="#ctx0" brushRef="#br0" timeOffset="2">-268 274 363,'0'0'142,"0"0"-29,5 10-24,-5-10-29,0 0-27,10 0-24,-10 0-7,11-5 1,-11 5-1,18 0 0,-9 0 0,0 0-1,1 0-64,-3 0-55,3 0-28,-10 0-14,11-5-2,-11 5-1</inkml:trace>
  <inkml:trace contextRef="#ctx0" brushRef="#br0" timeOffset="3">-276 433 345,'0'0'120,"0"0"-13,0 0-13,0 0-17,8 8-20,-8-8-35,0 0-23,11 0 1,-11 0 0,9 0 1,-9 0-1,15 0 1,-15 0 0,16 0-1,-8 0 1,-8 0-1,15 0 1,-15 0-33,9 0-79,-9 0-41,0 0-13,0 0-1,0 0-4</inkml:trace>
  <inkml:trace contextRef="#ctx0" brushRef="#br0" timeOffset="4">-402 241 124,'0'0'113,"0"8"5,0-8-11,0 0-14,-3 11-9,3-11-8,0 0-11,0 0-13,-6 9-23,6-9-29,0 0-2,0 0-1,0 0-2,0 0 1,0 0-1,0 0 2,-3-9-2,3 9 2,0 0 1,0 0 0,9-6 3,-9 6-1,0 0 1,0 0 2,0 0 0,0 0 2,10 2 1,-10-2 0,0 0-1,0 0 0,0 9-1,0-9-1,0 0-1,0 0-84,-3 11-62,3-11-20,0 0-5,-10-9 0,10 9 26</inkml:trace>
  <inkml:trace contextRef="#ctx0" brushRef="#br0" timeOffset="5">-383 420 258,'0'0'93,"0"0"-9,0 0-10,0 0-11,9 8-9,-9-8-6,0 0-13,0 0-5,0 0-2,0 0-3,-4 10 0,4-10-4,0 0-8,0 0-11,0 0-2,-9 0 0,9 0-2,0 0-1,0 0-1,0 0 0,-9-4-1,9 4 0,0 0 1,0 0 0,0 0 1,0 0 2,9-6 4,-9 6 0,0 0 3,0 0 0,9 8 1,-9-8 0,0 0-8,0 0 5,0 0-34,0 0-79,0 9-41,0-9-12,0 0-8,-5-14 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7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462 8 312,'0'0'146,"0"0"-22,0 0-19,0 0-21,0 0-27,0 0-31,0 0-23,-10 2-1,10-2-1,-12 0 0,12 0-1,-15 0 1,7 0-1,-2 0 0,-1 0-1,-1-2 1,1 2 0,0 0 1,0-5-1,-4 5 1,3 0 0,-2 0 0,0 0 0,1 0 0,-1 0 0,0 0 0,-1 0 0,1 0-1,1 0 1,-3 0-1,2 0 1,0 0 0,-2 0-1,2-3 1,-2 3 0,1 0 0,0 0-1,1 3 2,-2-3-2,4 5 1,-1-5-1,2 2 0,11-2-63,-17 0-63,17 0-33,-10 0-9,10 0-3,0 0 0</inkml:trace>
  <inkml:trace contextRef="#ctx0" brushRef="#br0" timeOffset="1">34 21 357,'0'0'116,"0"0"-7,0 0-11,0 0-16,0 0-24,0 0-37,0 0-19,0 0 0,0 0-1,-4 10-1,4-10 1,0 0-1,0 11 0,0-11 0,-3 12 0,3-12-1,0 13 2,0-13-1,0 18-1,0-10 1,0 3 1,0-1-2,0 1 2,0 0-1,0 4 0,0-3 0,3 4 0,-3 0 0,0 1 0,4 0 0,-4 2 2,0-2-3,4 0 2,-4-1-1,0 1 2,4 1-5,-4 0 5,0-1-5,3 0-3,-3 0 4,0 2-4,0-3 3,0 0-4,0-2 7,3-2-8,-3 0 7,0 0 1,0-12-1,4 16 0,-4-16 1,0 10-1,0-10 1,0 0 0,0 0-2,0 0 2,3 9-1,-3-9-1,0 0 0,0 0 1,0 0-1,0 0 2,0 0-1,10 0 0,-10 0 1,0 0 0,11-4 0,-11 4 0,10 0 0,-10 0-1,15-4 1,-15 4 0,17 0 0,-6 0 0,2 0 0,1 0 0,0 4 1,1-2 0,1 1 0,0 2-1,-1-2 0,1 2 0,0-2 0,-1 0-1,2 1 0,-5-4 0,3 4 1,0-4 0,-1 3 0,-1-3 0,1 0 0,0 0 0,0 0 0,-2 0 0,3 0 0,-4 0 0,2 0 0,0 0 0,-2 0 0,2 3 1,-2-3-1,0 0 0,0 0 1,-11 0 0,12 3 2,-12-3 0,10 0-1,-10 0-55,0 0-86,0 0-22,0 0-4,-8-7-1,-1-3 41</inkml:trace>
  <inkml:trace contextRef="#ctx0" brushRef="#br0" timeOffset="2">552 98 332,'0'0'151,"7"10"-19,-7-10-23,0 11-20,0-11-30,-4 13-52,4-13-6,-5 16 1,5-4-1,-4-1 0,4 0 0,-2 3 1,2 1-2,-4-1 1,4 0-1,0 2 0,-2-2 1,2 1 0,0-2-2,0 2 1,0-1 0,0 3 0,0-3-3,0-1-4,2-1 4,-2 1-4,4-1 4,-4-2-4,5 0 3,-5-10-3,2 16 6,-2-6 2,0-1-2,4 2 1,-4 0 0,0-1 0,5 1 0,-5-1 1,2 0 0,-2 1-1,5 0 0,-1-1 0,-2 1 1,-2-11-1,5 15-68,-5-15-75,0 0-25,0 0 0,-8-10-5,8 10 43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-110-4 131,'0'0'98,"6"10"14,-6-10-14,0 0-7,0 0-9,0 0-8,7 9-11,-7-9-13,0 0-20,11 9-27,-11-9-1,11 7 0,-11-7 0,11 13-1,-11-13 1,15 13 0,-15-13-1,13 19 0,-3-11-1,-1 1 1,2 2-1,-3-2 0,3 1 1,-1-3-3,-10-7-66,13 5-75,-13-5-20,0 0-3,0 0 0,-6-10 27</inkml:trace>
  <inkml:trace contextRef="#ctx0" brushRef="#br0" timeOffset="1">-143 18 337,'0'0'128,"0"0"-13,0 0-13,0 0-17,7 9-20,-7-9-28,0 0-30,0 13-3,0-13-1,0 12-1,0-12-1,-4 14-1,4-4 0,-4-1 1,4 3-1,-5-1 1,5 0-2,-5 0 1,5-2 0,-2 1 1,2-10-3,0 12 0,0-12-2,0 0 1,0 9 0,0-9-1,0 0 1,0 0 0,16 5 1,-16-5-1,11 0 2,-11 0 0,17 0 0,-9 0 1,3 0-1,0 0 1,-2-5 0,3 5 2,-3 0 1,0 0-3,-9 0-96,16 3-51,-16-3-17,0 0-4,0 0-2,-5 16 55</inkml:trace>
  <inkml:trace contextRef="#ctx0" brushRef="#br0" timeOffset="2">-266 274 363,'0'0'142,"0"0"-29,5 10-24,-5-10-29,0 0-27,9 0-24,-9 0-7,12-5 1,-12 5-1,18 0 0,-9 0 0,0 0-1,1 0-64,-3 0-55,3 0-28,-10 0-14,11-5-2,-11 5-1</inkml:trace>
  <inkml:trace contextRef="#ctx0" brushRef="#br0" timeOffset="3">-275 433 345,'0'0'120,"0"0"-13,0 0-13,0 0-17,9 8-20,-9-8-35,0 0-23,10 0 1,-10 0 0,10 0 1,-10 0-1,14 0 1,-14 0 0,17 0-1,-9 0 1,-8 0-1,15 0 1,-15 0-33,10 0-79,-10 0-41,0 0-13,0 0-1,0 0-4</inkml:trace>
  <inkml:trace contextRef="#ctx0" brushRef="#br0" timeOffset="4">-401 241 124,'0'0'113,"0"8"5,0-8-11,0 0-14,-4 10-9,4-10-8,0 0-11,0 0-13,-6 10-23,6-10-29,0 0-2,0 0-1,0 0-2,0 0 1,0 0-1,0 0 2,-3-10-2,3 10 2,0 0 1,0 0 0,9-5 3,-9 5-1,0 0 1,0 0 2,0 0 0,0 0 2,10 2 1,-10-2 0,0 0-1,0 0 0,0 9-1,0-9-1,0 0-1,0 0-84,-3 10-62,3-10-20,0 0-5,-10-8 0,10 8 26</inkml:trace>
  <inkml:trace contextRef="#ctx0" brushRef="#br0" timeOffset="5">-382 420 258,'0'0'93,"0"0"-9,0 0-10,0 0-11,8 8-9,-8-8-6,0 0-13,0 0-5,0 0-2,0 0-3,-3 10 0,3-10-4,0 0-8,0 0-11,0 0-2,-10 0 0,10 0-2,0 0-1,0 0-1,0 0 0,-9-4-1,9 4 0,0 0 1,0 0 0,0 0 1,0 0 2,9-6 4,-9 6 0,0 0 3,0 0 0,10 8 1,-10-8 0,0 0-8,0 0 5,0 0-34,0 0-79,0 9-41,0-9-12,0 0-8,-5-14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19T18:21:48.517"/>
    </inkml:context>
    <inkml:brush xml:id="br0">
      <inkml:brushProperty name="width" value="0.05" units="cm"/>
      <inkml:brushProperty name="height" value="0.05" units="cm"/>
      <inkml:brushProperty name="fitToCurve" value="1"/>
    </inkml:brush>
    <inkml:brush xml:id="br1">
      <inkml:brushProperty name="width" value="0.035" units="cm"/>
      <inkml:brushProperty name="height" value="0.035" units="cm"/>
      <inkml:brushProperty name="color" value="#FF8000"/>
    </inkml:brush>
    <inkml:brush xml:id="br2">
      <inkml:brushProperty name="width" value="0.035" units="cm"/>
      <inkml:brushProperty name="height" value="0.035" units="cm"/>
    </inkml:brush>
    <inkml:brush xml:id="br3">
      <inkml:brushProperty name="width" value="0.035" units="cm"/>
      <inkml:brushProperty name="height" value="0.035" units="cm"/>
      <inkml:brushProperty name="color" value="#9966CC"/>
    </inkml:brush>
    <inkml:brush xml:id="br4">
      <inkml:brushProperty name="width" value="0.05" units="cm"/>
      <inkml:brushProperty name="height" value="0.05" units="cm"/>
      <inkml:brushProperty name="color" value="#3165BB"/>
    </inkml:brush>
    <inkml:brush xml:id="br5">
      <inkml:brushProperty name="width" value="0.05" units="cm"/>
      <inkml:brushProperty name="height" value="0.05" units="cm"/>
      <inkml:brushProperty name="color" value="#ED1C24"/>
    </inkml:brush>
    <inkml:brush xml:id="br6">
      <inkml:brushProperty name="width" value="0.05" units="cm"/>
      <inkml:brushProperty name="height" value="0.05" units="cm"/>
      <inkml:brushProperty name="color" value="#177D36"/>
    </inkml:brush>
  </inkml:definitions>
  <inkml:trace contextRef="#ctx0" brushRef="#br0">363 6114 27418,'10'0'0,"18"-11"-32,9 11 32,-3 0 0,9 0 0,3 0-32,-2-8 32,2 8 0,6-6-32,0 6 32,5-8-32,-5 8 0,7-7 0,-7 7 0,11 0-32,-11 0 64,10 0-64,0 0 0,-2 0-1,4 0 33,-3 7-32,2-7 0,0 0 0,2 0 0,-7 0 64,7 8-32,0-8 0,-2 0 0,8 6 32,-6-6-32,6 8 0,-3-8 0,8 11 0,-10-11 32,7 1-32,-2-1 32,-2 0 96,7 0 0,-5 0 0,7 0 0,-4 0-32,4 0 0,4 0 1,-2 0-1,-4 0-128,2 0-1,4 0 33,-3 0 0,1 0 32,3 0-32,0 0 32,-7 0-32,10 7 0,-6-7 0,2 0 32,-3 0-64,2 0 32,-5 11 0,1-11 0,-1 0 32,-10 0 0,2 6-32,0-6 32,2 0-32,-1 0 32,-2 0-32,4 0 0,2 0 0,-6 0-32,11-6 32,1 6-32,5 0 32,-1-11 0,9 11-32,4-7 32,-2 7 0,2 0-32,-7 0-1122,-12-1-2817,-12 2-1090,-24-1-32,-14 21-256,-27-21 192</inkml:trace>
  <inkml:trace contextRef="#ctx0" brushRef="#br1" timeOffset="1.08117E6">1647 3371 8648,'0'0'4933,"8"6"-609,-8-6-1505,7 13-737,-5-4-1282,1 2-2337,-3 0-1378,3 4-736,-1 0-673,-2-2-481,8 3-32,-8-7 3300</inkml:trace>
  <inkml:trace contextRef="#ctx0" brushRef="#br1" timeOffset="1.08164E6">1726 3281 12940,'0'0'4132,"8"9"-673,-8-9-672,11 14-929,-7-3-1570,1 4-448,0 2-1378,-4 2-1825,-1 0-1121,7 0-577,-7-3-128,4-2-128</inkml:trace>
  <inkml:trace contextRef="#ctx0" brushRef="#br1" timeOffset="1.0807E6">1528 3383 3363,'0'0'2755,"0"0"-737,0 0 32,5-6 160,-5 6-32,0 0-64,0 0-160,0 8-65,1 0-319,3 1-193,0 4-768,3 3-577,-1 0-96,2 1-160,0-3-1090,-4 2-1889,3-3-1025,-7-13-672,6 11-1,-6-11-224</inkml:trace>
  <inkml:trace contextRef="#ctx0" brushRef="#br1" timeOffset="1.03997E6">1490 2277 11787,'10'0'3716,"-10"0"-193,12 5-704,-12-5-673,10 3-609,-10-3-512,0 0-448,6 0-545,-6 0-64,0 0-32,0 0 64,-3 10-64,3-10 64,-8 6-32,8-6 32,-8 8 0,8-8 32,-13 0 0,9-3-32,-4-2 32,0-3-32,2 0 0,1-3-64,2 3 32,0-3-33,3 0 97,0 3-32,0 0 0,3 2 0,-3 6 0,11-13 65,-11 13-33,14-8 32,-9 8-64,3 0 32,0 5-32,-2-2 32,2 5-32,-2 2-32,-1-1 0,0 1 0,-1 1 0,-4-2 32,0-1-32,0-1 32,0-7 0,-9 12 32,1-10 32,0 1-32,-1-3 32,1 0 0,0-5 0,-2-1 0,2 0 0,0-1-32,4-1 0,-1 0 0,2 0-32,0 1-32,3 0 64,0-1-96,0 2 64,0 6-32,6-14 32,-6 14 0,9-10 32,-9 10 0,13-4-32,-5 4-32,1 3-32,-1 0 64,2 5-64,-2-2 0,-2 5-32,-1-1 0,0-1 32,-2 1 64,-3-1-32,0-1 32,0-8 0,-8 10 32,8-10 32,-16 6-32,8-6 0,0 0 32,-1 0 0,1-2 32,-2-2 0,4 0-32,-2 0-32,8 4 32,-11-13-32,11 13-32,-6-13 0,6 13-32,0-11 0,0 11 32,3-9-32,-3 9 0,8-13 32,-8 13-32,16-9 64,-10 4-32,2 0 0,0 2 0,1 3 0,1-2 0,-1 2 0,-1 4 0,0 0-64,0-1 32,0 4-64,-2-2 64,-6-5 0,13 11-32,-13-11 0,3 11 64,-3-11-32,0 9 64,0-9-32,-3 13 0,3-13 32,-8 9 0,8-9 32,-13 7-32,4-7 0,1 0 0,-3 0 0,1-2 64,-1-3-32,3 2 0,2-2 0,6 5-32,-11-9 0,11 9 0,-2-10-32,2 10 0,2-7-64,-2 7 64,6-10-32,-6 10 0,7-13 64,-7 13-64,6-9 32,-6 9-32,6-11 96,-6 11-96,10-5 32,-10 5 0,11 0 0,-5 2 0,4 2-32,-4 0 0,2 2-32,-8-6 32,11 6 0,-11-6 0,8 7 0,-8-7 32,0 0-32,8 7 0,-8-7 32,4 8-32,-4-8 0,5 10-32,-5-10 32,3 12 0,-3-12 0,0 12 64,0-12 0,-8 11-32,8-11 32,-9 6 32,9-6-32,-11 2 32,11-2-64,-11 3 32,11-3-64,-11 1 32,11-1 0,-13 3 32,5-3-32,8 0 64,-12 0 0,4-3 0,0-1 64,0-3-96,3 2 64,-1-1-64,6 6 0,-7-13 0,7 13-64,0-12 0,0 12 0,5-8 0,-5 8 0,8-8 0,-8 8 0,13-9 32,-13 9 32,9-7-64,-1 2 96,-8 5-64,16-1-32,-8 1 32,0 1-32,1 4 0,1-3 0,-2 3-32,1-1 0,-1 1 32,-8-5-32,11 11 32,-6-5-64,-2 2 64,-3 0-32,0 0 32,0 0-32,-6 0 96,6-8-32,-10 9 64,2-4 0,-1-5 32,1 0 0,-3-5 0,0 2 0,3-3-32,-3 0 32,4-1-32,0-1 0,7 8-64,-8-11 0,8 11 0,-2-11 0,2 3-32,3 2-32,0-2 32,1 0-32,-1 2 64,-3 6 32,9-13-32,-9 13 0,13-4-32,-7 4 32,2 3-64,3 0 0,-3 2 0,1 1-32,-1 2 0,0 1 32,-1 1 32,-1-1-32,-4-1 64,-2 2-64,3-1 64,-3-1-32,-3 0 32,3-8-32,-10 13 96,10-13-32,-13 9 0,4-7 32,-2-2 32,-2 0-32,2 0 32,0-4 0,0 0-32,2-3 32,-1 3-32,4-3 0,6 7-32,-10-11 0,10 11-32,0-9 0,0 9-32,5-11 32,-5 11-32,9-10-32,-1 4 64,0 3 0,0-2 32,0 0 0,2 2-32,-1 3-32,2 0 0,-3 0 0,5 5-64,-5 0 32,1 1-32,-1 0 0,-3 2 0,-2 2 32,0-1 32,-3 1 0,-3-2 32,0-1-32,-5 1 64,-2-3-32,-2-2 64,1-3-32,-4 0 64,3 0-32,-1-3-32,2-2 64,-2 2-64,4-3 32,1 3-32,8 3 32,-11-10-32,11 10 0,-6-11 32,2 3-32,1 2 1,3-4-33,0 4 0,0 0 0,0 6 32,5-13-64,-5 13 64,10-6-64,-4 6 64,2 0-32,0 5-65,1-4 1,-1 2-32,0 2 0,0 1 0,-8-6 0,11 15-32,-8-8 64,-3 1 32,3 2 0,-3 1 32,0-2 0,-5-1 0,2 0 32,3-8 0,-9 10-32,1-7 32,0-3-32,-1 0 32,-1 0 0,-1 0 32,3-5-32,-1 2 32,-1-3 0,1-1 0,4-1 0,0-1-32,0 1 32,1-1 0,1 1-32,1 1-32,2 7 0,-3-11 0,3 11-32,0 0 32,6-9-32,-6 9 32,8-7-32,-8 7 64,13-6 0,-7 6-32,3-1-32,-1 1 32,2 1-32,-2 2-32,0 2-32,0 0 0,-1-2 32,-7-3 0,10 9 32,-10-9-32,8 11 0,-8-11 64,1 13-32,-1-7 32,0-6-64,-1 13 64,1-13-32,-8 11 96,0-9-32,8-2 32,-13 0 32,5 0-64,-1-3 32,1-2 0,2-1-32,-2-1 0,0 2 0,8 5-32,-11-12 32,11 12 0,-10-13 0,10 13 0,-7-12-32,7 12 0,-8-15 0,8 15 0,-4-11 0,4 11 0,-1-8-32,1 8 32,0 0 32,0-6-64,0 6 64,0 0-64,0 0 32,0 0-32,8-6 32,-8 6-32,0 0 64,8-5-32,-8 5-32,6 0 64,-6 0-32,8 0 0,-8 0 0,9 0 0,-9 0-32,11 0 64,-11 0-64,8 3 64,-8-3-64,10 0 32,-10 0 0,8 3-32,-8-3 0,4 3-32,-4-3 32,8 5-32,-8-5 0,8 5 32,-8-5-32,0 0 64,5 8-64,-5-8 32,0 0 0,0 0 0,0 8 0,0-8 32,0 0-32,-5 6 64,5-6 0,-8 2-32,8-2 32,-9 4-32,9-4 32,-8 0-32,8 0 0,-11 2 0,11-2 32,-13 0 0,13 0 32,-12 0 0,12 0 0,-10 0 64,10 0-32,-6-3 0,6 3-3267,0 0-1601,-2-13-545,2 13-96,3-9-257,-3 9 2147</inkml:trace>
  <inkml:trace contextRef="#ctx0" brushRef="#br2" timeOffset="1.00624E6">1523 2481 4228,'0'0'2018,"0"0"192,0 0 32,0 0 160,0 0-224,0 0-32,0 0-256,0 0-32,0 0-160,0 0-353,0 0-384,0 0-224,0 0-33,0 8-191,0-8 63,0 11-255,0-5-129,0 1-160,4 2 128,-4-2-160,3 0 0,-3 1 0,0-8 0,4 11 0,-4-11-32,2 13 64,-2-13-32,3 10 0,-3-10 32,3 12-32,-3-12 0,3 11-32,-3-11 64,4 10-32,-4-10 0,6 9-32,-6-9 64,2 7-32,-2-7 0,3 7 0,-3-7-32,3 10 32,-3-10 0,3 11 32,-3-11-64,6 8 32,-6-8 0,3 8 32,-3-8-32,5 6 64,-5-6-64,0 0 32,8 8 32,-8-8-64,0 0 32,8 9-32,-8-9 0,6 12 0,-6-12 0,8 9 32,-8-9-32,8 11 64,-8-11-32,8 8 0,-8-8 0,6 3 64,-6-3-64,11 2 32,-11-2-32,13 4-32,-7-2 33,1 1-33,2-3-65,-2 2-63,2-2 64,-1 3-64,1-3 64,-1 0-32,0 0 64,0 0 32,2 0 32,-3 0 0,1 0 0,0 0-32,0 0-32,-1-3 32,0 3 0,1 0 0,0 0 32,-1 0 96,-7 0 0,14 0 0,-14 0 33,12 6-33,-12-6 0,13 6-32,-13-6-32,10 8-96,-10-8 32,12 10-32,-12-10 0,10 9 0,-10-9-32,9 11 32,-9-11-32,10 15 32,-6-9 0,0 2 64,0-2-96,-1 2 96,-1 0-32,1-2 32,-3-6-32,5 13-32,-5-13 32,3 9-32,-3-9 32,0 7-32,0-7 0,0 0 32,-5 9 0,5-9 32,0 0-32,-6 6 32,6-6-64,0 0 64,-5 8-64,5-8 64,0 0-96,-8 8 96,8-8-64,-9 7 32,9-7-32,-10 8 32,10-8 32,-11 6-64,11-6-1,-8 6 33,8-6-64,-11 6 64,11-6-32,-11 7-160,11-7 96,-8 5-96,8-5 192,-11 6-160,11-6 160,-11 3-160,11-3 128,-11 0 96,11 0-96,-11 0 32,11 0-32,-9 3-32,9-3 64,-8 0-32,8 0 32,-8 5-33,8-5 66,-6 1-33,6-1 64,-10 0 0,10 0-64,-6 4 32,6-4-64,0 0 32,-10 4-64,10-4 64,0 0-64,-8 7 64,8-7 0,0 0 0,-6 6 32,6-6-32,0 0 0,-9 10-32,9-10-1,-5 6 1,5-6 32,-8 8 0,8-8 0,-6 9 0,6-9 0,-5 10 0,5-10 0,-2 8 32,2-8-32,0 0 33,-4 9-66,4-9 66,0 8-33,0-8 0,0 8 0,0-8 0,0 13 0,0-13-33,0 11 33,0-11-32,0 11 32,0-11-32,0 12 32,0-4 0,0-2-32,0 1 64,0-1-64,0 2 64,0-8-64,0 11 64,0-11-64,0 10 32,0-10 0,-4 7 32,4-7-64,-4 10 32,4-10-32,-8 11 32,8-11 32,-5 11-64,5-11 64,-8 8-32,8-8 0,-9 8 32,9-8-32,-11 8 0,11-8-32,-10 6 32,10-6-32,-11 8 32,11-8-32,-9 9 32,9-9 0,-12 7 32,12-7 0,-9 8-32,9-8 32,-10 4 0,10-4 0,-9 5-32,9-5 0,-9 3 0,9-3 33,-8 2-1,8-2 0,-10 0 0,10 0-32,-11 0 0,11 0 32,-9 0-32,9 0-32,-13 0 32,13 0-32,-11-2 64,11 2-32,-10-3-64,10 3 32,-11-5-33,11 5 1,-9-4 0,9 4 0,-10-5 0,10 5 0,-8-6 32,8 6 32,-7-7-32,7 7 32,0 0-32,-10-9 32,10 9-64,-8-8 32,8 8 0,-5-8 0,5 8 0,-7-8 32,7 8-64,-5-8 64,5 8-64,-8-6 64,8 6-64,0 0 64,-8-10-64,8 10 64,0 0-32,-5-9 64,5 9 0,0 0-32,0 0 64,-4-8-32,4 8 32,0 0-64,0 0 64,-8-5-96,8 5 64,0 0 0,0 0-32,-10-6 64,10 6-32,0 0 64,0 0-32,-8-3 0,8 3-32,0 0 64,0 0-64,-8-3 0,8 3-32,0 0 0,-8-2 32,8 2-32,0 0 0,-4-1-32,4 1 32,0 0-64,-11 0 64,11 0-32,-7 3 32,7-3 0,-9 1 0,9-1 0,-6 3 32,6-3-32,0 0-32,-10 2 0,10-2-32,0 0 32,-8 2 0,8-2 0,0 0 32,-9 4 0,9-4 64,-8 0-32,8 0 32,-7 2-64,7-2 64,-9 0-32,9 0 0,-6 0 0,6 0-96,0 0 64,-10 0-32,10 0-32,-8 0-32,8 0 32,-8-3-32,8 3 0,-8-7 32,8 7-32,-7-4 0,7 4 0,-8-8 0,8 8-1,-8-10 1,8 10 0,-7-11 32,7 11 0,-4-11 32,4 11-32,-3-11 32,3 11 0,0-9-32,0 9 64,0-11-32,0 11 0,0-11 0,0 11 64,0-15-64,0 15 64,0-11-32,0 11 32,3-9-32,-3 9 0,3-8 0,-3 8 0,5-8 0,-5 8 0,3-11 32,-3 11-32,4-8 0,-4 8 32,2-9-64,-2 9 32,3-7 0,-3 7 0,8-8 0,-8 8 32,6-11 160,-6 11-160,8-11 192,-8 11-192,10-12 193,-10 12-161,9-8 128,-9 8-128,10-8-32,-10 8 0,12-5 0,-12 5 0,8-5-96,-8 5 96,11-9-32,-11 9 0,10-7-32,-10 7 64,9-6-32,-9 6 0,11-8 32,-11 8 0,13-5 0,-13 5-64,10-7 64,-10 7 32,11-7 32,-11 7 32,9-6-2530,-9 6-2402,0 0-546,0 0-31,8 8-288,-8-8 1409</inkml:trace>
  <inkml:trace contextRef="#ctx0" brushRef="#br2" timeOffset="1.01233E6">1514 2075 4612,'0'0'3364,"0"0"-706,0 0-544,0-8-384,0 8 288,0 0 160,0 0 64,-8-5-128,8 5-192,-8 0-257,8 0-255,-9 0-418,9 0-607,-13 0-289,5 0-96,0 2 0,-1-2-256,1 0 256,0 0-225,-2 3 225,-1-3-256,3 0 224,-1 2-192,-1-2 160,3 1 64,-1 3-32,0-1 0,-2-2 0,2 4 32,0-3 0,1 4-32,7-6 32,-13 9 0,13-9 0,-10 10 0,10-10 32,-11 11-64,11-11 32,-9 13 64,9-13-32,-8 12 0,3-4-32,2 0 64,2 0-64,-3-2 64,1 2-32,2 0 32,1 0 0,-4 0 32,4 0-32,0 0 32,0 0-32,0 1 33,4 0-33,-3 1-32,2-1 0,1 1 0,0-2-32,1 0 0,-2 0 0,2-2 0,-5-6-32,9 13 32,-9-13 0,15 11 32,-9-3-32,2-1 96,0 1-96,0 0 32,0 0-32,-1-2-32,3-1-64,-5 2-32,3-3 32,-1-2-33,1 3 65,2-4-32,-2 2 64,1 2 32,1 1 32,2 1-32,3-3-32,2 1 0,0 2-32,1-3 0,1-1-64,-2-3 64,0 0-32,-1 0 32,-3-3 0,0-1 32,-1 0 0,-2 1 0,-2-2 64,-1 4-32,1-2 0,-8 3-32,13-5 32,-7 2 0,-6 3 0,11-10-32,-3 7 0,0-3 32,-2-2 0,2 0-33,0 0 33,0 0 0,0 0 0,0-1 0,0 1 33,-2 0-33,1 0 0,-3 0 0,1-3 32,-2 3-64,-1-1 64,-2 1-32,3 0 32,-3 0-32,0-1 64,0-1-32,-3 2 32,-2 0-32,2-4 32,-3 2 0,-1-2-32,2-1 32,-4 0-32,0 1 64,-3-1 32,1 2-32,-1 0 32,-2 3-31,-1 0 31,-4-1-32,0 2 64,-3-1 160,-3 2-1793,0-2-3172,-4-1-736,6 6-160,-1-4-192,3 12-129</inkml:trace>
  <inkml:trace contextRef="#ctx0" brushRef="#br2" timeOffset="1.01863E6">782 369 769,'0'0'993,"0"0"-193,0 0 97,0 0 481,0 0 736,0 0 1025,0 0 224,7 0 64,-7 0-128,0 0-192,0 0-352,0 0-609,0 0-897,0 7-897,0-7-352,0 0 64,-7 8-32,7-8 0,-8 8-32,8-8 32,-8 15 0,4-9 0,-1 2 0,-1 0-64,2 1 64,1 1-64,0-3 32,0 1-32,-3 0 64,2 0-64,0 0 32,1 0 32,-1-2-32,0 1 32,4-7-64,-7 12 64,7-12-64,-4 10 64,4-10-64,-4 8 64,4-8-64,-3 6 32,3-6 0,-1 8-32,1-8 0,0 9-32,0-9 32,0 0-64,0 10 96,0-10-96,0 0 64,8 8 0,-8-8 0,8 9 0,-8-9 0,11 13 64,-11-13-96,11 14 96,-3-6-64,-2-2 64,2 2 0,-3 0 32,2 0-64,-2-2-32,0 2 96,0-1-96,1 0 64,-1 1-64,-1-1 96,0 1-64,0 1 96,1 2-64,-2-3-32,0 5 32,-1-2-128,1 0 96,-3-2-128,3 2 128,-3-1-160,0-2 160,0 0-128,0-8 128,-4 12 0,4-12 0,-7 13 0,7-13-64,-8 9 96,8-9-96,-8 11 64,8-11-64,-12 7 96,12-7-64,-10 3 0,10-3 0,-14 0-1,14 0 33,-13 0-32,6-2 64,-1 2-96,1-4 64,-1 4-32,1-4 96,-1 1-64,0 2-32,1-2 32,0-1-64,-1 3 128,3-2-64,-3-1 32,0 1-32,8 3 32,-13-9 1,13 9-33,-12-8 64,12 8-128,-11-8 96,11 8-64,-7-8 64,7 8-64,-8-8 32,8 8 128,-9-6-96,9 6 96,-8-10-192,8 10 224,-9-7-192,9 7 160,-10-7-128,10 7-32,-9-5 0,9 5 64,-8-3 32,8 3-32,-10 0-32,10 0-32,-9 3 64,9-3-64,-11 5 32,11-5-64,-13 5 32,13-5-192,-11 6 256,11-6-160,-9 11 64,9-11-33,-12 11 65,8-4-32,-3-1 32,3 2 32,-1 0-64,-3-2 96,3 2-64,-1-2 64,6-6-64,-11 15 0,11-15 64,-11 11-32,11-11 64,-11 11-96,11-11 32,-10 8-32,10-8 32,-9 7 0,9-7 0,-8 7-32,8-7-32,-13 6 64,7-4-32,-2 2 32,-1 0-32,-1 0 96,-1 3-96,-2-3 64,1 1-32,2 1 0,-1-2 0,2-1 0,1-2 0,0-1-64,2 0 64,6 0-64,-10 0 96,10 0-32,-11 0 0,11 0 0,-8-1 0,8 1 32,-9-7 32,9 7-32,-11-7-32,11 7 0,-8-10 0,8 10 32,-10-11 0,10 11-64,-8-11 64,8 11-64,-6-11 96,6 11-64,-5-14 64,5 7-96,-1-1 64,1 1-32,-5 0 64,5-1-64,0 2 0,0 6 0,0-11 32,0 11-32,0-13 65,0 13-1,3-9-32,-3 1 160,5 2-128,-2-2 64,-1 0-96,2 0 64,0 0-64,-1 0 64,0 0-96,0 2-64,2-2 128,-1 0-64,3 2 64,-2-2-64,1 0-64,-3 2 64,3-2-32,-6 8 32,10-11-96,-10 11 64,6-8-32,-6 8 64,0 0-32,6-10 0,-6 10 32,2-6-64,-2 6 32,0-9 0,0 9 0,0-10-64,0 10 64,-2-11-32,2 11 64,-4-11-32,4 11-32,-7-10 31,7 10-31,-6-9 32,6 9 0,-8-13 32,8 13-96,-9-11 96,9 11 0,-11-12-32,11 12 32,-10-13 0,10 13 0,-8-8 0,8 8 0,-8-11-64,8 11 128,-6-11-128,6 11 128,-6-10-32,6 10-64,-5-9 64,5 9-32,-5-11 64,2 3-64,3 8 0,-3-13-32,1 7 64,2-2 0,-3 0 0,3 8 32,0-12-64,0 12 65,0-8-33,0 8 96,0-11-128,0 11 96,3-11-128,-3 11 96,5-10-32,-5 10 0,8-9-32,-8 9-64,6-7 96,-6 7-32,7-6 0,-7 6-32,12-6 64,-12 6-32,13-7 32,-7 6-160,1-4 96,0 5-96,0-5 96,-1 5-97,2-1 65,-8 1 32,13 0-32,-7 0 96,-6 0-32,14-3 32,-8 3 0,2 0-96,-1 0 64,1 0-32,-2 0 0,-6 0 32,13 0-32,-13 0 64,12 4-32,-12-4 128,11 5-160,-11-5 32,11 3 0,-11-3 64,11 3-64,-11-3 0,10 5-64,-10-5 64,13 3-32,-7 2 32,-6-5-32,12 6-32,-12-6 64,13 5 0,-13-5-32,10 6 32,-10-6 0,8 5-32,-8-5 64,7 3-32,-7-3 0,8 7 0,-8-7 0,8 8 32,-8-8-32,10 7-32,-10-7 0,6 7 64,-6-7-32,0 0 32,9 6 0,-9-6-64,0 0 64,0 0 0,0 0 0,7 8-32,-7-8 32,0 0-32,8 6 32,-8-6 0,0 0-64,8 5 64,-8-5-32,0 0 32,0 0-64,0 0 32,0 0-32,0 0 64,6 3 0,-6-3 32,0 0 1,0 0-33,0 0 32,0 0 0,0 0 0,0 0-32,6 0 32,-6 0-96,0 0 96,0 0-32,8 0 32,-8 0 0,0 0-64,0 0 64,6-3-32,-6 3 0,0 0-64,0 0 64,0 0-64,8-5 32,-8 5 0,0 0 32,0 0 0,0 0-32,0 0-128,0 0-2595,0 0-1601,0 0-768,0 0-1,-4-6-288,4 6-32</inkml:trace>
  <inkml:trace contextRef="#ctx0" brushRef="#br2" timeOffset="1.0256E6">1068 97 2947,'0'0'1089,"3"-8"-96,-3 8-192,0-8-97,0 8-95,-3-9 63,3 9-31,-1-12 64,1 12-97,-4-11 33,4 11 64,-6-7-97,6 7 33,-6-10-97,6 10 33,-13-9-65,5 2 97,0 4-33,1-2 1,-3 2 192,-1 0-1,1 1 193,1 2-96,-2 0 192,1 0-96,-1 0 192,2 0-96,-2 2-128,1 1-192,-1 0-193,3 2 1,-3-2-193,3 2-64,1 1-288,-1-1 0,0 0-32,-2 1 64,4 0-64,-2 1 0,2 1 32,-2 0-32,3 1 32,-3-1-32,3 3 32,1-3-64,-1 0 96,0 0-32,2-2 32,3-6-64,-8 14 0,7-7 32,-3-1-32,4 2 64,-3 1-96,3 1 96,0-1-64,0 2 96,0 0 0,0-1-64,0-2 64,0 0-32,0-1 32,0 0-32,3 1 32,-3-8-32,5 12 0,-2-4 65,-1-1 31,3 0 32,-2 3 128,2-4-64,-2 2 97,5 0-33,-4-2 0,4 2-64,-1-1 33,0-1-129,1 0-32,3 1 0,-1-1-32,-1 0-64,4 1 64,-2-1-32,2 0 32,-1 1-32,1-3 32,-2 1-32,-1-2 32,2 0 0,-2-3-64,1 0 64,-2 0-64,2 0 0,4 0-32,-3-3 64,2 0-64,1 1 64,0-2-32,0-1 32,0 0-32,1-1-64,-2 1 128,-1-1-128,-2 1 96,2-3-96,-4 0-32,-1 0 64,0-1-64,-2-1 96,1-1-128,-3-1 160,0-1-192,-3 2 192,2-2-64,-3 2 32,0 0-32,0 0 32,0 0 0,-3 0 32,3 0-32,-5-2-64,1 1 96,-3-3-64,1 0 64,-2-1-64,-3 2 64,-2-4-96,-1 4 96,-5 0-64,0 1-2595,-4 4-2081,-3-2-545,3 6-96,-3-1-224,9 6-65</inkml:trace>
  <inkml:trace contextRef="#ctx0" brushRef="#br3" timeOffset="1.0606E6">996 184 1249,'0'0'1634,"0"-8"159,0 8-63,0 0 128,0 0-64,0 8-65,0-8-95,-4 6-353,4-6-1057,0 0-544,-9 5-321,9-5-288,-10-3 97,10 3-1,-11-7 128,11 7 161,0 0 191,-6-8 353,6 8-96,0 0 32,6-3-96,-6 3 128,10 0 320,-10 0 673,11 3 929,-11-3 128,8 7 320,-8-7 96,8 11 97,-7-5-129,-1 2-448,0 1-801,0-1-993,-1-1-160,1-7-32,-8 11-96,8-11-64,-11 3 64,11-3-97,-13-2 65,13 2-32,-13-8 0,13 8-128,-9-14-321,6 6-288,0-1-128,3 1 32,0 0 32,0 0 385,0 8 512,6-9 224,-6 9 320,9-2 385,-1 2 64,-8 0 64,16 2-33,-16-2-255,13 4-353,-13-4-63,9 5 95,-9-5-64,3 10 65,-3-10-97,-3 11 64,3-11-96,-8 12-128,8-12-128,-9 8-64,9-8-32,-13 3-96,13-3 64,-14-4-128,14 4 31,-11-10-95,11 10 128,-6-14-32,6 8 31,0-2 33,0 1 0,0 7 96,11-11-32,-11 11 160,9-8-32,-9 8 192,11 0 64,-11 0 129,10 10-65,-10-10-32,8 16 64,-5-8-63,0 1-1,0-1-160,-3 1-32,0-1-128,0-8 32,0 11-32,0-11-32,-9 7-32,9-7-96,-13-7 64,13 7-96,-13-11-1,5 5-31,4-2 64,-1-1-96,-1 1 95,4 1 1,2 0-128,0-1-64,0 8-65,0-11 97,0 11 64,10-10 352,-10 10-32,11-3 192,-3 3 96,-1 5 257,3-1 63,-10-4-95,13 15-65,-9-7-288,3-1 1,-7-7-161,6 12 96,-6-12-160,5 7 64,-5-7-32,0 0 0,-5 8 32,5-8-32,-10 2 32,3-2-96,-1 0 32,-2 0-160,2-3 63,0-2-63,-1 2-96,1-3-224,8 6-225,-9-15-32,5 9 0,3 0 97,1-2 31,0 8 129,3-13 223,-3 13 642,11-6 127,-6 4 129,-5 2 31,16 0 65,-10 3 64,2 2-65,0 1-159,0 2-289,-2 0 64,0 2-31,2 1-33,-3-3 0,0 3-160,-2-3 64,-3-8-63,0 12-65,0-12-64,-8 10 32,8-10-129,-13 3 33,4-3-32,-2 0-96,0-5 32,0 0 0,-2-1 31,2-2-63,-2 0 0,4-1-64,1-1 96,3 2-1,2 1 65,3-1-32,1 1 0,-1 7 64,12-12 64,-5 7 32,3 0 0,1 0 32,-3 5-32,1-3 96,1 3 32,-1 0 32,-1 2 32,0 4 33,0-1 63,-2 3-64,1 1 0,1 1 1,-5-1-65,1 1 0,1 2 0,-2-2-64,-3-2-64,0-2 64,0-6-96,-12 14 32,4-11-64,-3 1-32,0-4-64,-5 0 32,2-2-64,-2-3 32,3-1-32,1-2-129,1-1 97,3 1-96,3-3 32,0 3-1,5-2 97,0 2-96,5 2 192,-5 6 0,14-13 0,-6 9 128,3 2-32,-1-3 0,1 5 64,1 0 128,-4 0-32,2 5 129,-1 0-33,1 1 0,-4 0 0,2 2-31,0 3-33,-2-3-64,0 2-64,-1-1-64,-2-1 32,-3 0-64,0-8 32,-3 13 0,3-13-64,-14 9 0,4-6-96,-2-3 64,-2 0-32,1-3-32,-3-2-32,2 1 64,3-3-97,-2 1 65,4 0-32,4-2-96,2 2 0,3 6 64,0-13-1,0 13 33,8-10 96,0 6-64,1 1 128,4-1 0,-2 4 128,1 0-64,1 0 0,0 0 32,-2 4 32,0-1 129,-2 1-65,1 1 96,-2 2-128,-8-7 161,11 12-65,-8-4-64,-3-8-64,0 11-96,0-11 0,-10 13-32,4-10-32,-3 0-96,-2-3 32,-2 0-32,2 0 32,-2-5-64,2-1-33,2-2 33,1 0-32,0 0-32,5-1 64,-2 1 0,5 8-1,0-13 33,0 13 64,2-8-32,-2 8 64,9-4 0,-9 4 0,11-5 32,-3 3-32,0 2 0,-8 0 96,13 0 64,-13 0 128,11 3 33,-11-3-1,11 13 32,-8-3 1,2 1-1,-2 1-96,-2-1-32,-1 0-224,0 0 96,-4-3-128,4-8-64,-15 7 0,4-7-32,-1 0 64,-1-7-96,-1 3 31,0-3-95,1-1 128,2-1-64,3 1 0,2 0-65,1-1 1,5 1 32,0 8 64,5-11 32,-5 11 0,12-13 64,-2 7 32,-2 1 96,1 0 0,-1 2 32,-2-2 0,2 2-64,-8 3 64,13-3-32,-13 3 128,13 5-96,-6 0 96,0 1-63,1 2 95,0 0 32,-2 1-32,0 1 0,-3-1-95,2 2 95,-5-3-96,0 3 32,-8-5-160,2 2 32,0-3-128,-7-2 96,2-3-128,-3 0-32,3 0 32,-2-5-65,2 1 33,3-3-96,8 7 128,-13-14-160,13 6 160,-3 0-33,3-1 65,3 1-32,1 0 0,-1 0 96,0 0 0,-3 8 64,12-11-64,-4 8 96,0 3-32,0 0 96,2 3 0,1 0 32,-2 5 33,1 0 31,-2 2 32,-1 1-64,1-2 0,0 1-31,-3-1 63,-3-1-64,-2-2-64,0 2-32,0-8-96,-10 11 96,1-7-128,-2-1-32,-2-3 0,-1 0 0,-2 0-32,2-5 32,-2 0-33,5-1-95,0-2 96,0 0-64,6 2 0,2-2-32,0-2 95,3 3-31,4-1 96,3 1 0,-1 1 96,5 0 0,0 2-32,0 1 64,0 2-32,2 1 64,-5 1 1,4 2 95,-4 2 0,2 2 64,-2 0 0,-4 0 33,4 4-65,-1-2 32,-1 1-32,-1 1-64,-2-3-31,-3 1-97,0-1 32,-3-2-96,3-6-32,-10 8-33,1-8-63,-2 0 0,0 0-32,-2-3 0,2-2 0,0-1-1,0-2 1,1 0 32,2 0 0,4-1 0,-1 1 32,2 0-64,3 2 63,0-4 33,0 4 64,0 6-32,8-14 96,-8 14-32,12-13 32,-4 8 32,-3-1-32,4 3 0,-1 0 0,0 1 0,0 2 33,0 2 63,-2 1 96,1 2 32,-1 3 32,0 1 33,-1 1-33,-2 2-32,2 1-64,-5-2-64,0 0-128,0-2 0,-6 1-64,-1-2 0,-2-3-32,-2-2 0,-2 1-32,-3-4 0,4 0-32,-2-4-64,1-1-1,2-1 1,1-2-32,1-2 32,3-2 64,2 2-1,4-2 65,0 0 0,7 1 64,-1 0 32,2 3 32,3 2 0,0 0 32,0 3-32,0 3 32,-1 0 65,1 0 31,-3 4 64,-2 1-32,2 1 0,-3 2 0,1 0 33,-1 2-65,-1 1 64,-2 0-96,3 0-32,-5-3-32,0 3-32,0-5 0,-5 2-64,5-8-32,-11 8-32,0-8-64,1 0 0,-1 0 32,-1-2 0,-1-2-1,0-4-31,1 0 0,1-2 0,0 1 0,1-2-32,4 0 0,-2 1 63,5-1-31,3 3 128,0 0 32,0 8-32,11-9 32,-3 6 0,3 3 64,0 0 0,0 3 32,2 0 97,-2 3 63,0 2 0,-3-1 32,-1 4 33,-2-2-65,0 1 32,-2 1-96,-3 0-128,0-2-64,0 1 64,-3-1-128,-2-1 64,0-2-64,-2 1-32,-1-2 0,-2-4-64,-1-1 0,0 0-32,0-5-33,-2 1-31,2-4 64,2-2-32,1-1 32,3 0 64,0 0-1,5 2 1,0-1 96,5 4-32,1 1 64,4 0 0,1 4-32,2-2 64,-1 3 32,1-4-32,-2 4-32,2 0 0,-4-1 0,-1 1 32,-8 0 32,13 0 64,-13 0 65,11 9 63,-11-9 32,8 15 0,-5-8-95,0 3 31,0 1-32,0-2-64,-3 1-96,0-1-32,-1-2-128,1-7 64,-15 9-32,8-9 0,-8 0-32,1 0-64,-2-8-1,1 2 1,0-2 64,3 0-32,2-1 32,2 1-64,4 0 128,4 0-1,0 8 1,4-11 0,4 6 32,0 0 32,3 1 0,-1-1 32,1 0 0,0 2 0,-3-2 32,3 5 1,-2 0-1,1 0 32,-2 0 0,-1 7 64,3-1 32,-2 2 32,0 0 33,0 3-1,-4 0 0,1 0 32,0 0-96,-2 0-63,-3-1-65,0-3-128,-5 1-32,-3-1-33,-1-6-31,-4-1 0,-1 0 32,-3-3-32,1-2 0,-2 1 32,4-3-1,2 1-63,-1 0 32,5-4-64,3 2 64,4-1-32,1-1 95,0-1 33,3 0 64,2 2-32,1-2 64,-1 1 32,3 2 1,0 2-33,-2 1 0,5-1 0,-3 4-32,0 1 64,3 1 0,0 0-32,-3 0 64,0 6 128,1-1 0,-1 1 33,-3 4-1,1 1 0,-3 0 0,0-2-32,-3 1-63,0-1-161,-4-1-32,4-8-32,-13 10-33,2-9-31,0-1 0,0 0 0,-5 0-64,2 0 96,0-3-32,-1-2 0,4 0-33,0-1 1,3 0 0,0-2-32,4-2 96,4 3-96,0-3 96,0 2-1,6 0 97,0 2 0,4 1 0,-2-1 0,1 6 0,2-3 32,-3 3 33,2 3 31,-4 0 64,2 2 96,-2 1 0,2 4 33,-3-1-33,0 4 32,1-2-64,-1 1-32,-4 1-63,-1-2-97,3 2 0,-3-4-32,-4-2 32,4-7-64,-11 7-64,1-7-97,2 4 1,-4-4-32,2-4 32,-1 0 0,-2-3-65,1 1 65,4-2 32,-2-3 32,2 3-32,1-1 32,3-1-33,3 2 65,1 0 32,3 1-64,2-1 64,-1-2 32,4 2 96,2 0-32,-2 2 32,3 0-64,-3 1 32,1 5 64,1 0 65,-1 3 31,-1 2 0,0 1 96,0 2-32,0-2 97,-4 2-97,3 0 0,-4 2-128,0-2 33,0 0-65,-3 1 0,0-1-96,0 0 32,-3 1-32,-2-1 0,-3-3-128,1 0-65,-3-5-63,1 1 32,-2-2-32,-2-4-1,5-1-63,-5-4 96,5 2 64,1-3 32,2 0 0,0 2-1,5-2 1,0 3 64,0 0 32,5 0 0,-5 8 0,11-10 64,-3 7 32,1 0 32,-1 3 0,2 0 33,-2 0 31,-1 8 96,-7-8 0,13 11 32,-8-3 1,0 1 31,-2 2-64,0 1 33,-3 0-161,0-2 0,0-1-192,-3-3-1057,3-6-2883,-11 8-737,1-8-576,10 0-192,-17-1 64</inkml:trace>
  <inkml:trace contextRef="#ctx0" brushRef="#br4" timeOffset="788286.691">4918 1543 128,'-2'17'96,"-3"0"-32,1-6 0,-4-1 32,-2-5 97,-1-5-97,0 0 96,0-8-64,2 1-128,1 0 32,1-3 32,3-3-32,2 4-64,2-4 96,0-1-96,0 0 96,5 0-32,-4-1 32,4 3 32,0 1-64,1 1 129,0 1-97,2 7 128,0 2-128,0 0 64,-1 8-96,-1 5 64,-1 2-32,-2 4-64,-3 4 64,0-3-160,0-1 160,-7 2-96,1-7 128,-5-3-128,2-6 128,-3-1-96,3-4 128,-2-8-31,3 1-1,0-6 32,3-3-128,2-3 160,3 2-128,0-4 160,3 2-128,2 3 256,1 2-63,1 2 63,2 4 0,-1 6-95,5 2 95,-5 2-128,4 7 32,-4 2-224,0 3 32,-2 5-128,1 2 96,-4 1-64,-3 0 64,0 0-64,-3-3-96,-4-1 96,0-4-64,-3-5 192,-1-7-96,0-2 160,0-8-160,0-1 160,1-7 32,4-3-96,-2-3 160,5 1-192,3 2 97,0 2-129,3 3 128,2 3-32,3 4 64,0 7-32,1 0-32,-3 10-32,4 2-32,-5 4 0,-1 3-64,1 0-32,-5 2-128,3-1 128,-3-4-128,-6-3 192,1-5 0,5-8-32,-11-7 96,3-4-64,2-6 192,0-4-96,1-3 96,3 1-128,2-1 64,0 2-32,5 5 33,0 2-33,3 3-32,-2 4 96,4 6-64,-4 4 64,2 6-128,-2 6 32,-3 6-64,-1 3 64,-2 3-64,0 1-96,-5 0-32,-3-2 0,0-6 32,-1-6 0,-1-5 128,1-8-96,1-5 128,0-6 0,3-6 128,2-4-32,3-4-32,0 0 64,0-2-95,5 5 63,0 3-96,-1 3 64,4 6-64,0 6 64,-2 7-96,4 6 0,-4 9-32,-1 2-96,1 7 96,-2 2-128,-4-1-32,0 0-64,-5-4 31,-2-5 65,0-8 32,-1-8 64,-2-9-32,2-8 96,0-8 64,2-10 96,1 0-31,2-4-1,3 0-64,0 4 64,3 4-64,0 7 96,2 5-64,0 9-96,3 7 129,-2 7-161,0 9 64,1 8-128,-1 3 64,-3 3-129,0 0 97,-3 1-64,0-2-32,-3-5 128,0-9-64,-3-5 32,6-10 0,-13-6 64,7-9-32,0-7 160,-1-6-64,1-4 32,1-3 1,2 2-1,0 0 32,3 9-64,0 5 32,0 10-96,0 9 0,9 6-64,-2 12 64,-1 5-32,0 7 0,2 3-32,-3 4-32,-2-4 64,2-1-96,-5-7 64,0-6-32,0-6 160,0-13-96,-11-10 128,3-11-64,2-5 0,-4-6 96,2-3-64,2-1 97,1 1-161,0 7 64,4 6-64,1 7 64,0 15-64,0 0 32,6 10-32,-1 7-128,-2 7 160,2 1-128,-1 2 32,0 3-64,-1-3 64,-2-2-32,-1-3 64,0-6 0,-1-8-96,1-8 128,-10-5 0,6-7 64,-4-7-64,1-5 0,-1-3 0,4 2 32,-1 3 32,2 4 64,3 6-64,0 12-96,0 0 96,6 19-96,0 1 32,-1 6-32,0 0 0,1 4-192,-1-1 160,-2-1-64,-1-6-32,-2-1 32,0-7 32,0-14 0,-10 3 32,4-14 96,-4-11-32,1-6 128,-1-7-32,1-5 64,-2 1-32,3 3-64,3 2 97,1 11-97,4 8 32,0 15-96,0 0 32,6 13-64,0 9 64,2 2 0,0 6-96,-2 2 64,2-1-96,-3-2 64,-2-1-64,0-6-64,-3-4 64,0-7-32,0-11 32,-8 0 128,2-10-64,-2-9 32,2-8 96,-2-3-32,0-3 0,-1 0 0,2 3 0,1 3-96,3 7 192,1 7-64,2 13-63,0 0 31,5 19-32,0 1 32,1 6-32,2 2-32,-3 5-96,3-1 32,-4-2-96,1-5 128,-3-6-64,-2-5-33,0-4 97,0-10-64,-11-6 64,3-9 32,0-7 65,-2-5-65,2-3 128,-1 0-64,1 2 32,2 4-64,1 5 64,2 7 32,3 12-96,0 0 0,0 11-32,3 4 65,2 6-65,-1 4 32,3 4-32,-3 2-128,1-1 96,0-3-65,-4-5 33,-1-4-64,0-4 0,0-14 32,-7 3 64,2-14 64,-1-11 32,-2-2 32,0-7-63,-2 1 127,2-2-96,0 2 32,2 6-96,1 7 64,2 7-96,3 10 96,0 10-64,0 7 0,5 5 32,1 5-128,1 6 64,1 1-64,-1 0 0,0-4-32,-1-3 32,0-8-32,-2-3 64,-4-16 32,0 0-64,0 0 64,-10-25 32,4 3 64,-4-4-32,1-1 0,-2 1 0,1 2 64,1 3 0,4 7 64,-1 6-63,6 8-97,0 0 128,0 0-96,0 11 32,6 3-96,0 4 32,-1 1-96,1 5 64,1-2 0,-3 0-160,1-2 128,0-4-64,-3-2 96,-2-6-128,0-8 63,0 0-31,-7-9 96,1-9 32,0-1 32,-2-6 33,-2 1-33,2 1 64,0-3-32,0 9 32,4 3-32,-1 6 32,5 8-128,0 0 96,0 13-32,3 1 0,0 3-64,2 2-32,-2 0 32,2 3-96,-2-3 32,-1-3-96,-2-7 128,0 1-64,0-10 96,0 0 0,-7-3-64,3-8 160,-3-7-64,1 3 64,0-8-32,-1 3 32,1 1-96,1 2 160,2 4-64,0 3-31,3 10 31,0 0-32,0 0 32,-5 8-32,5 5 0,0 0-64,2 1-64,-2 3-32,5-3 64,-5 4-32,0-6-64,1 3 31,-1-7 33,0-2-32,0-6 64,-6 8 0,6-8-32,0 0 64,-10-8 0,6 0 96,0-2-32,-2-1-32,3 2 96,-2-4-31,4-1-1,1 3 0,0-2 0,0 1-96,0-1 96,0 2-64,3-2-32,-3 4 32,3-2 0,-1 1 0,2 2 0,-2 2 32,-2 6-64,9-14 128,-9 14-96,10-13 64,-10 13 0,11-12-96,-11 12 97,8-13-97,-5 5 32,-3 8-32,6-13 64,-6 13-32,8-11 0,-8 11 32,5-9-64,0 1 32,-1 0-32,0 0 32,-1 0-64,0-1 64,0 1-32,0 0 96,2 0-32,-5 8 64,11-8-32,-11 8-64,11-8 64,-11 8-32,14-8 0,-14 8-96,13-7 96,-13 7-64,13-8 97,-13 8-1,12-7 32,-12 7-32,13-4-32,-13 4 64,14-4-96,-8 4 32,1-4-64,1 4 64,-2-3-64,0 3 32,-6 0 0,13-7-32,-13 7 64,11-5 0,-11 5 32,13-1-64,-7 1 1,-6 0-1,14 0 32,-6 0-32,0 0 0,0 0 0,-2 0 0,2 3 32,2 0-32,-3 4 0,4-1-32,-1 3 96,3-1-96,-2 0 96,0 2-64,-2-2 0,-1-2 32,0-1-32,-8-5 0,8 1-64,-8-1 0,0 0-32,0 0 0,0 0 0,0 0 32,0 0 0,-10 6-64,10-6 96,-12 2-32,2-2-32,1 5 32,-2-5 32,0 3-32,-2 0 64,0-1 0,2 2-32,0 0 32,0-1 0,0 1 32,0 1-64,0-3 32,0 4-96,0-3 96,0 2-64,0 3 96,1-2-32,1 2-96,1-2 96,-2 4-32,3-2 32,0 4-32,-1-4 32,2 5-96,0 0 96,1 1 32,-1 2-32,2-1 0,-2 6-32,1-4 0,1 2-32,1-3 32,-2-2-64,2-3 32,-1-1 0,4-10 0,0 0 32,0 0 0,-3-13 32,3 2 0,0-1 0,0-4 0,0-3 0,0 1 0,0-1 32,0 4-32,0-4 32,2 1 0,1-1-32,2 4 64,1-3-64,2 1 0,3 1 0,3 2 97,2 1-65,-2 2 32,2 3 64,-3 2-32,1 1-32,-3 5 0,0 5-64,-5-2-64,-1 8 32,-3 2-64,-2 3 0,-2 3-96,-1-1 128,-5 5-32,0-3-32,-1-1 0,-4-3 0,0-3-1,-1-4 1,2-4 32,-3-2-64,3-3 96,-1-3 32,4 0 0,-1-2-32,4 3 0,6 2 64,-10-11-32,10 11 32,-3-12-64,3 1 96,5-2-64,1 0 64,1-1 32,0 0-96,3 0 128,-1 1-96,2-1 1,-1 4-33,3 2 32,-2-1-32,1 1 32,-2 0 32,1 3 0,0 1 0,-3-1 0,0 2 32,0 3-64,-8 0 32,9-5-64,-9 5-32,8 0 0,-8 0 64,0 0-32,0 0-32,5 13 96,-5-6-96,0 1 32,-2 0 0,-1 3-32,1-1-32,-1-2 32,0-2 32,3-6-64,-11 10 32,11-10-32,-10 0 64,10 0-64,-9-2 64,9 2-32,-9-14-32,4 6 32,0 0 64,3 0 32,-2-1-64,4-1 64,-2 4-64,2-1 96,0 7 0,6-11 32,-6 11-96,12-6 64,-5 1-32,1 2 0,2 0 0,-4-2-96,2 4 64,-2-3-96,-6 4 96,15-7-64,-9 3 64,2 1-64,-2 0 96,2 0 0,-2 0 0,2 3 0,0-2-64,-2 2 97,-6 0-97,12 0 96,-12 0-128,7 2 96,-7-2-96,8 0 128,-8 0-32,7 5 0,-7-5 0,11 4-64,-11-4 64,11 7-32,-11-7 0,12 9-64,-12-9 64,13 10-64,-13-10 128,10 9-64,-10-9 0,9 6 0,-9-6 0,8 7 0,-8-7-32,8 4 32,-8-4-128,8 5 128,-8-5-64,8 6 32,-8-6 32,0 0-64,8 8 96,-8-8-64,0 0 64,7 7-96,-7-7 64,0 0-64,0 0 64,8 9-64,-8-9 0,0 0 32,8 11-32,-8-11 64,7 10-32,-7-10 32,9 14-64,-9-14 64,5 9-32,-5-9 0,0 0 0,8 8-32,-8-8 32,0 0-32,0 0 32,0 0 0,0 0 0,0 0 0,3 8 0,-3-8 0,0 0-32,5 8 32,-5-8-32,0 0 32,0 0-32,0 0 32,3 6-64,-3-6 64,0 0 0,0 0 32,0 0-32,0 0-32,4 10 32,-4-10 0,0 0 0,2 8-32,-2-8 0,0 0 0,3 9 0,-3-9 32,0 10-32,0-10 32,0 11-64,0-11 64,2 11 0,-2-5-32,0-6 0,0 13 0,3-5 32,-3-2 0,0-6 0,2 13-64,-2-13 64,0 8-32,0-8 0,0 0 0,0 8 32,0-8-64,0 0 96,0 0-32,0 11 32,0-11 0,-4 9-32,4-9-32,0 11 0,0-11 0,-3 11 0,3-11-33,0 7 33,0-7 32,0 0 0,-6 7 32,6-7 0,-3 8-32,3-8 0,-3 13 0,-1-5-32,4-8 0,-4 11-32,4-11 64,-5 11-64,5-11 64,-5 8-32,5-8 32,0 0 0,-8 8 0,8-8 0,0 0 0,-6 11 0,6-11 32,0 0 0,-6 8-64,6-8 64,0 0-32,-5 8-32,5-8 0,0 0 32,0 0-32,-8 8 64,8-8-32,0 0 32,-6 7-32,6-7 32,0 0 0,-7 8-32,7-8-32,0 0 0,-8 7 32,8-7-32,0 0 64,-7 6-32,7-6-32,-8 6 64,8-6 0,-8 7-64,8-7 64,-7 3-64,7-3 32,-9 6 32,9-6-32,-11 5 32,11-5 0,-11 3 0,11-3 0,-11 5-32,11-5 0,-8 3 0,8-3 32,0 0-64,-8 6 32,8-6 0,0 0 32,-11 7 1,11-7-66,-8 4 66,8-4-66,-6 5 33,6-5-32,-8 6 64,8-6-32,-8 5 33,8-5-1,-6 2 0,6-2 32,-8 1-32,8-1 0,-10 0 0,10 0-32,-9 0 0,9 0 32,-13 5 0,13-5 0,-11 2 0,11-2-32,-13 4 0,13-4 0,-12 3 0,12-3 0,-11 4-32,11-4 32,-8 0 0,8 0 0,-11 3 0,11-3 32,-10 0 0,10 0-32,-12 5 32,12-5-32,-13 3 0,13-3 0,-11 3 64,11-3-64,-11 0 32,11 0-32,-8-3 32,8 3-32,-10-2 0,10 2 0,-6-5 32,6 5-32,-9-1 32,9 1 0,-7-5-32,7 5 32,-8-2 0,8 2-32,-9-3 0,9 3 32,-11-4-32,11 4 0,-13-2 32,13 2 0,-11-3-32,11 3 32,-11-3-32,11 3 0,-11-2 32,11 2-32,-8-3 0,8 3-32,-9-2 32,9 2 32,-8-4-32,8 4 0,0 0-64,-10-5 0,10 5 32,0 0-32,-6-8 0,6 8 32,0 0-32,-6-10 64,6 10 0,-7-6 0,7 6 0,-6-9 0,6 9-32,-8-8 0,8 8 0,-5-8 0,5 8 32,0 0-32,-4-8 64,4 8-32,0 0 32,0 0-64,0-8 32,0 8 0,0 0-32,0-11 32,0 11-64,1-8 64,-1 8-32,0-8 64,0 8-32,3-8 32,-3 8 0,4-11 0,-4 11 0,4-9-32,-4 9 32,5-10 0,-5 10 64,6-12-96,-3 4 96,-1 0-128,1 0 128,-1-3-96,1 1 64,0-2-32,-1 2-32,1-1 96,0 2-96,2-1 96,1 2-96,-1 0 32,1 1-64,-1-1 32,1-2-32,2 2 0,-3-4 64,1 2-64,-1-2 64,1 0 32,-1 0-31,1 1-1,-1 1-32,1 1 0,-1-2-65,1 3 98,1 0-66,-3 0 33,1 0 0,-2 2 65,-3 6-1,8-10 32,-8 10-32,0 0 0,8 3 32,-5 7-96,-1 1 32,-2 5-32,5 3 0,-5 0-32,0 0 32,0 3-64,0-6 32,-5 4-32,2-2 0,-2-1-32,0-1 64,-3 0-65,2 1 1,-3-3 64,-1-1-128,2-2 96,-3-3-64,3-2 64,2-3-96,-2-3 96,2 0 96,6 0-64,-13-11 160,10 5-64,1-4 64,2-1-32,0-3 64,2 1-128,4-2 0,2-1 0,3-2-64,0-1 96,3 4-32,-1 0 65,3 3-1,0 4 0,-2 3-32,0 5 32,2 5-32,-3 3-32,-2 6-32,-2 3-32,1 2 64,-4 5-64,-1 3-32,-5-3 0,0 3-64,0-5 64,-8 0-32,-2-6-33,-2-4-31,-3-7 64,-2-5 32,1-5 64,0-4 32,1-4-32,2-4 64,4-2 0,2-2 0,6-1 0,1 0 32,4-2-31,4-3-1,2 2 0,2 0 0,4 0 32,0 2 32,3 3 32,1 6 32,1 1 0,3 5-31,-2 7 31,0 1-32,0 1 32,-3 4-64,0 0 0,-5 1-96,-1 5 0,-5 3-32,-2 5-64,-6 3 32,-3 5-64,-3 0 32,-5 1-96,-2-2 128,0-4-128,-3-8 96,4-8 0,-2-6 32,3-3 0,1-8 0,4-3 64,3-2 32,-1-4 32,4-3 0,5 1-32,0 2-32,3-2 32,1 1-32,2 2 64,2 2 32,3 1 64,-4 3-31,1 5 63,0 2 64,-1 5-64,-1 1-31,-1 4-65,-2 4-96,0 5-32,-5 4-32,0 4-32,-3 2-33,-2 0 1,-2 2 32,-4-1-32,0-7 0,-3-3-32,1-3 32,-1-9 32,0-2 0,2-8 32,1-5 0,0-3 64,5-1 32,3-2 32,0-3 0,0 1 0,5 1-32,2 3 64,3 2 32,1 3 65,2 4-1,-1 3 0,1 5-32,1 0 65,-1 5-33,-1 4-96,-1 6-32,-3 2-32,-1 7-64,-1-1-32,-3 4 32,-1 5-64,-2-1 32,0-5-32,-3-1-32,-2-6-32,-5-5-65,-1-8 97,-1-6 0,-3-6 0,1-3 64,-2-6 0,2 0 128,0-4-32,4 3 64,1-3-64,6 3-32,0 2 0,3 0-32,4 3 33,3-4-33,1 3 96,3 2 32,-2-1 64,4 3 0,-4 2 0,2 4 65,-1 2-33,-2 0-32,-8 0-64,12 13-32,-8-2-64,-1 5 32,-3 3-32,0 3-32,0 6-32,-7 1-64,1-2 64,-5-4-64,0-2 32,0-5-96,-3-7 64,-1-4-64,0-7 95,2-6 98,0-3-98,4-3 130,-1-2-98,4-1 130,1-2-97,2 0 96,3 2-32,0 2-32,5 3 64,-2 2 0,2 4 64,-5 6-64,8-5 64,-8 5-64,8 11 1,-5-1-33,0 2-32,-3 4-32,0 3-32,-3-1-97,-2 1 33,-1-4-32,-1 1 0,-2-3-64,-1-4 96,1-1-96,-2-3 64,0-5 31,1 0 33,-1-6 32,3-4-32,2-1 64,0-5-96,-1 1 0,6-3-64,1 1 96,0 1 32,0 3 32,3 5 32,-3 8 32,11 0 32,-3 11 32,0 4 32,0 2-96,-2 5-32,-1 2-64,-2 1-32,-3-3-32,0-1 64,-3-2-64,-3-2 64,1-6 0,-5-3-32,-1-2-32,-3-6 0,1 0 32,-2-7-32,0-3 32,1-1 0,1-2 32,2-1-33,5 0 130,1-2-65,5 0 64,0 1-64,7 0 64,-3 1-32,4 5 96,2 1 0,1 3 0,0 5 0,-2 5 0,1 4-32,-1 4-96,-1 1 96,-3 2-128,0 0 32,-5-1-64,0 0 32,-3 2-32,-2-1 32,-5-5 0,1 0-64,-4-3 64,1 0-64,-1-7 0,0-1 0,2 0 32,2-1 0,1-6 32,8 7 32,-13-11-32,13 11 64,-8-12-64,8 12 64,-6-8-32,6 8 64,0 0-32,0 0 32,-6-8-32,6 8 0,0 0 64,0 0-96,0 0 32,-8 8-32,8-8 0,-8 6 0,8-6 0,-10 3-96,10-3 32,-12 3 0,12-3-32,-11 0 32,11 0-32,-11-4 64,11 4 32,-10-2 96,10 2 0,0 0 0,0 0 64,0 0-32,0 0 64,6 10-96,-6-10 0,8 8-96,-8-8 64,5 11-96,-5-11 0,0 8 0,0-8 32,0 0 0,0 0-32,0 0 32,8 6 0,-8-6 32,11 0-32,-1 0 0,-1 0 0,2 0 0,0 0 32,2 0-32,-1 0 0,1-3-32,-2 1 32,0-3 32,2 2 0,0-3 97,-2 1-33,0 2 96,0 0-32,1 0 64,-1 3 0,-1 0-31,-1 0-97,-1 0-32,0 0-64,-2 0 0,-6 0-32,15-7 0,-15 7-64,11-8 64,-11 8 0,11-7 0,-11 7-33,12-13 1,-5 7 32,-4-2-64,2 0-64,-4 0-192,-1-3-577,-3 0-2466,-2 3-1090,-4-3-351,1 6-321,-1 0-320,9 5 2498</inkml:trace>
  <inkml:trace contextRef="#ctx0" brushRef="#br4" timeOffset="805678.691">4933 1707 1473,'7'0'1666,"2"3"-929,-9-3-33,11 3 33,-11-3 96,0 0 128,8 5 160,-8-5-32,0 6-64,0-6 32,-11 10-128,3-5-32,-1-1-257,-4-2-352,-1-2-288,1 0 0,-1-5 0,1 0-32,4-1 32,-1-2-64,4 0 128,5 0-64,1 0 128,3 2-31,1-2 31,6 2 32,-1 0 128,4-1-32,-2 3 65,2-1 159,-2 5 1,0 0 191,0 5 65,-3 1 96,0 3-1,-2 2 97,-3 2-96,-3 0-128,0-1-65,-3 1-159,-3-4 63,-4 1-127,-2-4-33,-1-1 1,-1-5-1,-2 0 0,2-8-31,0-3-33,2 0-64,3-6-32,3-1 65,1-4-129,5 2-32,0 1-64,8 1 32,0 4-32,3 3 96,1 5-96,3 1-64,0 6 0,-2 4 128,1 3-31,-4 2-65,-2 2 32,-7 1-128,-2 1 128,-6 2-96,-4-4 64,-3 4-193,-3-1 97,-1-6 32,-2 2 0,1-6-32,0 0 0,3-5-64,2-7 96,1 1-32,5-4 32,2-2 0,6-2 0,0-2 192,9 0-96,1 0 160,3 4-192,2 0 129,0 8-161,-1 1 160,0 6-160,-1 1-128,-4 6 160,-2-1-161,-4 1 129,-3 1-128,-2-3-833,-6-2-2562,-3-6-1378,0 5-287,-3-10-290,3 4 65,-5-12 3043</inkml:trace>
  <inkml:trace contextRef="#ctx0" brushRef="#br4" timeOffset="801941.691">4796 1623 1858,'17'-6'2114,"-9"1"-1538,-8 5-127,10-5-193,-10 5-128,0 0-128,0 0-352,-8 7-801,-2-7-705,2 0-160,-1 0 2018,9 0 0</inkml:trace>
  <inkml:trace contextRef="#ctx0" brushRef="#br4" timeOffset="802582.691">4766 1634 801,'0'0'833,"8"10"31,-8-10 193,6 6 96,-6-6 1,10 2 95,-10-2-128,11 0-224,-11 0-161,6 0-351,-6 0-321,0 0-128,0 12-609,-8-10-1057,0 6-736,-3-8-289,5 4 129,-5-8 2626</inkml:trace>
  <inkml:trace contextRef="#ctx0" brushRef="#br2" timeOffset="1.10356E6">4294 1471 2050,'0'0'1505,"0"0"-384,-4-7-224,4 7-416,0 0-97,-8-7 161,8 7 768,0 0 1313,0 0-127,0 0 63,0 0-160,0 7 65,0-7-193,16 11-609,-8-5-3362,3-1-2755,3 4-481,-3-4-256,4 1 0,-6-6 1858</inkml:trace>
  <inkml:trace contextRef="#ctx0" brushRef="#br0" timeOffset="149202.0119">4099 1021 4612,'0'0'2659,"0"0"-833,21-14 127,-21 14 258,0 0-322,0 0-63,0 0-96,12-24 31,-12 24-255,0 0-97,0 0-448,0 0-609,-14-25-159,14 25-1,-25-19 0,4 2-64,1 7 0,-6-4 0,-4-3 0,4 4 1,-8 3 31,3 3 64,-2 7-32,3-12 32,-5 12 0,5 12 1,-3-5-65,6 6 0,-3-5-64,6 9-32,2-9 0,-3 10 0,2-4-32,3 0 0,20-14 32,-38 36-32,19-15 32,5-1-64,-4 7 65,4-1-97,2 4 32,0 0-65,9-5 1,-6 14-64,9-4 0,0 0-96,0 4-32,12 1-33,1-1 1,8-1 0,7-1 32,-1 1-1,6-4 97,2 0 0,3-3 128,-2-1-64,4-3 96,-7-6-64,3-4 32,-1-4 0,-2-5 0,5-8-32,-5 0 32,0 0 32,2-13-32,-8 7 32,5-5-32,-9 4 0,0-5 32,-3-3 0,1 0 0,-1-8 32,-4-5-32,5 3 0,-9-12 32,7-2-32,0-2 32,0 3-32,-2 3 0,-4-3 0,3-4 32,-7-1 32,-9-5 32,0-4 0,-15-8-2498,-20-16-2275,-5 18-351,-13-16-65,-1 25-128,-24-11 2274</inkml:trace>
  <inkml:trace contextRef="#ctx0" brushRef="#br5" timeOffset="863814.6911">3933 1219 3812,'0'0'2626,"0"6"-1217,0-6-608,0 0 64,0 0 64,0 0 384,0 0 833,0 0 96,0 0-96,0 0 64,0 0-160,0 0-32,3 11-352,-3-1-481,0-1-897,-1 5-160,-6 0-64,3 2-128,-4-2 96,-3-1-128,-2-3 160,-1-6-96,1-4 128,-3-1 0,4-9 1,1-1 95,1-3 0,4-3 64,3 1-128,3 0 129,0 2-161,3 4 64,2 1-32,3 3-96,1 1-64,-1 3-32,0 2-32,1 0 0,-1 2-32,0 3-33,-8-5 65,10 14-32,-9-5 64,-1 2 0,-1 2 0,-4 3 0,0 0 64,-3 1-32,-1-4 0,-2-1 64,1-5-32,1-7 96,-1-4-32,1-5 96,4-4-96,0-7 64,2-1-32,3-3 65,2 1-65,4 1-160,2 1 160,1 5-192,4 2 160,1 6-64,2 5-64,0 3-64,-3 9 31,1 3 65,-3 8-96,-3 1 128,-5 4-160,-3 3 96,-3-1 64,-5 0-32,-2-5 32,-2-3 0,1-6 32,-5-5 0,2-8 0,1-8 32,0-5 0,5-6 0,1-3 32,3-3 1,4-4-33,2 2-96,6 1 96,1 0-128,4 4 64,3 6-32,1 2-65,2 8 1,0 6 32,2 5 160,-2 6-192,-4 9 128,1 1-64,-6 9 32,-2 0 0,-8 5 0,0-2 32,-10-3-128,1-2 160,-7-4-96,-3-5 64,-3-8-64,1-8 96,-3-6 0,2-10-64,2-4 128,1-5-128,3-5 97,7 2-33,2-4 96,7 2-192,3 0 160,7 4-96,1 4-96,2 1 64,4 3-96,4 0 96,-3 9-96,1 3 32,0 3-65,0 9 65,-3 2 64,-3 8-96,-2 5 64,-5 3 0,-4 3-32,-2 2 0,-7-1 0,-5 1 32,-2-5 0,-5-2 0,-2-8 64,-4-9-32,3-8 64,-2-8 0,2-9 64,3-7-32,3-4 32,5-4 1,3 1-65,5-1 64,3 2-128,8 2 0,0 2-32,4 6 96,3 1-128,0 5 32,3 2-32,1 5 0,-2 2 0,4 5 32,-4 8 64,0 3-129,1 3 97,-2 5-96,-5 3 64,-2 7 0,-4 4 32,-2 3 0,-3-1-96,-6 0 64,-2-2-32,-6-5 32,-2-6-32,-3-7 96,-3-12-32,0-6 32,-4-13 64,4-5 0,-1-7 32,5-5-32,2-2 65,7 0-97,1-1-32,6 3 0,4 3-32,6 3 64,0 6-160,6 2 160,2 5-160,4 1 128,2 7-32,1 3-96,-1 3 0,0 5 31,2 6 130,-4 3-162,-3 6 97,-4 4-128,-2 5 160,-5 5-32,-6 4 64,0 2-64,-9-1-96,-2-1 128,-6-5-64,-2-3 32,-5-8-32,0-7 128,-3-9-128,-1-11 128,3-4-31,-1-10-33,3-3 32,5-5 0,2-3 32,5-2-64,5 1 64,1 1-96,5 1 0,3 2 32,4 0-128,1 5 96,0 0-64,4 2 64,1 2-32,3 2 64,1 4 0,2 2 0,2 7-96,2 3 64,-2 3-32,4 7 0,-4 6 0,1 4-32,-2 4 32,-2 3 32,-3 1 32,-7 4-96,0 3 96,-5 1-96,-3 0 31,-6-1 1,-3-3 0,-2-1-32,-5-6 32,-3-2 64,-2-9-64,-2-8 64,-3-11-64,1-3 64,0-9-64,-2-5 128,0-5-64,2-1 65,3-1 31,1-2-64,5 1 64,4 0 0,5-2-64,4 4 0,3 1-32,5 3 32,1 2-96,5 0 64,5 8-64,1-1 0,4 9 32,0 4-64,4 2-32,2 4 32,0 2-64,1 3 32,-1 4 64,-2 3-64,-1 1 128,-4 4-64,-4 6 64,-3 1-64,-5 7 96,-7 6-64,-2 0-32,-6-2 32,-5 4-64,-7-5 32,-3-5 64,-7-7 0,-1-9 32,-5-9-32,-1-8 32,0-8 0,-1-9 32,3-6 0,2-3 0,7-6 0,4 0-32,5-2-32,7 0 96,6 3-160,6 2 64,3 2-32,5 2-32,4 3-32,3 0 32,1 1 64,4 2-64,2 4 64,-1-1 0,2 2-64,4 6 0,-1 1 0,1 7-32,-2 5 0,1 5 64,-4 2-96,-1 6 32,-2 2 0,-5 2 96,-1 5-64,-3 0 96,-5 5-128,-4-1 0,-4 2 64,-3-1-96,-3 1 96,-5-3-64,0-1 64,-7-9 0,-1-2 0,-1-6-32,-2-4 64,-4-6-32,1-2 64,0-8-32,-2 1-32,0-7 64,2-2-32,3 1 64,6-6-64,-1-1 96,4-2-128,5-1 96,2 0-64,3-2 32,3 0-32,0 2-96,4-4 32,6 1-32,-2 1 64,6 3-64,0 1 64,4 2-96,-1 2 128,3 5 0,1 4-64,1 4 0,2 3-32,-2 3-32,2 5 0,-1 4 32,-1 2-64,2 5 160,-2 5-96,-1 1 64,-2 5-32,0 3 64,-5 1-32,-3 4 0,-1 1 32,-6 2-129,-4-1 162,-3-3-97,-5 1 96,-4-7-64,-7-1 64,1-6-96,-5-4 64,-1-9-32,-1-2 32,-1-6 0,3-6-32,-1-2 64,3-6-64,2-2 128,0-4-96,5-4 64,3-3-96,0 0 96,3-1-64,2 3 0,3-2 0,3 3-32,0 2 32,0 1 0,3 4-32,2 1 0,2 0-32,1 1-64,2 0 128,1 1-128,3 0 32,2 3 0,-3 0 96,2 1-96,3 6 32,-4 0-32,2 4-32,-2 0 0,-1 5 96,-1 3-128,-2-2 63,1 5 65,-3-1 32,0-1 33,-2 2-65,-1 0 96,1 1-128,0-1 128,-1 1-96,-2 1 0,2 1-32,-2 2 64,0 0 0,-3 1-32,0-1 32,0 3-64,-1-3 0,-4 1 0,2-3 0,-2 2-32,0 0 96,-3-2-96,4 2 128,-4-5-96,0 3 32,2-4 0,-2 1 0,0-3-32,8-8 0,-14 9 32,14-9-33,-10 6 66,10-6-33,-8 7 32,8-7-64,0 0 32,-9 4 0,9-4 0,-10 4 0,10-4 32,-9 3-32,9-3-32,-10 3 64,10-3-32,-8 2 64,8-2-96,0 0 0,-9 4-33,9-4 33,-8 0 64,8 0-64,-10 0 97,10 0-65,-12-1 96,12 1-64,-8-5-32,8 5 64,-8-3-64,8 3 32,0 0 0,0 0 0,0 0 0,-8-10 32,8 10-32,-5-8 0,5 8 0,-4-8-32,4 8 0,-5-7-32,5 7 0,0 0-96,0 0 128,0 0-64,0 0 0,-8 0 0,8 0 0,0 0-1,0 0 33,0 6 0,0-6 0,0 6 64,0-6-32,0 11 32,0-11-32,5 15 0,-2-9 0,2 2 0,-2-2 0,-2 2 0,-1-8 32,7 9 1,-7-9 95,6 7-32,-6-7-32,9 4 0,-9-4 64,12 2-96,-5 1-64,-7-3 32,13 2-128,-13-2 128,10 0-64,-10 0 96,11-2-96,-11 2 96,8-6 32,-8 6-96,6-10 96,-6 10-32,8-9-32,-8 9 32,8-5 0,-8 5-64,0 0 64,9-11-32,-9 11-32,6-6 32,-6 6 0,7-8-32,-7 8 32,5-8 32,-5 8-32,0 0 64,6-6 0,-6 6 0,0 0-64,0 0 0,5-8 0,-5 8-32,0 0 32,3-7-32,-3 7 32,0 0-32,4-7 64,-4 7-32,0 0 32,4-8-32,-4 8 0,0 0-32,6-8 32,-6 8 0,3-7-32,-3 7 64,5-7-64,-5 7 0,5-7 64,-5 7-32,3-9 0,-3 9 0,3-11 0,-3 11 32,5-13-32,-5 7 32,0 6 32,3-11-96,-3 11 0,1-13 32,-1 13-32,0-9-32,0 9 32,4-11 0,-4 11 32,0-13 64,0 7-64,0 6 64,3-13-32,-3 13-32,0-11 0,0 11-32,0-11 0,0 11 32,0-11 32,-3 4-96,-1-1 128,3 1-32,-2-1 64,1-2-32,-3 4-32,2-4-32,0 3 32,-3 0 32,3-1-64,-4 2 32,2-2-32,-1 0 32,0 0 0,1-1-64,2 2-64,-2-2 64,0 1-64,2 0 96,3 8-128,-3-12 128,3 12-96,0-7 96,0 7 64,0 0-64,0 0 0,10-8-32,-10 8 0,11 0-32,-3 5 0,-1-2 32,3 4 64,-1 0-64,1 5 96,-1-3-128,2 4 96,-3-2-96,2 0 128,-2 0-96,-2-2 0,0-1 0,1 0 32,-3-2 0,0 2 0,-1-1 0,2 1-32,-5-1 0,3 3 0,-3 1 64,3-3-128,-3 1 160,0 1-128,1-2 128,-1-8-96,0 9 32,0-9-32,0 10 0,0-10 0,-4 11 32,4-11 0,-3 14-32,-1-6 32,3 0 0,1 0 0,0-8 32,-7 11-64,7-11 0,-3 9-1,3-9 1,-4 7 0,4-7 64,-8 7-64,8-7 32,-8 12 0,8-12 64,-7 11-64,7-11 0,-4 7 0,4-7-32,0 0 32,-5 8 0,5-8 32,0 0-32,0 0 33,-5 10-1,5-10-64,0 0 32,-3 6 0,3-6-33,0 0 1,0 0 64,-5 10-32,5-10 33,0 0-1,-1 8 0,1-8 0,0 0-64,0 0 32,0 0-32,-7 6-33,7-6 65,0 0-32,0 0 32,0 0 32,0 0-32,0 0 0,-6 5 33,6-5-33,0 0 0,0 0 0,0 0 0,0 0 32,-6 8 0,6-8 0,0 0 0,0 0-64,0 0 0,0 0 0,0 0 0,0 0-1,-7 6 1,7-6 32,0 0-32,0 0 64,0 0-32,0 0 0,-4 6-32,4-6 0,0 0 32,0 0-32,0 0 32,0 0-32,0 0 64,0 0-32,0 0 64,0 0 0,0 0-96,0 0 64,-7 8-64,7-8 32,0 0-32,0 0 64,0 0-96,0 0 64,-8 5 32,8-5-64,0 0 64,0 0-32,-7 0 0,7 0-32,0 0 64,0 0-64,-7 0 32,7 0 32,0 0-64,0 0 32,-6 5-32,6-5 64,0 0-64,0 0 32,-8 0-32,8 0 32,0 0 32,0 0-32,-6 0 32,6 0-64,0 0 64,0 0-64,0 0 64,-8 0-64,8 0 32,0 0 0,0 0 0,0 0 32,-8 0-32,8 0 0,0 0 0,-8-5 32,8 5-64,0 0 32,-9 0 0,9 0 32,0 0-32,0 0 32,-8 0-32,8 0 0,0 0-32,0 0 32,-8 0 32,8 0-96,0 0 96,0 0-64,0 0 64,-8 0 0,8 0 0,0 0-32,0 0 0,0 0 0,0 0-32,0 0 32,0 0-32,0 0 32,0 0 0,0 0 32,0 0-32,0 0 32,0 0-32,0 0-32,0 0 32,0 0-32,0 0 0,0 0 0,0 0 32,0 0-64,0 0 96,-6 3 0,6-3-64,0 0 32,0 0-32,0 0 32,-8 0-32,8 0 64,0 0-64,0 0 32,-10 3 32,10-3 32,0 0-64,-8 0 0,8 0 32,-6 0-32,6 0 32,-10 0-32,10 0 0,-7-5-32,7 5 64,-8 0 0,8 0-64,-8-3 64,8 3-32,-8 0 0,8 0 0,-8-3 0,8 3 0,-8-3 65,8 3-1,0 0-32,-9-3 0,9 3-32,0 0 0,0 0-32,0 0 32,-7-2-32,7 2 32,0 0 0,0 0 0,-8-1 32,8 1 0,0 0 0,-8 0-64,8 0 64,0 0-64,0 0 32,-9-5 0,9 5 32,0 0-32,-6-2 32,6 2-32,0 0 32,0 0-32,-8-4 0,8 4 0,0 0-32,0 0 64,0 0-32,-8-4 64,8 4-32,0 0 0,0 0 0,-10-6-32,10 6 32,0 0-64,0 0 32,-8-6 0,8 6-32,0 0 32,0 0 32,0 0 0,-7-8-32,7 8 32,0 0-32,-7-7 64,7 7 0,-5-7 0,5 7-1249,-6-10-3203,3 2-737,3 8-192,0-11-160,0 11-129</inkml:trace>
  <inkml:trace contextRef="#ctx0" brushRef="#br2" timeOffset="1.10248E6">3216 1062 3459,'8'3'2563,"-8"-3"-417,0 0 96,0 0-64,9 0-96,-9 0-160,0 0-161,0 0-255,0 0-161,8 4 193,-8-4-193,11 0-384,-3 4 32,5 1-129,-1-2-31,6 5-128,-1-2-129,-1 2-992,-2-1-2979,-3 1-1570,-11-8-384,13 4 0,-13-4-256,0-9 1665</inkml:trace>
  <inkml:trace contextRef="#ctx0" brushRef="#br0" timeOffset="150485.699">3072 708 3363,'11'-20'1730,"-11"20"512,0 0 737,0 0-32,21-24-97,-21 24-255,0 0-161,3-32-320,-3 32-416,0-28-609,0 28-865,-11-32-64,-7 12 0,-1-1 0,-3-1 0,-16 0 1,8-3-33,-17 1 32,7 4 0,-10 1 0,4 3 32,2 13 33,-1 3-1,1 0 0,2 15-64,-1 0 0,3 5-64,-1 4 0,7 3 1,-1-2-65,8 7 0,-3-9-32,11 9 64,5 4-96,3 5-96,-2 4 31,13-4-127,-3 1 96,3 3-96,0-3 32,8 1-161,3-4 97,3-7 32,10 3-32,-2-5 31,14 5 33,1-10-32,4 2 32,6-2 64,-3-3 64,7-4 0,-4-3 0,5 4 64,-11-11-96,8 6 96,-4 1-33,-9-11 33,2 3-32,-5-7 0,10 0 0,-8-11-32,-4-7 32,1-1 0,-7-15 0,2 5-32,-10-7 64,4 1 0,-10-6 64,-3-7 0,-8 0-480,-8-9-2947,-14-13-1346,0 8-287,-16-5-97,-2 11-96</inkml:trace>
  <inkml:trace contextRef="#ctx0" brushRef="#br6" timeOffset="872734.6911">2699 723 5093,'8'0'3587,"-8"0"-63,9 0-1282,-2 3 288,2-3-96,-1 1 33,0-1-289,2 7-32,-1-1-417,2 2-159,-3 0-769,0 3-673,-3 1-160,-1 1-32,-4 0 32,0 1 32,-3 0 0,-3-3 32,-5 2-96,0-7 96,-3-3-64,-1-3 96,-2 0-64,1-6 64,0-2-32,2-1 32,3-2-32,2-2-32,2 0 64,6 1-96,1-3 128,4 3-224,1-1 0,3-1 0,2 1 0,-1 4 63,2-1-95,2 1 96,-2 6-192,1-2 256,3 5-64,0 0 0,0 5 160,-1 1 0,-2 5 0,1 2 0,0 1 0,-5 2-32,-2 3 129,-3 3-97,-3-2-96,-5 1-32,-1-2 0,-3-3 0,-4-2 64,-4-3 0,-1-6 64,-1-5-32,2-4-96,-4-5 128,4-4-64,1-1 64,2-3-32,3 1 0,1-3-32,6 2-96,0-2-96,4 0 96,0 3-96,4-3 32,0 3-33,1 2 33,1 1-32,1 4 96,2 1 64,2 2-64,2 6 32,0 3-32,1 5-32,2 1 160,1 4 32,-1 4 32,1 4-32,-1 1 32,-3 5 0,-5 3 33,-1-2-1,-3 1-160,-4-3 0,-5 1-32,-3-8 64,-3-3 0,-7-6 0,0-7 0,-3-6 32,-1-4-32,-3-5 96,4-6-64,-1-2-32,3-1 32,2-3 0,4 1-32,2 1 0,3-4-96,2 4-160,2 2 128,4 2-64,0-1 64,7 7-96,2-1 31,-2 5-63,7 5 128,-2 3 32,3 3-32,1 5 256,-1 5-128,3-1 128,-3 4-96,3 3 96,-7 2-31,0 1 31,-3 3 0,-3-1-256,-5-1 128,-5-4-128,-1 2 160,-7-8-96,0-2 96,-4-7-32,-2-4 0,0-8 64,0-1-64,2-8 96,-1-2-128,2-3 128,4-1-128,2 0 96,4-3-224,3 3-32,3-1 64,0 3-128,8 3 128,-2 0-129,4 5 97,-1 4-128,4 0 256,2 5 0,1 4-32,0 0-32,1 2-32,1 7 64,-1 1-64,1 4 256,-3 2-96,-2 1 96,0 2-128,-9 3 192,1 1-95,-5-1 95,-5 1-96,-2-2-192,-3-2 128,-6-5-64,2-1 32,-5-7-32,2-3 96,-2-6-96,0-5 96,0-6-32,0-2-64,1-3 128,3-1-224,2-6-32,4 3-32,-1-1 32,5-3-32,5 5-1,0 0 65,7 6-96,2-1 224,2 4-64,2 0 32,3 9-32,1 0 32,2 4-96,3 5 64,0 1-96,2 4 96,0 4-32,-1 4 128,3 2 96,-4 4-128,-2 3 160,-2 1-96,-4 2 97,-1-1-129,-4-1 128,-6-1-192,-3-3 0,-6-1 32,-4-5-64,-2-6 96,-7-4-32,-3-8 32,-4-5 0,1-1 32,-3-11-64,1-2 96,3-3-32,0-4-32,4 0 32,4-1-192,5 3-32,0-1 0,6 3-32,4 3 0,1 1 0,3 2 0,3 2-33,2 2 193,0-1-32,1 2 64,2 3-64,-1 0 96,1 2-96,0-1 0,0 3-32,-3 2 64,5 2-32,-4 0 32,1 0-32,1 0-64,0 2 96,-2 1-32,1 0 0,1 0-32,-2 0 64,2 0-32,-1 1 32,-2-1 0,1 2-64,2-1 64,-1 3-64,-1-1 96,1 2-96,-1-2 64,-1 0-96,0 1 96,-8-7 0,13 9 0,-13-9 0,7 10-32,-7-10 288,8 11-288,-5-2 320,1-2-224,0 2 160,3 1-192,-3-3 193,0 3-97,0-5-160,1 3 160,-5-8-224,6 9 160,-6-9-96,7 11 32,-7-11-32,4 11 64,0-3-64,-1 0 64,2 0-64,-4-2-32,2 1 96,-3-7-64,7 11 64,-7-11-64,3 8 32,-3-8-32,0 0 64,3 7-32,-3-7 32,0 10 0,0-10-96,2 9 96,-2-9-64,0 8 32,0-8-64,3 5 96,-3-5-128,0 0 128,0 0-32,0 9-32,0-9 32,3 7-32,-3-7 96,0 9-128,0-9 96,5 11-96,-5-11 96,0 10-32,0-10 32,0 8 0,0-8-128,0 6 160,0-6-64,0 0-32,0 10-32,0-10 96,0 6-96,0-6 96,0 8-32,0-8-97,0 6 97,0-6 0,0 8 32,0-8-32,0 6 0,0-6-64,0 7 96,0-7-32,0 6 32,0-6 1,0 6-98,0-6 65,0 0 0,0 7 32,0-7-64,0 0 64,-4 7-96,4-7 96,0 0 0,0 7-32,0-7 33,0 0-98,-6 8 130,6-8-65,0 0 0,-8 4-65,8-4 97,0 0-64,-11 7 97,11-7-33,-6 5-97,6-5 98,0 0-33,-11 3 64,11-3-128,-8 3 96,8-3-97,-10 3 130,10-3-65,-11 3 0,11-3 32,-12 2-64,12-2 128,-13 0-96,5 0 64,2 0-96,-2 0 64,0-3-32,0 3 64,0 0-32,2-2-96,0 2 128,-2 0-96,8 0 32,-11-3 0,11 3 32,-11-3-64,3 3 64,0 0 0,3-3 0,-5-1 32,3 4-64,0-3 64,1 0-32,-2 1 64,8 2-128,-13-4 96,13 4-128,-12-7 128,12 7 0,-13-4-64,13 4 0,-11-7-64,11 7 96,-11-6-32,11 6 32,-11-6-96,11 6 96,-11-8-64,11 8 96,-13-8-64,13 8-32,-12-8 64,12 8-32,-10-8 64,10 8-96,-13-9 64,13 9-64,-9-13 96,3 5-32,1 0 0,0 0 0,0 2-64,-1-2 32,3 2 0,3 6 0,-8-10-64,8 10 96,0 0-96,-9-6 96,9 6-32,0 0-32,-8-8 64,8 8-32,-10-6 64,10 6-96,-9-8 64,9 8-96,-10-8 160,10 8-96,-8-6 64,8 6-32,-6-7-64,6 7 64,-6-8-32,6 8 32,-5-9-64,5 9 64,-6-10-96,6 10 128,-7-11-31,7 11-66,-6-12 98,6 7-65,0 5 0,-3-13-32,3 13 32,0-8-65,0 8 65,0-7 32,0 7-32,0-5 0,0 5 0,0-10 65,0 10-65,-3-8-129,3 8 129,0-9-128,0 9 96,-2-13-96,2 13-96,0-6 96,0 6-128,0-8 224,0 8-161,0-6 161,0 6-192,0-10 192,0 10 96,0-8-96,0 8 128,3-8-96,-3 8-32,3-7 64,-3 7-32,0 0-32,7-7 0,-7 7 64,0 0-96,6-8 128,-6 8-32,10-6-64,-10 6 64,7-9-32,-7 9 32,8-8-64,-8 8 64,8-7-96,-8 7 64,0 0-32,8-6 64,-8 6-32,0 0-64,0 0 128,8-3-64,-8 3 0,0 0-32,0 0 32,0 0-96,0 0 128,0 0-64,0 0 0,0 0 0,0 0-32,0 0 96,-9 3-64,9-3 0,-7 2-64,7-2 128,-8 3-96,8-3 96,-9 4 0,9-4-64,-6 8 64,6-8-32,-8 7 32,8-7-64,-8 8 0,8-8 0,-5 9 32,5-9-32,-6 8 64,6-8-32,-5 9 0,5-9 32,-5 7-32,5-7 256,-1 9-288,1-9 256,-5 14-128,5-9 161,-2 3-129,2-3 96,0 3-32,0-8-224,-3 9 160,3-9-128,-3 10 0,3-10-64,0 0 96,-3 9-64,3-9 64,0 5 0,0-5-64,0 9 0,0-9 32,3 11-32,-3-11 32,0 10 0,0-10-32,0 5 64,0-5 0,0 0 64,0 9-32,0-9-64,3 8 32,-3-8-32,0 10 64,0-10-128,3 11 96,-3-11-96,2 12 96,-2-12 0,5 10-32,-5-10 0,1 11-32,-1-11 96,7 12-32,-4-4 64,1-3-63,-4-5 31,8 11-32,-8-11 64,10 5-64,-10-5-64,8 6 96,-8-6-128,8 2 96,-8-2-64,0 0 64,8 6-128,-8-6 128,0 0-64,7 5-32,-7-5 64,7 6-64,-7-6 31,6 8 1,-6-8 64,11 11-64,-6-3 32,-5-8-32,12 11 64,-12-11 0,12 10-64,-12-10 64,9 11-96,-9-11 96,11 8-64,-11-8 32,10 7-64,-10-7 96,12 11-32,-4-6 0,0 2 32,2-4-96,-1 1 64,2 3 0,2 1 32,-1-4-64,1 3 0,0-3-128,-2 0 192,3 2-96,-3-1 32,2-2 0,-4 2-32,2-2 0,-1-3 64,-1 3 32,2-3-96,-3 0 192,2 0-128,-4-2 128,2 2-128,0-4 64,-8 4-64,11-5 96,-11 5-64,11-6-64,-11 6 0,11-10-32,-5 4 96,-6 6-32,13-13 0,-8 7 0,-5 6-64,7-11 128,-7 11-32,8-10 32,-8 10-64,5-14 64,-5 9-32,0-4 33,0 1-33,0 0-32,0 0 0,-1 2-65,-3-1 98,4 1-66,0 6 1,-3-11 0,3 11 64,-5-8-32,5 8 0,-7-12 0,2 5-32,2-1 32,-2 2-32,-1 0 32,6 6-64,-8-11 96,8 11-32,-7-7 0,7 7 32,0 0-32,-4-8 96,4 8-96,0 0 0,-5-8 0,5 8 33,0 0-66,0-6 1,0 6 32,0 0-32,0 0 0,8 5-32,-8-5 0,9 8-32,-4 0 32,1-2-32,-1 3 64,0 1-64,-4 1 96,-1 0 0,0 2 0,0-2 0,-4-2 0,-1 1 0,-3-2 0,0-2 0,-1-3-32,-4-3 64,-1 0 32,0-3-32,-2-2 64,0 1-32,0-4-32,0-2 32,4 2 32,-1-3-64,0-1 32,4-3-32,3 1 0,1 0 33,5 3-33,0 0 32,3 1-64,3 4-32,4 1 0,-1 5-32,4 0-1,0 7-31,1-1 32,0 2-32,-1 3 96,-2 0-64,0 3 0,-3 0 0,-2 1 32,-3-3-64,-3 1 96,-5-4 0,1 1 0,-4-5 32,-5-1 32,1-4 0,-6 0-32,2-6 64,1-2-64,-3-1 32,2-4-64,2 0 96,3-1-64,0-2 32,5 2 1,-2 0-33,3 1-32,0 1 64,5-1-64,-1 0-32,1 1 32,0 2 0,4 1 0,1 1 32,-5 8-32,13-10 0,-5 7-64,3 3-1,0 3-31,-2 0-32,2 4 64,-1-1-32,-1 2 32,-1 3 32,-1-3 64,-3 5-64,-4-2 32,0-2 32,-4 2 0,-4-3 32,0-6-2018,-10-4-2914,6-1-289,-4-7-288,5 1-33,-3-10-159</inkml:trace>
  <inkml:trace contextRef="#ctx0" brushRef="#br0" timeOffset="147888.0918">4964 1167 10474,'0'0'3812,"0"0"-321,0 0-512,0 0-897,0 0-1025,0 0-961,0 0-32,-15 0-32,15 0 0,-36-15-32,14 6 32,-2 6 0,-3-8 32,2 4 64,0 7 0,-2 0 64,0 0 1,0 18-33,-1-9 0,6 9 0,-8 0-32,1-3-64,4 2 0,1-3-32,5 1 0,19-15 32,-36 33 0,12-10 0,10 11 1,-5-8-1,8 11-32,-3-6 0,1 7-32,7 2 0,-1-7-32,7 2-32,0-4-33,0 6-31,0-4 0,0 0-32,7 0 0,5-1-32,1 3 32,6-7 31,-5 1 33,7-3 0,1 0 64,3-3 0,-8-8-32,7-1 96,-5 3-64,8-10 32,0 7 0,-3-13 0,-2 10-32,6-4 32,-1-7-32,1 6 32,1-6 0,1 0-32,1-6 32,3-2-32,4-3 32,0-8-32,6-2 32,-5 4-32,1 3 0,-2-2 32,-4-2-32,-4 7 32,-4-1-32,1-4 32,-27 16-32,33-43 0,-19 15 0,-3-9-32,0 1 64,-5-11-64,-6-5 96,0-2-32,-6-5 64,-6-4 0,-11 2 64,-5-3-64,-10 0 128,-8-1-96,-6-2-2370,0 14-2434,-18-7-385,13 25-32,-17-3-224,22 24 3267</inkml:trace>
  <inkml:trace contextRef="#ctx0" brushRef="#br3" timeOffset="1.08999E6">310 1045 12972,'0'0'3940,"0"0"-353,6 8-576,-6-2-801,-6 4-1345,-1 1-641,0 1-63,-3 4-65,-3 0-3780,1 3-1120,-6-5-385,7 2-32,-5-8-160</inkml:trace>
  <inkml:trace contextRef="#ctx0" brushRef="#br3" timeOffset="1.08953E6">163 1062 11147,'0'0'3619,"-11"14"-224,3-6-768,0 2-2211,0-1-2178,-1-2-1409,1-1-1217,0-1-352,8-5-97</inkml:trace>
  <inkml:trace contextRef="#ctx0" brushRef="#br3" timeOffset="1.08899E6">90 950 1057,'0'0'673,"6"-2"-417,-6 2-96,0 0 192,0 0 641,0 0 961,0 0 929,0 0 96,0 0-97,0 0 129,0 0-160,0 0-193,-3 8-672,3-8-929,-9 11-929,1-4 33,-2 2-65,1 1-64,-4-2-1602,1 0-1825,2-1-673,-1-2-544,11-5-129,-11 6-159</inkml:trace>
  <inkml:trace contextRef="#ctx0" brushRef="#br6" timeOffset="967929.6911">657 5547 9609,'0'0'4068,"0"0"-641,0 0-608,0 0-801,0 0-673,0 9-608,0-9-641,0 8-32,0-8-32,0 14 32,0-4 0,0 2 64,4 4-96,-4 3 64,1 2-64,2 5 32,0 4-32,2 0 0,0 5-64,0 2-32,1-1 96,-1-1-128,3-2 128,-4-5-32,1-2 0,0-9 32,-5-4-1665,0-13-2627,1 9-737,-1-9-96,0-9-192,-3-2 1890</inkml:trace>
  <inkml:trace contextRef="#ctx0" brushRef="#br6" timeOffset="968830.6911">1236 5430 4933,'-5'-8'2434,"5"8"-800,0 0 127,0 0 97,0 0 96,-8 0-96,8 0-33,-1 12-127,1-1-129,0 2-255,0 6-706,-4 3-608,4 5 32,0 6 32,0 5-32,4 5 32,-1 4 0,1 1-32,1 1 33,1-4-1,1-2 0,-2-7-64,-1-9-96,-1-9-3236,1-9-1248,-4-9-289,0-8-159,-5-8-129</inkml:trace>
  <inkml:trace contextRef="#ctx0" brushRef="#br6" timeOffset="969606.6911">1678 5329 5862,'0'0'3619,"0"0"-448,0 0-192,5 7-385,-5-7-384,0 16-352,0-2-417,0 5-1152,0 5-289,0 6 32,0 8 32,0 6-32,0 5 32,0 7-32,3 2 0,0 2 0,2-3 0,1-5 32,-1-8-96,0-9 96,-4-10-3523,-1-10-1410,0-15-192,-4-7-288,-4-12-160</inkml:trace>
  <inkml:trace contextRef="#ctx0" brushRef="#br5" timeOffset="972202.6911">2293 5455 6342,'0'0'4100,"0"0"-801,0 0-416,0 0-545,5 9-352,-5-9-385,0 13-544,1-3-929,-1 4-96,0 5 1,5 1-33,-5 4 32,2 4-64,-2 4 64,3 6 0,-3 3 0,4 5 0,1 3 0,0 1 0,1-1 0,-1-4 32,3-7 32,-3-13-3011,-1-13-1665,-4-12-353,8-12-192,-8-10-160,8-4 3940</inkml:trace>
  <inkml:trace contextRef="#ctx0" brushRef="#br5" timeOffset="972914.6911">2781 5472 9673,'0'0'4965,"8"7"-609,-8-7-1633,3 9-898,-1-3-1152,-2 5-609,0 4 0,0 2 0,0 5 0,0 8-64,3 5 32,-3 6-32,2 10 0,1 2 0,0 3 0,2 4-32,1-2 32,0-3 32,-1-6 0,3-11-2210,-6-6-1730,-2-15-1024,0-6-193,0-11-96,0 0 2050</inkml:trace>
  <inkml:trace contextRef="#ctx0" brushRef="#br5" timeOffset="973545.6911">3285 5464 8744,'0'0'4517,"10"-3"-1026,-10 3-929,0 0-384,8 0-704,-8 0-577,3 11-385,-3 2-384,0 7 32,0 6-64,0 7-32,0 6 65,0 9-33,-3 6-64,3 4 32,0 2 0,4-1 32,-2-3-32,1-8 32,0-7-1057,-3-11-3043,-3-17-928,3-13-353,0-18-257,3-7 802</inkml:trace>
  <inkml:trace contextRef="#ctx0" brushRef="#br4" timeOffset="984455.6911">3979 5392 9033,'0'-8'3747,"0"8"-192,0 0-287,2 9-386,-2-9-479,0 15-578,-2-8-896,-1 4-833,1 2-64,-1 3 64,0 1-32,0 2 0,3 2-31,-3 3 31,3 1-64,0 0 32,0 2-32,0 0 32,0-2 192,0 0-32,0-3 32,0-3-32,3 2 97,-3 0-97,0-1 64,0 2-96,0 3-160,-3 1 32,3 2-32,0 1 64,0-6-96,3-1 0,-3-4-833,0-7-3266,0-11-1347,0 0-191,0 0-193,5-13-127</inkml:trace>
  <inkml:trace contextRef="#ctx0" brushRef="#br4" timeOffset="978442.6911">4369 5368 4036,'8'0'3747,"-8"0"-576,8 5-1089,-8-5-64,0 0 0,0 0-352,0 0-321,0 0-352,3 8-256,-3-8-97,0 11-31,0 1-193,-3 1-352,3 6-64,-3 3 0,3 8 0,0 2 64,-2 9-64,2 3 225,0 7 31,5 1 0,-2 1 0,4 1-32,-3-2 33,3-9-33,-3-5 64,1-10-256,-2-6-1377,-3-9-2146,0-13-1346,0 0-160,-8-3-160,8 3-95</inkml:trace>
  <inkml:trace contextRef="#ctx0" brushRef="#br4" timeOffset="979214.6911">4777 5325 7815,'5'-9'3203,"-5"9"-160,0 0-64,0 0-224,5 9-353,-5-1-800,0 3-1538,0 5-32,1 3-32,-1 5 64,0 4-96,0 4 96,0 9 192,-1 5-64,1 9 32,1 7 1,2 6-1,2 0 0,0 3 128,3-5-95,-4-9-129,3-14-64,-4-15-64,-3-17-3428,0-11-1376,-14-17-321,4-12-288,-1 2-64</inkml:trace>
  <inkml:trace contextRef="#ctx0" brushRef="#br0" timeOffset="42616.1049">6484 6123 12620,'0'0'4612,"0"0"-1409,0 0-993,0 0-1185,0 0-2946,0 0-2243,25 0-737,-25 0-192,0 0-96,19-19 2787</inkml:trace>
  <inkml:trace contextRef="#ctx0" brushRef="#br0" timeOffset="43808.5433">7007 6098 10154,'23'5'4420,"-23"-5"-865,0 0-1633,29 0-1217,-29 0-1538,0 0-1986,0 0-1313,20 0-704,-20 0-1,0 0 1538</inkml:trace>
  <inkml:trace contextRef="#ctx0" brushRef="#br0" timeOffset="44168.3795">7463 6073 12139,'21'17'4645,"-21"-17"-1186,0 0-1313,0 0-1569,0 0-4037,0 0-1440,0 0-225,0 0 0,0 0 769</inkml:trace>
  <inkml:trace contextRef="#ctx0" brushRef="#br4" timeOffset="1.13062E6">3992 4371 1505,'0'0'2659,"0"0"-289,0 0 609,0 0-224,0-6-1,0 6-159,0 0-129,0 0-192,0 0-224,1 8-673,-1-8-1281,-1 12-31,1-4-33,-3 2 32,3 2-32,-7 4 64,6 5-32,-3-1 64,4 7-64,-3 0 0,3 6 0,0 0-64,3 0 0,1 1-32,-4-4 32,0 0-96,1-4-1570,-1 0-2209,-6-6-898,3 2-320,-2-4-256,-1-1-32</inkml:trace>
  <inkml:trace contextRef="#ctx0" brushRef="#br4" timeOffset="1.13143E6">4434 4392 5573,'0'0'3460,"0"0"-898,8 1-736,-8-1-225,0 0 97,0 0-97,0 0-63,0 11-65,0-1-96,-3-1-159,3 7-161,-5 3-225,2 3-543,0 2-193,0 3 32,1 3-64,-1 3-96,3 0 96,0 2-96,0 1 64,0 0-64,3 2 32,-1 0-416,-2-3-1570,0-7-2050,0-7-1249,3-7-96,-3-14-192,3-8 1857</inkml:trace>
  <inkml:trace contextRef="#ctx0" brushRef="#br4" timeOffset="1.13225E6">4809 4313 9609,'6'-5'4516,"-6"5"-1152,0 8-578,3 0-448,-3 3-384,0 3-673,-3 6-1152,3 4 31,-3 5-64,3 2 64,-5 5-96,5 1 128,-3 5-160,3 0-64,0 0 32,3-4 0,-1 0-32,1-3 0,0-5-32,-1-5-192,1-3-1826,-3-6-2466,-3-6-834,3-3-127,0-7-192,-13 4 2658</inkml:trace>
  <inkml:trace contextRef="#ctx0" brushRef="#br0" timeOffset="112732.2366">4034 2864 480,'0'0'1698,"0"0"-96,0 0 223,0 0 546,0 0 63,0 0 160,0 30-159,0-30 159,0 22-416,0-22-544,5 25-737,-5-25-673,0 28-128,0-28-64,-5 32 0,5-32 0,0 30 0,0-30 0,-11 33 0,11-33-32,-8 33 32,2-9-32,6 3 32,-13 5 0,13-10 0,-9 1 0,4 0-32,5-1-32,0-22 32,-20 27-32,20-27 32,0 0-32,-24 31 32,24-31-32,-25 14 64,25-14-32,-27 18 32,27-18-32,-29 16 64,29-16-32,-34 11 32,34-11 0,-37 0 0,37 0 0,-30 0 0,30 0 33,-31 0-65,31 0 0,-32 0 0,32 0-32,-36 12 32,12-12-64,-1 8 64,3-8-32,-2 11 0,-3-8 32,6 8-32,-1-1 32,0 3-32,22-13 32,-33 25 0,33-25-32,-32 19 32,32-19-32,-25 23 32,25-23-32,-24 16 32,24-16-32,0 0 32,-20 29 0,20-29 32,0 0-32,-3 28 64,3-28-32,0 25 32,0-25 0,3 27 33,-3-27-1,8 30 0,-8-30 0,16 22 0,-16-22-32,20 24 32,-20-24-64,27 29 0,-27-29-64,32 23-32,-32-23 0,31 19-32,-31-19 0,32 14 0,-32-14 0,31 0 0,-31 0 32,35 0 0,-14 0 32,-2 0 0,6 0 0,-1 0 0,-1 0 0,-1 0-32,-1 0 32,-2 0 0,-19 0 0,40 0-32,-40 0 0,37-11 0,-37 11 0,38 0 32,-38 0-32,40 0 32,-40 0 32,28 0 0,-28 0 32,26 11 32,-26-11-32,0 0 32,20 12 0,-20-12-64,0 0 32,0 0-32,11 28-32,-11-28 32,0 0-32,-11 30 0,11-30-32,-3 22 64,3-22-64,-10 30 32,10-30 0,-9 21-32,9-21 32,0 0 0,-11 27 0,11-27 0,0 0 0,-13 26 32,13-26-128,0 24 128,0-24-128,-6 29 128,6-29-96,0 25 32,0-25-96,0 0 96,16 27 0,-16-27 0,0 0 0,33 12 32,-33-12-32,28 11-192,-28-11 192,38 18-193,-14-10 225,-7 0-192,9 4 160,-26-12-224,36 11 224,-36-11-32,33 16 32,-33-16 0,32 0 0,-32 0 0,33 6 32,-14-6-32,-19 0 32,41 13 32,-41-13-32,41 11 0,-41-11 0,35 10-32,-35-10-32,32 0 32,-32 0 0,33 0-33,-33 0 33,33 0 0,-33 0 32,33 0-32,-33 0 64,35 0 0,-35 0-32,28 0 0,-28 0 0,24-10 0,-24 10 0,22 0 32,-22 0-64,0 0 32,30-11 0,-30 11 32,0 0-32,30-8 0,-30 8 0,25-8 33,-25 8-33,19-3 0,-19 3 0,0 0 0,27-14 0,-27 14-33,0 0 33,29-8-32,-29 8 32,0 0 0,27-11 0,-27 11 0,25-14 0,-25 14 225,20-8-225,-20 8 224,29-11-224,-29 11 224,22-8-224,-22 8 192,0 0-192,28-13 0,-28 13 0,0 0-32,0 0 32,0 0 0,0 0 0,19-17-32,-19 17 64,0 0-64,0 0 64,0 0-32,0 0 32,0 0 0,0 0-32,11-19 0,-11 19 0,0 0 32,0 0 32,10-25-32,-10 25 0,0 0 0,0 0 33,0 0-33,0 0 64,0 0-96,0 0 0,13-23-32,-13 23 32,0 0-32,0 0 32,0 0-32,11-19 32,-11 19 0,0 0-32,0-25 32,0 25 0,0 0 0,8-22 0,-8 22-32,0 0 32,0 0-33,0-25 33,0 25 0,0 0 0,-15-24-32,15 24 64,-6-20-32,6 20 0,-17-26 0,17 26 0,-10-23 0,10 23 0,-8-21 33,8 21-1,-22-21-32,22 21 0,-16-20 0,16 20 32,-22-24-32,22 24 32,-17-25-32,17 25 32,-22-25 0,22 25 0,0 0 0,-27-24 32,27 24-32,0 0 0,0 0-32,0 0 0,0 0 0,0 0 0,0 0 0,0-24 0,0 24 0,0 0-32,0 0 64,33-19-32,-33 19 0,22-8 0,-22 8-32,27-17 32,-27 17 0,28-8 0,-28 8 0,32-17 0,-32 17-32,33-16 32,-33 16-32,30-14 32,-30 14-32,29-13 32,-29 13-32,31-17 0,-31 17 32,33-21-32,-33 21 32,29-20-32,-29 20 32,24-16 0,-24 16 0,0 0-32,25-19 32,-25 19-32,0 0 32,0 0-32,0 0-1,17-22 33,-17 22-32,0 0 32,0 0 0,8-26 0,-8 26 0,0 0 32,0 0-32,0-20-32,0 20 32,0 0-32,0 0 32,0-30-32,0 30 32,-8-25-32,8 25 32,-11-26 32,11 26 0,-8-23 0,8 23 0,0 0 1,-11-24-33,11 24 32,0 0 0,-14-19 0,14 19-32,0 0 32,-17-25-32,17 25 0,0 0 0,-21-19 0,21 19 32,0 0 0,0 0 0,-22-19 0,22 19 0,0 0 0,-28-3 0,28 3-32,-23 0 0,23 0 0,-23-15 0,23 15 32,-29-4-64,29 4 32,-23 0 0,23 0 0,-23-13 0,23 13 32,-25 0-32,25 0 0,-24-6 0,24 6 0,-28 0 0,28 0 0,-33-7-32,33 7 64,-32-14-32,32 14 0,-31-9 0,31 9 0,-34-15 0,34 15 0,-19-14 0,19 14 0,-20-11-32,20 11 32,0 0 0,-28-20 0,28 20-32,0 0 32,-24-32-32,24 32 32,-16-19 0,16 19-32,-9-27 64,9 27-32,-13-28 128,13 28-96,-13-43 128,13 23-128,-6-11 96,6 9-96,0-3 96,-8-2-96,8-3-64,0 8 96,0 0-64,0 0 32,0 22 1,0-43-33,0 43 0,9-36 32,-9 14-32,0 22-32,13-37 32,-13 15-33,6 2 1,-6-1 32,8 1-32,-8-4 32,0-3-32,0 0 32,11 0-32,-11-7 32,2-3-32,-2-1 32,11-4-32,-11-1 64,11-1-32,-11 37 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6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463 8 312,'0'0'146,"0"0"-22,0 0-19,0 0-21,0 0-27,0 0-31,0 0-23,-11 2-1,11-2-1,-11 0 0,11 0-1,-15 0 1,7 0-1,-2 0 0,-2 0-1,1-2 1,0 2 0,0 0 1,-1-5-1,-2 5 1,2 0 0,-2 0 0,0 0 0,0 0 0,0 0 0,0 0 0,0 0 0,-1 0-1,2 0 1,-2 0-1,1 0 1,-1 0 0,0 0-1,1-3 1,-3 3 0,3 0 0,-2 0-1,2 3 2,-2-3-2,4 5 1,-1-5-1,2 2 0,11-2-63,-17 0-63,17 0-33,-10 0-9,10 0-3,0 0 0</inkml:trace>
  <inkml:trace contextRef="#ctx0" brushRef="#br0" timeOffset="1">34 21 357,'0'0'116,"0"0"-7,0 0-11,0 0-16,0 0-24,0 0-37,0 0-19,0 0 0,0 0-1,-4 10-1,4-10 1,0 0-1,0 11 0,0-11 0,-3 12 0,3-12-1,0 13 2,0-13-1,0 18-1,0-10 1,0 3 1,0-1-2,0 1 2,0 0-1,0 4 0,0-3 0,3 5 0,-3-2 0,0 3 0,4-1 0,-4 1 2,0-1-3,4 0 2,-4-1-1,0 1 2,4 1-5,-4 0 5,0-1-5,4 0-3,-4 0 4,0 2-4,0-3 3,0 1-4,0-3 7,2-2-8,-2-1 7,0 1 1,0-12-1,4 16 0,-4-16 1,0 10-1,0-10 1,0 0 0,0 0-2,0 0 2,3 9-1,-3-9-1,0 0 0,0 0 1,0 0-1,0 0 2,0 0-1,10 0 0,-10 0 1,0 0 0,11-4 0,-11 4 0,10 0 0,-10 0-1,15-4 1,-15 4 0,17 0 0,-6 0 0,2 0 0,1 0 0,0 4 1,2-2 0,-1 2 0,1 1-1,-1-3 0,2 3 0,-2-1 0,1-2-1,0 3 0,-3-5 0,2 3 1,-1-3 0,0 3 0,0-3 0,0 0 0,0 0 0,0 0 0,-2 0 0,2 0 0,-2 0 0,1 0 0,-1 0 0,0 0 0,1 4 1,-2-4-1,0 0 0,-1 0 1,-10 0 0,13 2 2,-13-2 0,10 0-1,-10 0-55,0 0-86,0 0-22,0 0-4,-8-7-1,-1-3 41</inkml:trace>
  <inkml:trace contextRef="#ctx0" brushRef="#br0" timeOffset="2">553 98 332,'0'0'151,"7"10"-19,-7-10-23,0 11-20,0-11-30,-4 13-52,4-13-6,-5 17 1,5-6-1,-4 0 0,4 1 0,-2 2 1,2 0-2,-4 0 1,4 0-1,0 2 0,-2-2 1,2 1 0,0-2-2,0 2 1,0 0 0,0 1 0,0-2-3,0 0-4,2-2 4,-2 0-4,4 0 4,-4-2-4,5 0 3,-5-10-3,2 16 6,-2-5 2,0-2-2,4 1 1,-4 1 0,0-1 0,5 1 0,-5-1 1,2 1 0,-2-1-1,5 1 0,0 0 0,-4-1 1,-1-10-1,5 15-68,-5-15-75,0 0-25,0 0 0,-8-9-5,8 9 43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6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-109-4 131,'0'0'98,"6"10"14,-6-10-14,0 0-7,0 0-9,0 0-8,7 9-11,-7-9-13,0 0-20,11 9-27,-11-9-1,11 7 0,-11-7 0,12 13-1,-12-13 1,15 13 0,-15-13-1,13 19 0,-4-11-1,1 1 1,1 2-1,-3-2 0,2 1 1,1-3-3,-11-7-66,13 5-75,-13-5-20,0 0-3,0 0 0,-7-10 27</inkml:trace>
  <inkml:trace contextRef="#ctx0" brushRef="#br0" timeOffset="1">-141 18 337,'0'0'128,"0"0"-13,0 0-13,0 0-17,6 9-20,-6-9-28,0 0-30,0 13-3,0-13-1,0 12-1,0-12-1,-4 14-1,4-4 0,-4-1 1,4 3-1,-5-1 1,5 0-2,-4 0 1,4-2 0,-3 1 1,3-10-3,0 12 0,0-12-2,0 0 1,0 9 0,0-9-1,0 0 1,0 0 0,16 5 1,-16-5-1,12 0 2,-12 0 0,16 0 0,-7 0 1,1 0-1,2 0 1,-4-5 0,4 5 2,-2 0 1,-1 0-3,-9 0-96,15 3-51,-15-3-17,0 0-4,0 0-2,-4 16 55</inkml:trace>
  <inkml:trace contextRef="#ctx0" brushRef="#br0" timeOffset="2">-266 274 363,'0'0'142,"0"0"-29,5 10-24,-5-10-29,0 0-27,10 0-24,-10 0-7,11-5 1,-11 5-1,18 0 0,-9 0 0,0 0-1,1 0-64,-1 0-55,0 0-28,-9 0-14,11-5-2,-11 5-1</inkml:trace>
  <inkml:trace contextRef="#ctx0" brushRef="#br0" timeOffset="3">-275 433 345,'0'0'120,"0"0"-13,0 0-13,0 0-17,9 8-20,-9-8-35,0 0-23,10 0 1,-10 0 0,10 0 1,-10 0-1,15 0 1,-15 0 0,16 0-1,-8 0 1,-8 0-1,16 0 1,-16 0-33,10 0-79,-10 0-41,0 0-13,0 0-1,0 0-4</inkml:trace>
  <inkml:trace contextRef="#ctx0" brushRef="#br0" timeOffset="4">-401 241 124,'0'0'113,"0"8"5,0-8-11,0 0-14,-4 11-9,4-11-8,0 0-11,0 0-13,-6 9-23,6-9-29,0 0-2,0 0-1,0 0-2,0 0 1,0 0-1,0 0 2,-3-9-2,3 9 2,0 0 1,0 0 0,9-6 3,-9 6-1,0 0 1,0 0 2,0 0 0,0 0 2,11 2 1,-11-2 0,0 0-1,0 0 0,0 9-1,0-9-1,0 0-1,0 0-84,-4 11-62,4-11-20,0 0-5,-10-9 0,10 9 26</inkml:trace>
  <inkml:trace contextRef="#ctx0" brushRef="#br0" timeOffset="5">-382 420 258,'0'0'93,"0"0"-9,0 0-10,0 0-11,8 8-9,-8-8-6,0 0-13,0 0-5,0 0-2,0 0-3,-3 10 0,3-10-4,0 0-8,0 0-11,0 0-2,-10 0 0,10 0-2,0 0-1,0 0-1,0 0 0,-9-4-1,9 4 0,0 0 1,0 0 0,0 0 1,0 0 2,9-6 4,-9 6 0,0 0 3,0 0 0,10 8 1,-10-8 0,0 0-8,0 0 5,0 0-34,0 0-79,0 9-41,0-9-12,0 0-8,-5-14 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5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463 8 312,'0'0'146,"0"0"-22,0 0-19,0 0-21,0 0-27,0 0-31,0 0-23,-11 2-1,11-2-1,-11 0 0,11 0-1,-16 0 1,9 0-1,-4 0 0,0 0-1,0-2 1,0 2 0,-1 0 1,1-5-1,-3 5 1,1 0 0,0 0 0,-1 0 0,0 0 0,0 0 0,0 0 0,0 0 0,-1 0-1,2 0 1,-2 0-1,1 0 1,-1 0 0,-1 0-1,3-3 1,-4 3 0,3 0 0,-2 0-1,2 3 2,-2-3-2,4 5 1,-1-5-1,2 2 0,11-2-63,-17 0-63,17 0-33,-10 0-9,10 0-3,0 0 0</inkml:trace>
  <inkml:trace contextRef="#ctx0" brushRef="#br0" timeOffset="1">34 21 357,'0'0'116,"0"0"-7,0 0-11,0 0-16,0 0-24,0 0-37,0 0-19,0 0 0,0 0-1,-4 10-1,4-10 1,0 0-1,0 11 0,0-11 0,-3 12 0,3-12-1,0 13 2,0-13-1,0 18-1,0-10 1,0 3 1,0-1-2,0 1 2,0 1-1,0 2 0,0-2 0,3 5 0,-3-2 0,0 3 0,4-1 0,-4 1 2,0-1-3,4 0 2,-4-1-1,0 2 2,4-1-5,-4 1 5,0-1-5,4 0-3,-4 0 4,0 2-4,0-3 3,0 1-4,0-3 7,2-2-8,-2-1 7,0 2 1,0-13-1,4 15 0,-4-15 1,0 11-1,0-11 1,0 0 0,0 0-2,0 0 2,3 9-1,-3-9-1,0 0 0,0 0 1,0 0-1,0 0 2,0 0-1,10 0 0,-10 0 1,0 0 0,11-5 0,-11 5 0,10 0 0,-10 0-1,15-4 1,-15 4 0,17 0 0,-6 0 0,2 0 0,1 0 0,0 4 1,1-2 0,1 2 0,0 1-1,-1-3 0,1 3 0,0-1 0,0-1-1,0 1 0,-3-4 0,2 3 1,-1-3 0,0 4 0,0-4 0,0 0 0,0 0 0,-1 0 0,-1 0 0,3 0 0,-4 0 0,2 0 0,0 0 0,-2 0 0,2 3 1,-1-3-1,-1 0 0,-1 0 1,-10 0 0,13 3 2,-13-3 0,10 0-1,-10 0-55,0 0-86,0 0-22,0 0-4,-8-8-1,-2-1 41</inkml:trace>
  <inkml:trace contextRef="#ctx0" brushRef="#br0" timeOffset="2">552 98 332,'0'0'151,"7"10"-19,-7-10-23,0 11-20,0-11-30,-3 13-52,3-13-6,-5 17 1,5-6-1,-5 0 0,5 1 0,-1 2 1,1 0-2,-5 0 1,5 0-1,0 2 0,-1-2 1,1 1 0,0-2-2,0 3 1,0-2 0,0 2 0,0-2-3,0 0-4,2-2 4,-2 1-4,4-1 4,-4-3-4,5 1 3,-5-10-3,2 16 6,-2-5 2,0-2-2,4 1 1,-4 1 0,0 0 0,5 0 0,-5-2 1,2 2 0,-2-1-1,5 1 0,-1 0 0,-2-1 1,-2-10-1,5 15-68,-5-15-75,0 0-25,0 0 0,-8-9-5,8 9 43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5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-109-4 131,'0'0'98,"6"10"14,-6-10-14,0 0-7,0 0-9,0 0-8,7 9-11,-7-9-13,0 0-20,11 9-27,-11-9-1,11 7 0,-11-7 0,12 12-1,-12-12 1,14 14 0,-14-14-1,13 18 0,-3-9-1,-1 0 1,3 1-1,-4 0 0,2 0 1,0-3-3,-10-7-66,13 4-75,-13-4-20,0 0-3,0 0 0,-6-9 27</inkml:trace>
  <inkml:trace contextRef="#ctx0" brushRef="#br0" timeOffset="1">-141 18 337,'0'0'128,"0"0"-13,0 0-13,0 0-17,6 9-20,-6-9-28,0 0-30,0 13-3,0-13-1,0 12-1,0-12-1,-4 14-1,4-5 0,-4 1 1,4 2-1,-5-1 1,5 0-2,-5 0 1,5-2 0,-2 1 1,2-10-3,0 11 0,0-11-2,0 0 1,0 10 0,0-10-1,0 0 1,0 0 0,16 4 1,-16-4-1,12 0 2,-12 0 0,16 0 0,-7 0 1,1 0-1,1 0 1,-2-4 0,3 4 2,-2 0 1,-2 0-3,-8 0-96,16 3-51,-16-3-17,0 0-4,0 0-2,-4 16 55</inkml:trace>
  <inkml:trace contextRef="#ctx0" brushRef="#br0" timeOffset="2">-266 273 363,'0'0'142,"0"0"-29,5 10-24,-5-10-29,0 0-27,10 0-24,-10 0-7,11-4 1,-11 4-1,18 0 0,-9 0 0,0 0-1,1 0-64,-1 0-55,0 0-28,-9 0-14,11-6-2,-11 6-1</inkml:trace>
  <inkml:trace contextRef="#ctx0" brushRef="#br0" timeOffset="3">-275 432 345,'0'0'120,"0"0"-13,0 0-13,0 0-17,9 8-20,-9-8-35,0 0-23,10 0 1,-10 0 0,10 0 1,-10 0-1,15 0 1,-15 0 0,16 0-1,-8 0 1,-8 0-1,15 0 1,-15 0-33,11 0-79,-11 0-41,0 0-13,0 0-1,0 0-4</inkml:trace>
  <inkml:trace contextRef="#ctx0" brushRef="#br0" timeOffset="4">-401 240 124,'0'0'113,"0"9"5,0-9-11,0 0-14,-4 10-9,4-10-8,0 0-11,0 0-13,-6 10-23,6-10-29,0 0-2,0 0-1,0 0-2,0 0 1,0 0-1,0 0 2,-3-10-2,3 10 2,0 0 1,0 0 0,9-6 3,-9 6-1,0 0 1,0 0 2,0 0 0,0 0 2,11 2 1,-11-2 0,0 0-1,0 0 0,0 10-1,0-10-1,0 0-1,0 0-84,-4 10-62,4-10-20,0 0-5,-10-9 0,10 9 26</inkml:trace>
  <inkml:trace contextRef="#ctx0" brushRef="#br0" timeOffset="5">-382 419 258,'0'0'93,"0"0"-9,0 0-10,0 0-11,8 8-9,-8-8-6,0 0-13,0 0-5,0 0-2,0 0-3,-3 10 0,3-10-4,0 0-8,0 0-11,0 0-2,-10 0 0,10 0-2,0 0-1,0 0-1,0 0 0,-9-4-1,9 4 0,0 0 1,0 0 0,0 0 1,0 0 2,9-6 4,-9 6 0,0 0 3,0 0 0,10 8 1,-10-8 0,0 0-8,0 0 5,0 0-34,0 0-79,0 10-41,0-10-12,0 0-8,-5-15 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4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463 8 312,'0'0'146,"0"0"-22,0 0-19,0 0-21,0 0-27,0 0-31,0 0-23,-11 2-1,11-2-1,-11 0 0,11 0-1,-15 0 1,7 0-1,-3 0 0,0 0-1,0-2 1,0 2 0,0 0 1,-1-5-1,-2 5 1,2 0 0,-2 0 0,0 0 0,0 0 0,0 0 0,0 0 0,0 0 0,-1 0-1,2 0 1,-2 0-1,1 0 1,-1 0 0,0 0-1,1-3 1,-3 3 0,3 0 0,-2 0-1,2 3 2,-2-3-2,4 5 1,-1-5-1,2 2 0,11-2-63,-17 0-63,17 0-33,-10 0-9,10 0-3,0 0 0</inkml:trace>
  <inkml:trace contextRef="#ctx0" brushRef="#br0" timeOffset="0.5003">34 21 357,'0'0'116,"0"0"-7,0 0-11,0 0-16,0 0-24,0 0-37,0 0-19,0 0 0,0 0-1,-4 10-1,4-10 1,0 0-1,0 11 0,0-11 0,-3 12 0,3-12-1,0 13 2,0-13-1,0 18-1,0-10 1,0 3 1,0-1-2,0 1 2,0 0-1,0 4 0,0-3 0,3 5 0,-3-2 0,0 3 0,4-1 0,-4 1 2,0-1-3,4 0 2,-4-1-1,0 1 2,4 1-5,-4 0 5,0-1-5,4 0-3,-4 0 4,0 2-4,0-3 3,0 0-4,0-1 7,2-3-8,-2-1 7,0 1 1,0-12-1,4 16 0,-4-16 1,0 10-1,0-10 1,0 0 0,0 0-2,0 0 2,3 9-1,-3-9-1,0 0 0,0 0 1,0 0-1,0 0 2,0 0-1,10 0 0,-10 0 1,0 0 0,11-4 0,-11 4 0,10 0 0,-10 0-1,15-4 1,-15 4 0,17 0 0,-6 0 0,2 0 0,1 0 0,0 4 1,1-2 0,1 2 0,0 1-1,-1-3 0,2 3 0,-2-1 0,1-2-1,0 3 0,-3-5 0,2 3 1,-1-3 0,0 3 0,0-3 0,0 0 0,0 0 0,-1 0 0,0 0 0,1 0 0,-3 0 0,2 0 0,0 0 0,-1 0 0,1 4 1,-2-4-1,0 0 0,-1 0 1,-10 0 0,13 2 2,-13-2 0,10 0-1,-10 0-55,0 0-86,0 0-22,0 0-4,-8-7-1,-1-3 41</inkml:trace>
  <inkml:trace contextRef="#ctx0" brushRef="#br0" timeOffset="1.5003">553 98 332,'0'0'151,"7"10"-19,-7-10-23,0 11-20,0-11-30,-4 13-52,4-13-6,-5 17 1,5-6-1,-4 0 0,4 1 0,-2 2 1,2 0-2,-4 0 1,4 0-1,0 2 0,-2-2 1,2 1 0,0-2-2,0 2 1,0-1 0,0 3 0,0-3-3,0 0-4,2-2 4,-2 0-4,4 0 4,-4-2-4,5 0 3,-5-10-3,2 16 6,-2-6 2,0 0-2,4 0 1,-4 1 0,0-1 0,5 1 0,-5-1 1,2 1 0,-2-1-1,5 1 0,-1 0 0,-2-1 1,-2-10-1,5 15-68,-5-15-75,0 0-25,0 0 0,-8-9-5,8 9 43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0:08:54.74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-109-4 131,'0'0'98,"6"10"14,-6-10-14,0 0-7,0 0-9,0 0-8,7 9-11,-7-9-13,0 0-20,11 9-27,-11-9-1,11 7 0,-11-7 0,12 12-1,-12-12 1,14 14 0,-14-14-1,13 18 0,-3-9-1,-1 0 1,3 1-1,-4 0 0,2 0 1,0-3-3,-10-7-66,13 4-75,-13-4-20,0 0-3,0 0 0,-6-9 27</inkml:trace>
  <inkml:trace contextRef="#ctx0" brushRef="#br0" timeOffset="1">-141 18 337,'0'0'128,"0"0"-13,0 0-13,0 0-17,6 9-20,-6-9-28,0 0-30,0 13-3,0-13-1,0 12-1,0-12-1,-4 14-1,4-5 0,-4 1 1,4 2-1,-5-1 1,5 0-2,-5 0 1,5-2 0,-2 1 1,2-10-3,0 11 0,0-11-2,0 0 1,0 10 0,0-10-1,0 0 1,0 0 0,16 4 1,-16-4-1,12 0 2,-12 0 0,16 0 0,-7 0 1,1 0-1,1 0 1,-2-4 0,3 4 2,-2 0 1,-2 0-3,-8 0-96,16 3-51,-16-3-17,0 0-4,0 0-2,-4 16 55</inkml:trace>
  <inkml:trace contextRef="#ctx0" brushRef="#br0" timeOffset="2">-266 273 363,'0'0'142,"0"0"-29,5 10-24,-5-10-29,0 0-27,10 0-24,-10 0-7,11-4 1,-11 4-1,18 0 0,-9 0 0,0 0-1,1 0-64,-1 0-55,0 0-28,-9 0-14,11-6-2,-11 6-1</inkml:trace>
  <inkml:trace contextRef="#ctx0" brushRef="#br0" timeOffset="3">-275 432 345,'0'0'120,"0"0"-13,0 0-13,0 0-17,9 8-20,-9-8-35,0 0-23,10 0 1,-10 0 0,10 0 1,-10 0-1,15 0 1,-15 0 0,16 0-1,-8 0 1,-8 0-1,15 0 1,-15 0-33,11 0-79,-11 0-41,0 0-13,0 0-1,0 0-4</inkml:trace>
  <inkml:trace contextRef="#ctx0" brushRef="#br0" timeOffset="4">-401 240 124,'0'0'113,"0"9"5,0-9-11,0 0-14,-4 10-9,4-10-8,0 0-11,0 0-13,-6 10-23,6-10-29,0 0-2,0 0-1,0 0-2,0 0 1,0 0-1,0 0 2,-3-10-2,3 10 2,0 0 1,0 0 0,9-6 3,-9 6-1,0 0 1,0 0 2,0 0 0,0 0 2,11 2 1,-11-2 0,0 0-1,0 0 0,0 10-1,0-10-1,0 0-1,0 0-84,-4 10-62,4-10-20,0 0-5,-10-9 0,10 9 26</inkml:trace>
  <inkml:trace contextRef="#ctx0" brushRef="#br0" timeOffset="5">-382 419 258,'0'0'93,"0"0"-9,0 0-10,0 0-11,8 8-9,-8-8-6,0 0-13,0 0-5,0 0-2,0 0-3,-3 10 0,3-10-4,0 0-8,0 0-11,0 0-2,-10 0 0,10 0-2,0 0-1,0 0-1,0 0 0,-9-4-1,9 4 0,0 0 1,0 0 0,0 0 1,0 0 2,9-6 4,-9 6 0,0 0 3,0 0 0,10 8 1,-10-8 0,0 0-8,0 0 5,0 0-34,0 0-79,0 10-41,0-10-12,0 0-8,-5-15 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8:00.709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1 532 3267,'7'0'2114,"-7"0"-256,0 0-32,0 0 159,0 0 161,0 0-256,8-9-128,-8 9-161,0 0-159,0 0-225,9-5-384,-9 5-417,0 0-416,8-7 32,-8 7-32,0 0 0,11-7 32,-11 7-32,7-8 0,-7 8 0,8-8 32,-8 8-32,10-8 0,-10 8 0,9-8 32,-9 8-32,11-9 0,-11 9 0,11-9 0,-11 9 0,10-9 32,-10 9-32,9-9 32,-9 9-32,9-10 0,-9 10 0,9-8 0,-9 8 32,9-9-32,-9 9 0,11-8 0,-11 8-32,11-7 64,-11 7-32,9-8 0,-9 8 0,9-8 0,-9 8 0,10-7 0,-10 7 0,8-9 0,-8 9 0,9-7 0,-9 7 0,9-9 0,-9 9 0,9-8 32,-9 8-32,10-9 0,-10 9 32,11-8-32,-11 8 0,10-9 32,-10 9-32,12-11 0,-12 11 0,12-9 32,-12 9-32,12-10-96,-12 10 64,10-13-64,-10 13 96,11-10-96,-11 10 128,11-11-128,-11 11 96,9-9 0,-9 9 32,10-9 0,-10 9-32,10-9 64,-10 9-64,10-8 32,-10 8-32,8-8 32,-8 8 0,7-7 0,-7 7-32,9-7 0,-9 7-32,5-7 32,-5 7 0,9-8 32,-9 8-32,8-7 0,-8 7 0,9-8 64,-9 8-64,10-9 64,-10 9-64,9-7 65,-9 7-33,12-9 0,-12 9 0,10-10 0,-10 10 0,10-8 0,-10 8 32,10-9-32,-10 9-32,12-10 32,-12 10-32,13-11 32,-13 11-32,14-14 0,-6 7 0,-8 7 32,13-11-32,-13 11 32,11-12 0,-11 12 0,9-8 96,-9 8-1409,0 0-2178,0 0-930,9 6-479,-9-6-33,-5 15 417</inkml:trace>
  <inkml:trace contextRef="#ctx0" brushRef="#br0" timeOffset="1">591 38 7207,'0'0'3459,"10"0"-544,-10 0-417,0 0-416,9-3-352,-9 3-385,10-2-352,-10 2-352,12-4-609,-12 4-32,11-2-32,-11 2 64,13-2-32,-5 2 0,1 0 0,-1-4 0,-1 4 0,0 0 0,1-2 0,-1 2 0,1 0 0,-8 0 0,15-3 32,-15 3-32,15 0 0,-8-4 0,1 4 0,0-1 0,-8 1-32,14 0 64,-14 0-32,14 0 32,-14 0-32,11-3 32,-11 3-32,13 0 0,-13 0 32,13 0-32,-13 0 0,13-3 0,-13 3 0,10 0 0,-10 0 32,12-2-32,-12 2-32,9 0 64,0 0-64,-9 0 32,11 0 0,-3-2 32,-8 2-64,13 0 64,-4 0 0,-3 0-32,-6 0 32,13 2-32,-13-2 0,10 0 0,-10 0 0,11 0-32,-11 0 32,9 2 0,-9-2 0,6 0 0,-6 0-32,9 0 32,-9 0 0,10 0 0,-10 0 0,8-2 0,-8 2 0,9 0 32,-9 0-32,0 0 32,10 0-32,-10 0 0,0 0 0,11 0 0,-11 0 0,6 0 0,-6 0 0,8 2 0,-8-2 32,8 0-32,-8 0 0,7 0 0,-7 0 32,8 0-32,-8 0 32,8 3-32,-8-3 0,9 0 0,-9 0 0,10 4 32,-10-4-32,11 3 0,-11-3 32,12 4-32,-12-4 32,13 2 0,-13-2 0,10 6-32,-10-6-2851,12 2-1601,-12-2-416,0 0-65,0 0-96,0 0 3780</inkml:trace>
  <inkml:trace contextRef="#ctx0" brushRef="#br0" timeOffset="2">682 1661 2306,'9'-5'2402,"-9"5"-544,0 0-64,9-5 160,-9 5 96,0 0-96,9-7-193,-9 7-95,0 0-289,11-8-128,-11 8-416,8-7-481,-8 7-288,12-8-32,-12 8-32,10-9 33,-10 9-1,10-7 32,-10 7-32,12-8-32,-12 8 32,10-8-32,-10 8 32,12-8-64,-12 8 64,13-9-64,-13 9 32,10-9 32,-10 9-32,10-9 0,-10 9 0,8-8 0,-8 8 0,9-9 0,-9 9 0,9-7 0,-9 7 0,8-7 0,-8 7 32,7-7-64,-7 7 32,8-9 0,-8 9 0,8-7 0,-8 7 0,6-9-32,-6 9 64,10-9 0,-10 9 0,11-9-32,-11 9 32,9-7-32,-9 7 0,9-6 32,-9 6-32,6-6 0,-6 6 0,9-7 0,-9 7 0,12-9 0,-12 9 0,9-8 0,-9 8 0,9-8 0,-9 8 0,7-8-32,-7 8 96,9-8-64,-9 8 32,11-7-64,-11 7 64,11-11-64,-11 11 64,13-9-32,-13 9-32,13-9 64,-13 9-32,9-7 32,-9 7-32,11-8 32,-11 8-32,12-8 0,-12 8 32,11-7-32,-11 7 32,12-8-64,-12 8 64,13-8 0,-13 8 0,11-7-32,-11 7 0,12-5 0,-12 5 0,9-8 0,-9 8-32,12-8 32,-12 8 0,10-8 0,-10 8 32,10-7-32,-10 7 32,10-8-32,-10 8 0,11-7 32,-11 7-32,11-6 0,-11 6-2690,14-5-1442,-14 5-705,9-5 33,-9 5-193,0 0 4132</inkml:trace>
  <inkml:trace contextRef="#ctx0" brushRef="#br0" timeOffset="3">642 551 7463,'0'0'2466,"0"0"-191,8-4-193,-8 4-321,6-5-319,-6 5-161,8-7-160,-8 7-32,9-8-160,-9 8-353,9-7-512,-9 7-32,8-9 0,-8 9 0,9-9 0,-9 9-32,10-10 0,-10 10 32,10-12-32,-10 12 33,11-10-33,-11 10 32,10-8-32,-10 8 32,10-10-32,-10 10 0,8-9 32,-8 9-32,6-8 32,-6 8-32,9-9 0,-9 9 32,8-8 0,-8 8 0,7-6-32,-7 6 0,6-8 32,-6 8-32,9-5 0,-9 5 0,6-7 0,-6 7 0,8-7 0,-8 7 0,9-8 32,-9 8-32,9-7 0,-9 7 0,9-8 32,-9 8-32,9-7 32,-9 7 0,6-7 0,-6 7-32,0 0 0,12-9 32,-12 9-64,6-7 32,-6 7 64,8-6-96,-8 6 96,10-7-96,-10 7 96,9-7-64,-9 7 64,8-6-32,-8 6 0,0 0 0,9-11-32,-9 11 32,9-6-32,-9 6 32,6-7 0,-6 7-32,8-6 0,-8 6 0,8-7-96,-8 7 96,0 0-128,10-8 160,-10 8-160,0 0 128,6-10-128,-6 10 160,0 0-32,11-8 0,-11 8 0,0 0 0,9-10 0,-9 10 0,0 0 0,11-10 0,-11 10 0,9-7 0,-9 7 0,8-9 0,-8 9 0,9-8 0,-9 8 0,9-8 0,-9 8 0,9-8 32,-9 8-32,9-8 0,-9 8 0,9-7 0,-9 7 32,8-7-64,-8 7 32,9-6-32,-9 6 64,6-5-64,-6 5 64,0 0-32,10-6 32,-10 6-32,0 0 32,8-6-32,-8 6 0,0 0 32,8-4-32,-8 4 0,0 0 0,9-5 0,-9 5 0,0 0 64,0 0 32,7-5-1793,-7 5-1923,0 0-896,0 0-289,0 0-127,0 0 1088</inkml:trace>
  <inkml:trace contextRef="#ctx0" brushRef="#br0" timeOffset="4">37 543 12364,'0'0'3907,"0"0"-672,0 0-672,0 0-609,0 0-865,0 0-1057,0 0-32,0 0 0,9 0-32,-9 0 0,0 0 32,9 0-32,-9 0 32,8 0-64,-8 0 64,10 0-64,-10 0 32,12 0 32,-12 0-65,15-5 65,-15 5-32,14-3 32,-8 3-32,-6 0 64,14-2-32,-14 2-32,12-3 32,-12 3 0,14 0-32,-14 0 32,13-3 32,-13 3-64,12 0 32,-12 0 0,13-2 32,-13 2-32,10 0 0,-10 0 0,12 0 0,-12 0 0,11 0 0,-11 0 0,12 0 0,-12 0-32,11 0 32,-11 0 0,12 0 0,-12 0 0,11-4 0,-11 4-32,10 0 64,-10 0-32,10 0 0,-10 0 0,10 0 32,-10 0-32,9 0 0,-9 0 0,11 0 0,-11 0 32,9 0 0,-9 0 1,12 4-1,-12-4 0,9 2 0,-9-2 0,9 4-32,-9-4 0,9 3 0,-9-3-32,9 0 32,-9 0-64,9 1 64,-9-1 0,9 0-32,-9 0 32,9 0 32,-9 0-64,9 0 32,-9 0 32,11 0-64,-11 0 64,9 0-64,-9 0 64,12 0-32,-12 0 0,10 0 0,-10 0 0,12 0 0,-12 0 0,10 0 0,-10 0 32,7 0-32,-7 0 0,7 3 0,-7-3 0,8 0 32,-8 0-32,9 0 32,-9 0-32,9 0 0,-9 0 0,8 0 0,-8 0 32,9 0-64,-9 0 32,10 0 32,-10 0-32,9 0-32,-9 0 32,8 0 0,-8 0 0,7 0 0,-7 0 32,0 0 0,9 0 0,-9 0 0,0 0 32,9 3 0,-9-3-32,0 0 0,8 0 0,-8 0 32,0 0 32,0 0-32,9 7 32,-9-7 0,0 0 0,4 8 1,-4-8-1,0 0-32,4 8-32,-4-8-32,0 0 32,0 0-32,0 0 32,2 8 0,-2-8 0,0 0 0,0 0 0,0 0 0,0 8 32,0-8-64,0 0 32,0 7 0,0-7 0,0 0-32,-3 10 32,3-10-32,0 0 32,-3 10-32,3-10 0,0 8 0,0-8-32,-3 11 32,3-11 0,0 9-32,0-9 32,0 12 0,0-12 0,0 13-32,0-13 32,0 12-32,0-12 32,3 11-32,-3-11 32,0 13 0,0-13 32,4 10-64,-4-10 32,0 13-32,0-13 32,2 11-64,-2-11 64,0 12-64,0-12-96,3 13 128,-3-5-96,0-8 96,0 13-129,0-13 161,1 15-160,-1-8 128,0-7 0,0 13 0,0-13 64,5 12-64,-5-12 32,0 13 0,0-13 0,3 11-32,-3-11 32,0 12 0,0-12-32,0 11 32,0-11 0,0 12-32,0-12 32,0 13 0,0-13-32,0 14 32,0-5 32,2-2-64,-2 1 32,0 2-32,0-2 32,0-1 0,2 2 32,-2-2-64,0 1 0,0 0 32,0-1-32,0-7 32,6 14 0,-6-5-32,0-2 32,1 2 32,-1 0-32,0-1 0,3 0 32,-3 0-64,0 0 32,0-8 0,3 14 0,-3-14-32,2 13 32,-2-13 0,0 13 0,0-13 32,4 13 0,-4-13-32,0 12 0,0-12-32,0 11 32,0-11 64,1 13-64,-1-13 32,0 10-32,0-10 96,3 13-160,-3-13 128,0 13-96,0-13 0,0 13 0,0-13 0,0 14 0,0-14 0,-3 11 64,3-11-32,0 11 0,0-11 0,-2 11 0,2-11 0,0 10 0,0-10 0,0 10-32,0-10 32,0 9 0,0-9 0,0 9 0,0-9-32,-3 10 32,3-10-32,0 13 32,0-13-32,-2 10 32,2-10 0,0 13 0,0-13-32,0 13 32,0-13 0,0 12 32,0-12-32,0 14 0,-3-6 0,3-8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0-127,-11-3 3363</inkml:trace>
  <inkml:trace contextRef="#ctx0" brushRef="#br0" timeOffset="5">1164 81 8200,'0'0'3683,"5"7"-448,-5-7-448,0 0-577,0 9-544,0-9-481,0 0-577,0 8-480,0-8-31,0 8-1,0-8 0,-4 12-32,4-12 32,0 11-32,0-11-32,0 14 0,0-14 32,-1 11-32,1-11 0,0 14-32,0-14 32,0 15-32,-4-8 32,4 1-32,0 1 0,0-1 0,4 0 0,-4 1 128,1-1-96,-1 2 96,4 0-96,-4-1 97,2 1-97,-2 0 96,2 1-64,-2-2-64,0 2 32,5-2-32,-5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0,0-1-32,0 0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1" timeOffset="6">593 1330 2178,'0'0'1313,"0"0"-31,0 0 159,0 0 96,0 0 257,-7-7 0,7 7-65,0 0-159,-8 0-193,8 0-192,-9 0-288,9 0-352,-9 0-417,9 0-64,-13 0-32,13 0-32,-13 0 32,13 0-96,-14 0 32,14 0-64,-14 0 0,5 0-65,1 0 65,2 0-32,6 0 64,-15 0 0,15 0 32,-13 0 32,13 0 0,-15 0 0,9 0 0,-3 0 0,0 0 0,1 0 0,-1 0-32,1 0 64,1 0-32,-1 0 32,8 0-32,-14 0 32,14 0 0,-14 2-32,14-2 0,-13 0 0,13 0 0,-11 3-32,11-3 32,-12 0-64,12 0 0,-14 0 32,14 0-32,-13 3 32,13-3-32,-13 0 32,13 0-32,-12 0 32,12 0-32,-14 2-32,14-2-33,-13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7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2 0,0-1-32,0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0" timeOffset="8">50 1672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0,11 0-32,-11 0 64,12 0-32,-12 0 32,11 0-32,-11 0 0,11 0 32,-11 0-32,12 0 0,-12 0 0,12 0 0,-12 0-32,10 0 64,-10 0-32,13 3 33,-13-3-33,10 3 32,-10-3-32,9 0 0,-9 0 0,12 3 0,-12-3 32,11 0-32,-3 0 32,-8 0-32,12-2 96,-12 2-64,14 0 0,-14 0 0,10-3 0,-10 3-32,9 0 0,-9 0 32,9 0-64,-9 0 32,9 0 0,-9 0 0,9-3 32,-9 3-64,9 0 64,-9 0-32,10 0 32,-10 0-32,8 0 0,-8 0 32,8 0-32,-8 0 32,8 0-64,-8 0 32,7 0 0,-7 0 0,8 0-32,-8 0 32,9 0 0,-9 0 0,8 0 0,-8 0 0,7 0 32,-7 0-32,9 0-32,-9 0 64,9-2-32,-9 2 0,8 0 64,-8 0 0,0 0 32,9 0-32,-9 0 32,0 0-64,0 0 32,9 7-32,-9-7 0,0 0-32,9 3-32,-9-3 0,8 0-1825,-8 0-2147,0 0-1025,7 4 0,-7-4-192,0 0 2723</inkml:trace>
  <inkml:trace contextRef="#ctx0" brushRef="#br1" timeOffset="9">510 658 3555,'0'0'1890,"0"0"-128,0 0-193,0 0 33,0 0 127,0 0 385,0 0 97,0 0-97,0 0-193,0 0-31,0 0-224,-9 5-289,9-5-480,-10 0-545,10 0-352,-13 2 32,13-2-64,-13 0 32,5 0 0,0 2-32,2-2 32,6 0-32,-13 0 64,13 0-64,-14 0 32,14 0 0,-12 3-32,12-3 32,-11 0-32,11 0 32,-12 0-32,12 0 32,-9 0-32,9 0 64,-10 0-32,10 0 0,-13 4 0,13-4 0,-10 0 0,1 2 0,9-2 0,-14 0-32,14 0 0,-12 2 32,12-2-32,-10 0 0,10 0 0,-12 0 0,12 0 0,-10 0 32,10 0-32,-11 0 32,11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10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31,1 0-32,0 0 32,0 0-63,-8 0-33,14 3-32,-14-3-128,12 3-96,-12-3-64,11 0-32,-11 0-129,13 2 1,-13-2 0,11 0 0,-11 0-1,14 0 65,-7 0 64,-7 0 0,13 4 128,-13-4 32,13 0 64,-13 0 0,11 4 0,-11-4-32,12 0-32,-12 0-32,13 0 32,-13 0 0,11 0 0,-11 0 64,12 0 0,-12 0 96,14 0 0,-14 0 33,13 0-33,-13 0-64,12-3 0,-12 3-32,12 0-32,-12 0 0,12 0 0,-12 0 0,9 0 32,-9 0 0,9 0-32,-9 0 0,10 0 0,-10 0-32,9 3-32,-9-3 0,11 0 0,-11 0-32,9 0 32,-9 0 32,7 3-32,-7-3 0,0 0-32,9 0 32,-9 0 0,0 0 0,8 0 32,-8 0 0,0 0 32,0 0 0,7-9-32,-7 9-352,0-11-801,0 3-577,0 8-1025,-6-15-608,6 15-673,-9-10-224,9 10 3940</inkml:trace>
  <inkml:trace contextRef="#ctx0" brushRef="#br1" timeOffset="11">516 865 5637,'-6'7'2627,"6"-7"-193,0 0-224,-12 0-320,12 0-256,-11 0-353,11 0-384,-16 0-449,7 0-288,0 0-160,-1 0 64,1-2-32,-1 2 0,1 0 0,0 0-64,1 0 0,-1 0 0,0 0 0,1 0-32,1 0 32,7 0-32,-16 2 32,16-2 0,-13 0-32,13 0 0,-12 0-32,12 0 0,-12 0-64,12 0-1,-13 0-63,13 0 0,-13-2 0,13 2-65,-10 0-31,10 0-64,-13 0-65,13 0-191,-10 0-97,10 0-96,-10-2-64,10 2-31,-10 0 95,10 0 0,-11 0 160,11 0 193,-8 0 128,8 0 159,-9-4 97,9 4 64,-6 0-96,6 0-128,0 0-160,-12 0-97,12 0-128,0 0-127,-9 0-97,9 0-160,0 0-32,-9 0-160,9 0 0,0 0 576,0 0 641</inkml:trace>
  <inkml:trace contextRef="#ctx0" brushRef="#br1" timeOffset="12">145 879 961,'0'0'929,"0"0"-449,-5 8-256,5-8-63,-3 9 159,3-9 224,-2 11 161,2-11 96,0 9 0,0-9 31,0 8 1,0-8-32,0 0-225,5 8-223,-5-8-65,0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4-191,-12-4-129,11 3 0,-11-3-32,13 0 0,-13 0 0,13 2 32,-13-2 0,13 0 0,-13 0 0,12 4-32,-12-4 0,11 2-32,-11-2 0,10 0 32,-10 0-32,12 3 32,-12-3-32,9 3 32,-9-3-32,11 0 32,-11 0-32,8 4 32,-8-4-32,9 0 0,-9 0 0,0 0 0,10 4 32,-10-4-32,0 0 32,0 0 0,8 0 0,-8 0 0,0 0-32,0 0 32,0 0 32,8-11-32,-8 11-32,0-7 0,0 7 33,0-12-33,0 12 32,-5-12 0,5 12-1890,-7-13-1858,2 5-1216,5 8-546,-9-12-95,9 12 96</inkml:trace>
  <inkml:trace contextRef="#ctx0" brushRef="#br1" timeOffset="13">123 1052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32,2 0-32,-2 0 0,1 0 0,0 0 0,0 0 32,0 0-32,1 0 32,-2 0-32,0 0 0,-1 4 0,2-4 0,0 0 0,1 3 0,0-3 0,-1 0 0,2 2 0,-2-2 0,1 0 32,-2 4 0,1-4-32,-1 0 32,-2 2 0,-6-2 0,13 0-32,-13 0 0,14 3-32,-14-3 64,13 0 0,-13 0-32,13 0 32,-13 0-32,9 0 0,-9 0 32,10 0-32,-10 0-32,8 0 32,-8 0 0,10-3 0,-10 3 0,6 0 0,-6 0 32,0 0 0,9-4 0,-9 4 0,0 0 0,6-9 0,-6 9-32,1-11 65,-1 11-1,0-10-1218,0 10-2529,0-13-1314,0 13-448,-7-10 0,7 10 192</inkml:trace>
  <inkml:trace contextRef="#ctx0" brushRef="#br1" timeOffset="14">503 1069 2306,'-14'3'1730,"14"-3"-289,-17 0-256,10 0-192,-2 0-128,0 0-192,0-3-65,-1 3-63,2 0-97,-1 0-31,0-3-97,-2 3-96,1 0-64,1 0-64,-1 0-64,0 0-32,1 0-32,0 0 0,-1 0-64,0 0 32,0 0 0,1 0 0,0 0 0,0 0-32,9 0 0,-14 0 0,14 0 0,-14 0-32,14 0-1,-12 0 1,12 0-32,-11-1 32,3 1-64,8 0 0,-13-5-129,13 5-31,-10-3-64,10 3-161,-12-1-160,12 1-192,-10 0-224,10 0-64,-10 0-128,10 0-257,-8 0 65,8 0 1537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8:07.365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1 532 3267,'7'0'2114,"-7"0"-256,0 0-32,0 0 159,0 0 161,0 0-256,8-9-128,-8 9-161,0 0-159,0 0-225,9-5-384,-9 5-417,0 0-416,8-7 32,-8 7-32,0 0 0,11-7 32,-11 7-32,7-8 0,-7 8 0,8-8 32,-8 8-32,10-8 0,-10 8 0,9-8 32,-9 8-32,11-9 0,-11 9 0,11-9 0,-11 9 0,9-9 32,-9 9-32,10-9 32,-10 9-32,9-10 0,-9 10 0,9-8 0,-9 8 32,9-9-32,-9 9 0,11-8 0,-11 8-32,10-7 64,-10 7-32,10-8 0,-10 8 0,9-8 0,-9 8 0,10-7 0,-10 7 0,8-9 0,-8 9 0,9-7 0,-9 7 0,9-9 0,-9 9 0,9-8 32,-9 8-32,10-9 0,-10 9 32,10-8-32,-10 8 0,11-9 32,-11 9-32,12-11 0,-12 11 0,12-9 32,-12 9-32,12-10-96,-12 10 64,10-13-64,-10 13 96,11-10-96,-11 10 128,11-11-128,-11 11 96,9-9 0,-9 9 32,10-9 0,-10 9-32,10-9 64,-10 9-64,9-8 32,-9 8-32,8-8 32,-8 8 0,8-7 0,-8 7-32,8-7 0,-8 7-32,6-7 32,-6 7 0,8-8 32,-8 8-32,9-7 0,-9 7 0,9-8 64,-9 8-64,9-9 64,-9 9-64,9-7 65,-9 7-33,12-9 0,-12 9 0,11-10 0,-11 10 0,10-8 0,-10 8 32,10-9-32,-10 9-32,12-10 32,-12 10-32,13-11 32,-13 11-32,13-14 0,-4 7 0,-9 7 32,13-11-32,-13 11 32,11-12 0,-11 12 0,9-8 96,-9 8-1409,0 0-2178,0 0-930,8 6-479,-8-6-33,-4 15 417</inkml:trace>
  <inkml:trace contextRef="#ctx0" brushRef="#br0" timeOffset="0.9999">590 38 7207,'0'0'3459,"10"0"-544,-10 0-417,0 0-416,9-3-352,-9 3-385,10-2-352,-10 2-352,12-4-609,-12 4-32,12-2-32,-12 2 64,14-2-32,-6 2 0,0 0 0,0-4 0,-1 4 0,0 0 0,2-2 0,-3 2 0,3 0 0,-9 0 0,14-3 32,-14 3-32,16 0 0,-9-4 0,0 4 0,1-1 0,-8 1-32,15 0 64,-15 0-32,13 0 32,-13 0-32,11-3 32,-11 3-32,14 0 0,-14 0 32,12 0-32,-12 0 0,13-3 0,-13 3 0,11 0 0,-11 0 32,11-2-32,-11 2-32,10 0 64,-2 0-64,-8 0 32,11 0 0,-3-2 32,-8 2-64,13 0 64,-4 0 0,-3 0-32,-6 0 32,13 2-32,-13-2 0,10 0 0,-10 0 0,11 0-32,-11 0 32,9 2 0,-9-2 0,7 0 0,-7 0-32,9 0 32,-9 0 0,9 0 0,-9 0 0,8-2 0,-8 2 0,9 0 32,-9 0-32,0 0 32,10 0-32,-10 0 0,0 0 0,11 0 0,-11 0 0,7 0 0,-7 0 0,7 2 0,-7-2 32,9 0-32,-9 0 0,6 0 0,-6 0 32,8 0-32,-8 0 32,8 3-32,-8-3 0,9 0 0,-9 0 0,10 4 32,-10-4-32,11 3 0,-11-3 32,12 4-32,-12-4 32,13 2 0,-13-2 0,11 6-32,-11-6-2851,11 2-1601,-11-2-416,0 0-65,0 0-96,0 0 3780</inkml:trace>
  <inkml:trace contextRef="#ctx0" brushRef="#br0" timeOffset="1.9996">682 1661 2306,'9'-5'2402,"-9"5"-544,0 0-64,10-5 160,-10 5 96,0 0-96,9-7-193,-9 7-95,0 0-289,10-8-128,-10 8-416,9-7-481,-9 7-288,12-8-32,-12 8-32,9-9 33,-9 9-1,10-7 32,-10 7-32,12-8-32,-12 8 32,10-8-32,-10 8 32,13-8-64,-13 8 64,12-9-64,-12 9 32,10-9 32,-10 9-32,10-9 0,-10 9 0,9-8 0,-9 8 0,9-9 0,-9 9 0,8-7 0,-8 7 0,9-7 0,-9 7 32,6-7-64,-6 7 32,8-9 0,-8 9 0,9-7 0,-9 7 0,6-9-32,-6 9 64,9-9 0,-9 9 0,11-9-32,-11 9 32,9-7-32,-9 7 0,9-6 32,-9 6-32,7-6 0,-7 6 0,9-7 0,-9 7 0,11-9 0,-11 9 0,9-8 0,-9 8 0,9-8 0,-9 8 0,8-8-32,-8 8 96,8-8-64,-8 8 32,11-7-64,-11 7 64,11-11-64,-11 11 64,13-9-32,-13 9-32,13-9 64,-13 9-32,9-7 32,-9 7-32,11-8 32,-11 8-32,12-8 0,-12 8 32,11-7-32,-11 7 32,12-8-64,-12 8 64,13-8 0,-13 8 0,11-7-32,-11 7 0,12-5 0,-12 5 0,9-8 0,-9 8-32,12-8 32,-12 8 0,11-8 0,-11 8 32,9-7-32,-9 7 32,10-8-32,-10 8 0,11-7 32,-11 7-32,12-6 0,-12 6-2690,13-5-1442,-13 5-705,9-5 33,-9 5-193,0 0 4132</inkml:trace>
  <inkml:trace contextRef="#ctx0" brushRef="#br0" timeOffset="2.9995">642 551 7463,'0'0'2466,"0"0"-191,9-4-193,-9 4-321,6-5-319,-6 5-161,8-7-160,-8 7-32,8-8-160,-8 8-353,9-7-512,-9 7-32,9-9 0,-9 9 0,9-9 0,-9 9-32,10-10 0,-10 10 32,9-12-32,-9 12 33,11-10-33,-11 10 32,11-8-32,-11 8 32,9-10-32,-9 10 0,8-9 32,-8 9-32,7-8 32,-7 8-32,8-9 0,-8 9 32,9-8 0,-9 8 0,6-6-32,-6 6 0,7-8 32,-7 8-32,8-5 0,-8 5 0,7-7 0,-7 7 0,7-7 0,-7 7 0,10-8 32,-10 8-32,9-7 0,-9 7 0,9-8 32,-9 8-32,8-7 32,-8 7 0,7-7 0,-7 7-32,0 0 0,11-9 32,-11 9-64,6-7 32,-6 7 64,9-6-96,-9 6 96,9-7-96,-9 7 96,9-7-64,-9 7 64,8-6-32,-8 6 0,0 0 0,9-11-32,-9 11 32,9-6-32,-9 6 32,6-7 0,-6 7-32,9-6 0,-9 6 0,8-7-96,-8 7 96,0 0-128,9-8 160,-9 8-160,0 0 128,6-10-128,-6 10 160,0 0-32,11-8 0,-11 8 0,0 0 0,9-10 0,-9 10 0,0 0 0,11-10 0,-11 10 0,9-7 0,-9 7 0,8-9 0,-8 9 0,9-8 0,-9 8 0,9-8 0,-9 8 0,9-8 32,-9 8-32,9-8 0,-9 8 0,9-7 0,-9 7 32,9-7-64,-9 7 32,8-6-32,-8 6 64,6-5-64,-6 5 64,0 0-32,10-6 32,-10 6-32,0 0 32,8-6-32,-8 6 0,0 0 32,9-4-32,-9 4 0,0 0 0,8-5 0,-8 5 0,0 0 64,0 0 32,7-5-1793,-7 5-1923,0 0-896,0 0-289,0 0-127,0 0 1088</inkml:trace>
  <inkml:trace contextRef="#ctx0" brushRef="#br0" timeOffset="3.9999">37 543 12364,'0'0'3907,"0"0"-672,0 0-672,0 0-609,0 0-865,0 0-1057,0 0-32,0 0 0,9 0-32,-9 0 0,0 0 32,9 0-32,-9 0 32,8 0-64,-8 0 64,10 0-64,-10 0 32,12 0 32,-12 0-65,15-5 65,-15 5-32,13-3 32,-6 3-32,-7 0 64,14-2-32,-14 2-32,12-3 32,-12 3 0,14 0-32,-14 0 32,13-3 32,-13 3-64,12 0 32,-12 0 0,12-2 32,-12 2-32,11 0 0,-11 0 0,12 0 0,-12 0 0,10 0 0,-10 0 0,12 0 0,-12 0-32,12 0 32,-12 0 0,12 0 0,-12 0 0,11-4 0,-11 4-32,10 0 64,-10 0-32,9 0 0,-9 0 0,11 0 32,-11 0-32,9 0 0,-9 0 0,10 0 0,-10 0 32,10 0 0,-10 0 1,11 4-1,-11-4 0,10 2 0,-10-2 0,9 4-32,-9-4 0,9 3 0,-9-3-32,9 0 32,-9 0-64,9 1 64,-9-1 0,8 0-32,-8 0 32,9 0 32,-9 0-64,10 0 32,-10 0 32,10 0-64,-10 0 64,9 0-64,-9 0 64,12 0-32,-12 0 0,11 0 0,-11 0 0,11 0 0,-11 0 0,10 0 0,-10 0 32,8 0-32,-8 0 0,6 3 0,-6-3 0,9 0 32,-9 0-32,8 0 32,-8 0-32,9 0 0,-9 0 0,9 0 0,-9 0 32,9 0-64,-9 0 32,9 0 32,-9 0-32,9 0-32,-9 0 32,9 0 0,-9 0 0,7 0 0,-7 0 32,0 0 0,9 0 0,-9 0 0,0 0 32,8 3 0,-8-3-32,0 0 0,8 0 0,-8 0 32,0 0 32,0 0-32,9 7 32,-9-7 0,0 0 0,5 8 1,-5-8-1,0 0-32,4 8-32,-4-8-32,0 0 32,0 0-32,0 0 32,1 8 0,-1-8 0,0 0 0,0 0 0,0 0 0,0 8 32,0-8-64,0 0 32,0 7 0,0-7 0,0 0-32,-2 10 32,2-10-32,0 0 32,-3 10-32,3-10 0,0 8 0,0-8-32,-3 11 32,3-11 0,0 9-32,0-9 32,0 12 0,0-12 0,0 13-32,0-13 32,0 12-32,0-12 32,3 11-32,-3-11 32,0 13 0,0-13 32,4 10-64,-4-10 32,0 13-32,0-13 32,1 11-64,-1-11 64,0 12-64,0-12-96,4 13 128,-4-5-96,0-8 96,0 13-129,0-13 161,1 15-160,-1-8 128,0-7 0,0 13 0,0-13 64,5 12-64,-5-12 32,0 13 0,0-13 0,3 11-32,-3-11 32,0 12 0,0-12-32,0 11 32,0-11 0,0 12-32,0-12 32,0 13 0,0-13-32,0 14 32,0-5 32,2-2-64,-2 1 32,0 2-32,0-2 32,0-1 0,3 2 32,-3-2-64,0 1 0,0 0 32,0-1-32,0-7 32,5 14 0,-5-5-32,0-2 32,1 2 32,-1 0-32,0-1 0,3 0 32,-3 0-64,0 0 32,0-8 0,4 14 0,-4-14-32,1 13 32,-1-13 0,0 13 0,0-13 32,5 13 0,-5-13-32,0 12 0,0-12-32,0 11 32,0-11 64,1 13-64,-1-13 32,0 10-32,0-10 96,3 13-160,-3-13 128,0 13-96,0-13 0,0 13 0,0-13 0,0 14 0,0-14 0,-3 11 64,3-11-32,0 11 0,0-11 0,-2 11 0,2-11 0,0 10 0,0-10 0,0 10-32,0-10 32,0 9 0,0-9 0,0 9 0,0-9-32,-4 10 32,4-10-32,0 13 32,0-13-32,-1 10 32,1-10 0,0 13 0,0-13-32,0 13 32,0-13 0,0 12 32,0-12-32,0 14 0,-4-6 0,4-8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0-127,-11-3 3363</inkml:trace>
  <inkml:trace contextRef="#ctx0" brushRef="#br0" timeOffset="4.9999">1164 81 8200,'0'0'3683,"5"7"-448,-5-7-448,0 0-577,0 9-544,0-9-481,0 0-577,0 8-480,0-8-31,0 8-1,0-8 0,-4 12-32,4-12 32,0 11-32,0-11-32,0 14 0,0-14 32,-1 11-32,1-11 0,0 14-32,0-14 32,0 15-32,-3-8 32,3 1-32,0 1 0,0-1 0,3 0 0,-3 1 128,1-1-96,-1 2 96,4 0-96,-4-1 97,2 1-97,-2 0 96,3 1-64,-3-2-64,0 2 32,4-2-32,-4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0,0-1-32,0 0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1" timeOffset="5.9999">592 1330 2178,'0'0'1313,"0"0"-31,0 0 159,0 0 96,0 0 257,-6-7 0,6 7-65,0 0-159,-9 0-193,9 0-192,-9 0-288,9 0-352,-9 0-417,9 0-64,-12 0-32,12 0-32,-13 0 32,13 0-96,-14 0 32,14 0-64,-14 0 0,5 0-65,1 0 65,2 0-32,6 0 64,-15 0 0,15 0 32,-14 0 32,14 0 0,-15 0 0,9 0 0,-2 0 0,-1 0 0,1 0 0,-1 0-32,1 0 64,1 0-32,-2 0 32,9 0-32,-13 0 32,13 0 0,-14 2-32,14-2 0,-14 0 0,14 0 0,-10 3-32,10-3 32,-12 0-64,12 0 0,-14 0 32,14 0-32,-14 3 32,14-3-32,-13 0 32,13 0-32,-12 0 32,12 0-32,-13 2-32,13-2-33,-13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6.9999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2 0,0-1-32,0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0" timeOffset="7.9999">50 1672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0,10 0-32,-10 0 64,12 0-32,-12 0 32,12 0-32,-12 0 0,11 0 32,-11 0-32,11 0 0,-11 0 0,13 0 0,-13 0-32,10 0 64,-10 0-32,13 3 33,-13-3-33,9 3 32,-9-3-32,10 0 0,-10 0 0,12 3 0,-12-3 32,11 0-32,-3 0 32,-8 0-32,12-2 96,-12 2-64,14 0 0,-14 0 0,9-3 0,-9 3-32,10 0 0,-10 0 32,9 0-64,-9 0 32,9 0 0,-9 0 0,9-3 32,-9 3-64,9 0 64,-9 0-32,9 0 32,-9 0-32,9 0 0,-9 0 32,8 0-32,-8 0 32,7 0-64,-7 0 32,7 0 0,-7 0 0,9 0-32,-9 0 32,8 0 0,-8 0 0,8 0 0,-8 0 0,7 0 32,-7 0-32,10 0-32,-10 0 64,8-2-32,-8 2 0,9 0 64,-9 0 0,0 0 32,8 0-32,-8 0 32,0 0-64,0 0 32,9 7-32,-9-7 0,0 0-32,9 3-32,-9-3 0,9 0-1825,-9 0-2147,0 0-1025,7 4 0,-7-4-192,0 0 2723</inkml:trace>
  <inkml:trace contextRef="#ctx0" brushRef="#br1" timeOffset="8.9999">510 658 3555,'0'0'1890,"0"0"-128,0 0-193,0 0 33,0 0 127,0 0 385,0 0 97,0 0-97,0 0-193,0 0-31,0 0-224,-9 5-289,9-5-480,-10 0-545,10 0-352,-13 2 32,13-2-64,-13 0 32,4 0 0,2 2-32,0-2 32,7 0-32,-13 0 64,13 0-64,-13 0 32,13 0 0,-12 3-32,12-3 32,-11 0-32,11 0 32,-12 0-32,12 0 32,-10 0-32,10 0 64,-9 0-32,9 0 0,-13 4 0,13-4 0,-11 0 0,3 2 0,8-2 0,-14 0-32,14 0 0,-12 2 32,12-2-32,-10 0 0,10 0 0,-12 0 0,12 0 0,-11 0 32,11 0-32,-10 0 32,10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9.9999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31,0 0-32,2 0 32,-1 0-63,-8 0-33,14 3-32,-14-3-128,11 3-96,-11-3-64,12 0-32,-12 0-129,12 2 1,-12-2 0,12 0 0,-12 0-1,14 0 65,-7 0 64,-7 0 0,13 4 128,-13-4 32,13 0 64,-13 0 0,11 4 0,-11-4-32,12 0-32,-12 0-32,13 0 32,-13 0 0,11 0 0,-11 0 64,12 0 0,-12 0 96,13 0 0,-13 0 33,14 0-33,-14 0-64,12-3 0,-12 3-32,12 0-32,-12 0 0,12 0 0,-12 0 0,8 0 32,-8 0 0,10 0-32,-10 0 0,9 0 0,-9 0-32,10 3-32,-10-3 0,11 0 0,-11 0-32,9 0 32,-9 0 32,7 3-32,-7-3 0,0 0-32,9 0 32,-9 0 0,0 0 0,8 0 32,-8 0 0,0 0 32,0 0 0,6-9-32,-6 9-352,0-11-801,0 3-577,0 8-1025,-5-15-608,5 15-673,-9-10-224,9 10 3940</inkml:trace>
  <inkml:trace contextRef="#ctx0" brushRef="#br1" timeOffset="10.9999">516 865 5637,'-7'7'2627,"7"-7"-193,0 0-224,-12 0-320,12 0-256,-10 0-353,10 0-384,-16 0-449,7 0-288,-1 0-160,1 0 64,-1-2-32,1 2 0,0 0 0,0 0-64,0 0 0,0 0 0,1 0 0,0 0-32,0 0 32,8 0-32,-15 2 32,15-2 0,-13 0-32,13 0 0,-12 0-32,12 0 0,-12 0-64,12 0-1,-13 0-63,13 0 0,-13-2 0,13 2-65,-11 0-31,11 0-64,-12 0-65,12 0-191,-10 0-97,10 0-96,-11-2-64,11 2-31,-9 0 95,9 0 0,-11 0 160,11 0 193,-9 0 128,9 0 159,-8-4 97,8 4 64,-6 0-96,6 0-128,0 0-160,-12 0-97,12 0-128,0 0-127,-9 0-97,9 0-160,0 0-32,-9 0-160,9 0 0,0 0 576,0 0 641</inkml:trace>
  <inkml:trace contextRef="#ctx0" brushRef="#br1" timeOffset="11.9999">145 879 961,'0'0'929,"0"0"-449,-5 8-256,5-8-63,-3 9 159,3-9 224,-3 11 161,3-11 96,0 9 0,0-9 31,0 8 1,0-8-32,0 0-225,6 8-223,-6-8-65,0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4-191,-12-4-129,10 3 0,-10-3-32,14 0 0,-14 0 0,12 2 32,-12-2 0,14 0 0,-14 0 0,12 4-32,-12-4 0,11 2-32,-11-2 0,10 0 32,-10 0-32,12 3 32,-12-3-32,9 3 32,-9-3-32,10 0 32,-10 0-32,9 4 32,-9-4-32,9 0 0,-9 0 0,0 0 0,10 4 32,-10-4-32,0 0 32,0 0 0,8 0 0,-8 0 0,0 0-32,0 0 32,0 0 32,8-11-32,-8 11-32,0-7 0,0 7 33,0-12-33,0 12 32,-6-12 0,6 12-1890,-6-13-1858,0 5-1216,6 8-546,-9-12-95,9 12 96</inkml:trace>
  <inkml:trace contextRef="#ctx0" brushRef="#br1" timeOffset="12.9999">123 1052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32,1 0-32,0 0 0,0 0 0,0 0 0,0 0 32,0 0-32,0 0 32,0 0-32,-1 0 0,-1 4 0,2-4 0,0 0 0,0 3 0,2-3 0,-2 0 0,1 2 0,0-2 0,-1 0 32,0 4 0,-1-4-32,1 0 32,-3 2 0,-6-2 0,13 0-32,-13 0 0,13 3-32,-13-3 64,14 0 0,-14 0-32,13 0 32,-13 0-32,9 0 0,-9 0 32,10 0-32,-10 0-32,8 0 32,-8 0 0,9-3 0,-9 3 0,6 0 0,-6 0 32,0 0 0,10-4 0,-10 4 0,0 0 0,6-9 0,-6 9-32,1-11 65,-1 11-1,0-10-1218,0 10-2529,0-13-1314,0 13-448,-7-10 0,7 10 192</inkml:trace>
  <inkml:trace contextRef="#ctx0" brushRef="#br1" timeOffset="13.9999">502 1069 2306,'-14'3'1730,"14"-3"-289,-17 0-256,11 0-192,-3 0-128,0 0-192,0-3-65,-1 3-63,2 0-97,-2 0-31,1-3-97,-1 3-96,0 0-64,0 0-64,1 0-64,-1 0-32,1 0-32,0 0 0,-1 0-64,-1 0 32,2 0 0,0 0 0,0 0 0,0 0-32,9 0 0,-14 0 0,14 0 0,-14 0-32,14 0-1,-12 0 1,12 0-32,-11-1 32,3 1-64,8 0 0,-13-5-129,13 5-31,-10-3-64,10 3-161,-12-1-160,12 1-192,-10 0-224,10 0-64,-10 0-128,10 0-257,-8 0 65,8 0 1537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8:12.407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1 532 3267,'7'0'2114,"-7"0"-256,0 0-32,0 0 159,0 0 161,0 0-256,8-9-128,-8 9-161,0 0-159,0 0-225,9-5-384,-9 5-417,0 0-416,8-7 32,-8 7-32,0 0 0,11-7 32,-11 7-32,7-8 0,-7 8 0,8-8 32,-8 8-32,10-8 0,-10 8 0,9-8 32,-9 8-32,11-9 0,-11 9 0,11-9 0,-11 9 0,9-9 32,-9 9-32,10-9 32,-10 9-32,9-10 0,-9 10 0,9-8 0,-9 8 32,9-9-32,-9 9 0,11-8 0,-11 8-32,10-7 64,-10 7-32,10-8 0,-10 8 0,9-8 0,-9 8 0,10-7 0,-10 7 0,8-9 0,-8 9 0,9-7 0,-9 7 0,9-9 0,-9 9 0,9-8 32,-9 8-32,10-9 0,-10 9 32,10-8-32,-10 8 0,11-9 32,-11 9-32,12-11 0,-12 11 0,12-9 32,-12 9-32,12-10-96,-12 10 64,10-13-64,-10 13 96,11-10-96,-11 10 128,11-11-128,-11 11 96,9-9 0,-9 9 32,10-9 0,-10 9-32,10-9 64,-10 9-64,9-8 32,-9 8-32,8-8 32,-8 8 0,8-7 0,-8 7-32,8-7 0,-8 7-32,6-7 32,-6 7 0,8-8 32,-8 8-32,9-7 0,-9 7 0,9-8 64,-9 8-64,9-9 64,-9 9-64,9-7 65,-9 7-33,12-9 0,-12 9 0,11-10 0,-11 10 0,10-8 0,-10 8 32,10-9-32,-10 9-32,12-10 32,-12 10-32,13-11 32,-13 11-32,13-14 0,-4 7 0,-9 7 32,13-11-32,-13 11 32,11-12 0,-11 12 0,9-8 96,-9 8-1409,0 0-2178,0 0-930,8 6-479,-8-6-33,-4 15 417</inkml:trace>
  <inkml:trace contextRef="#ctx0" brushRef="#br0" timeOffset="1">590 38 7207,'0'0'3459,"10"0"-544,-10 0-417,0 0-416,9-3-352,-9 3-385,10-2-352,-10 2-352,12-4-609,-12 4-32,11-2-32,-11 2 64,14-2-32,-6 2 0,0 0 0,0-4 0,-1 4 0,0 0 0,2-2 0,-3 2 0,3 0 0,-9 0 0,14-3 32,-14 3-32,16 0 0,-9-4 0,0 4 0,1-1 0,-8 1-32,15 0 64,-15 0-32,13 0 32,-13 0-32,11-3 32,-11 3-32,14 0 0,-14 0 32,12 0-32,-12 0 0,13-3 0,-13 3 0,11 0 0,-11 0 32,11-2-32,-11 2-32,10 0 64,-2 0-64,-8 0 32,11 0 0,-3-2 32,-8 2-64,13 0 64,-4 0 0,-3 0-32,-6 0 32,13 2-32,-13-2 0,10 0 0,-10 0 0,11 0-32,-11 0 32,9 2 0,-9-2 0,7 0 0,-7 0-32,9 0 32,-9 0 0,9 0 0,-9 0 0,8-2 0,-8 2 0,9 0 32,-9 0-32,0 0 32,10 0-32,-10 0 0,0 0 0,11 0 0,-11 0 0,7 0 0,-7 0 0,7 2 0,-7-2 32,9 0-32,-9 0 0,6 0 0,-6 0 32,8 0-32,-8 0 32,8 3-32,-8-3 0,9 0 0,-9 0 0,10 4 32,-10-4-32,11 3 0,-11-3 32,12 4-32,-12-4 32,13 2 0,-13-2 0,11 6-32,-11-6-2851,11 2-1601,-11-2-416,0 0-65,0 0-96,0 0 3780</inkml:trace>
  <inkml:trace contextRef="#ctx0" brushRef="#br0" timeOffset="2">681 1661 2306,'9'-5'2402,"-9"5"-544,0 0-64,10-5 160,-10 5 96,0 0-96,9-7-193,-9 7-95,0 0-289,10-8-128,-10 8-416,9-7-481,-9 7-288,12-8-32,-12 8-32,9-9 33,-9 9-1,10-7 32,-10 7-32,12-8-32,-12 8 32,10-8-32,-10 8 32,13-8-64,-13 8 64,12-9-64,-12 9 32,10-9 32,-10 9-32,10-9 0,-10 9 0,9-8 0,-9 8 0,9-9 0,-9 9 0,8-7 0,-8 7 0,9-7 0,-9 7 32,6-7-64,-6 7 32,8-9 0,-8 9 0,9-7 0,-9 7 0,6-9-32,-6 9 64,9-9 0,-9 9 0,11-9-32,-11 9 32,9-7-32,-9 7 0,9-6 32,-9 6-32,7-6 0,-7 6 0,9-7 0,-9 7 0,11-9 0,-11 9 0,9-8 0,-9 8 0,9-8 0,-9 8 0,8-8-32,-8 8 96,8-8-64,-8 8 32,11-7-64,-11 7 64,11-11-64,-11 11 64,13-9-32,-13 9-32,13-9 64,-13 9-32,9-7 32,-9 7-32,11-8 32,-11 8-32,12-8 0,-12 8 32,11-7-32,-11 7 32,12-8-64,-12 8 64,13-8 0,-13 8 0,11-7-32,-11 7 0,12-5 0,-12 5 0,9-8 0,-9 8-32,12-8 32,-12 8 0,11-8 0,-11 8 32,9-7-32,-9 7 32,10-8-32,-10 8 0,11-7 32,-11 7-32,12-6 0,-12 6-2690,13-5-1442,-13 5-705,9-5 33,-9 5-193,0 0 4132</inkml:trace>
  <inkml:trace contextRef="#ctx0" brushRef="#br0" timeOffset="3">641 551 7463,'0'0'2466,"0"0"-191,9-4-193,-9 4-321,6-5-319,-6 5-161,8-7-160,-8 7-32,8-8-160,-8 8-353,9-7-512,-9 7-32,9-9 0,-9 9 0,9-9 0,-9 9-32,10-10 0,-10 10 32,9-12-32,-9 12 33,11-10-33,-11 10 32,11-8-32,-11 8 32,9-10-32,-9 10 0,8-9 32,-8 9-32,7-8 32,-7 8-32,8-9 0,-8 9 32,9-8 0,-9 8 0,6-6-32,-6 6 0,7-8 32,-7 8-32,8-5 0,-8 5 0,7-7 0,-7 7 0,7-7 0,-7 7 0,10-8 32,-10 8-32,9-7 0,-9 7 0,9-8 32,-9 8-32,8-7 32,-8 7 0,7-7 0,-7 7-32,0 0 0,11-9 32,-11 9-64,6-7 32,-6 7 64,9-6-96,-9 6 96,9-7-96,-9 7 96,9-7-64,-9 7 64,8-6-32,-8 6 0,0 0 0,9-11-32,-9 11 32,9-6-32,-9 6 32,6-7 0,-6 7-32,9-6 0,-9 6 0,8-7-96,-8 7 96,0 0-128,9-8 160,-9 8-160,0 0 128,6-10-128,-6 10 160,0 0-32,11-8 0,-11 8 0,0 0 0,9-10 0,-9 10 0,0 0 0,11-10 0,-11 10 0,9-7 0,-9 7 0,8-9 0,-8 9 0,9-8 0,-9 8 0,9-8 0,-9 8 0,9-8 32,-9 8-32,9-8 0,-9 8 0,9-7 0,-9 7 32,9-7-64,-9 7 32,8-6-32,-8 6 64,6-5-64,-6 5 64,0 0-32,10-6 32,-10 6-32,0 0 32,8-6-32,-8 6 0,0 0 32,9-4-32,-9 4 0,0 0 0,8-5 0,-8 5 0,0 0 64,0 0 32,7-5-1793,-7 5-1923,0 0-896,0 0-289,0 0-127,0 0 1088</inkml:trace>
  <inkml:trace contextRef="#ctx0" brushRef="#br0" timeOffset="4">37 543 12364,'0'0'3907,"0"0"-672,0 0-672,0 0-609,0 0-865,0 0-1057,0 0-32,0 0 0,9 0-32,-9 0 0,0 0 32,9 0-32,-9 0 32,8 0-64,-8 0 64,10 0-64,-10 0 32,12 0 32,-12 0-65,15-5 65,-15 5-32,13-3 32,-6 3-32,-7 0 64,14-2-32,-14 2-32,12-3 32,-12 3 0,14 0-32,-14 0 32,13-3 32,-13 3-64,12 0 32,-12 0 0,12-2 32,-12 2-32,11 0 0,-11 0 0,12 0 0,-12 0 0,10 0 0,-10 0 0,12 0 0,-12 0-32,12 0 32,-12 0 0,12 0 0,-12 0 0,11-4 0,-11 4-32,10 0 64,-10 0-32,9 0 0,-9 0 0,11 0 32,-11 0-32,9 0 0,-9 0 0,10 0 0,-10 0 32,10 0 0,-10 0 1,11 4-1,-11-4 0,10 2 0,-10-2 0,9 4-32,-9-4 0,9 3 0,-9-3-32,9 0 32,-9 0-64,9 1 64,-9-1 0,8 0-32,-8 0 32,9 0 32,-9 0-64,10 0 32,-10 0 32,10 0-64,-10 0 64,9 0-64,-9 0 64,12 0-32,-12 0 0,11 0 0,-11 0 0,11 0 0,-11 0 0,10 0 0,-10 0 32,8 0-32,-8 0 0,6 3 0,-6-3 0,9 0 32,-9 0-32,8 0 32,-8 0-32,9 0 0,-9 0 0,9 0 0,-9 0 32,9 0-64,-9 0 32,9 0 32,-9 0-32,9 0-32,-9 0 32,9 0 0,-9 0 0,7 0 0,-7 0 32,0 0 0,9 0 0,-9 0 0,0 0 32,8 3 0,-8-3-32,0 0 0,8 0 0,-8 0 32,0 0 32,0 0-32,9 7 32,-9-7 0,0 0 0,5 8 1,-5-8-1,0 0-32,4 8-32,-4-8-32,0 0 32,0 0-32,0 0 32,1 8 0,-1-8 0,0 0 0,0 0 0,0 0 0,0 8 32,0-8-64,0 0 32,0 7 0,0-7 0,0 0-32,-2 10 32,2-10-32,0 0 32,-3 10-32,3-10 0,0 8 0,0-8-32,-3 11 32,3-11 0,0 9-32,0-9 32,0 12 0,0-12 0,0 13-32,0-13 32,0 12-32,0-12 32,3 11-32,-3-11 32,0 13 0,0-13 32,4 10-64,-4-10 32,0 13-32,0-13 32,1 11-64,-1-11 64,0 12-64,0-12-96,4 13 128,-4-5-96,0-8 96,0 13-129,0-13 161,1 15-160,-1-8 128,0-7 0,0 13 0,0-13 64,5 12-64,-5-12 32,0 13 0,0-13 0,3 11-32,-3-11 32,0 12 0,0-12-32,0 11 32,0-11 0,0 12-32,0-12 32,0 13 0,0-13-32,0 14 32,0-5 32,1-2-64,-1 1 32,0 2-32,0-2 32,0-1 0,3 2 32,-3-2-64,0 1 0,0 0 32,0-1-32,0-7 32,5 14 0,-5-5-32,0-2 32,1 2 32,-1 0-32,0-1 0,3 0 32,-3 0-64,0 0 32,0-8 0,4 14 0,-4-14-32,1 13 32,-1-13 0,0 13 0,0-13 32,5 13 0,-5-13-32,0 12 0,0-12-32,0 11 32,0-11 64,1 13-64,-1-13 32,0 10-32,0-10 96,3 13-160,-3-13 128,0 13-96,0-13 0,0 13 0,0-13 0,0 14 0,0-14 0,-3 11 64,3-11-32,0 11 0,0-11 0,-2 11 0,2-11 0,0 10 0,0-10 0,0 10-32,0-10 32,0 9 0,0-9 0,0 9 0,0-9-32,-4 10 32,4-10-32,0 13 32,0-13-32,-1 10 32,1-10 0,0 13 0,0-13-32,0 13 32,0-13 0,0 12 32,0-12-32,0 14 0,-4-6 0,4-8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0-127,-10-3 3363</inkml:trace>
  <inkml:trace contextRef="#ctx0" brushRef="#br0" timeOffset="5">1163 81 8200,'0'0'3683,"5"7"-448,-5-7-448,0 0-577,0 9-544,0-9-481,0 0-577,0 8-480,0-8-31,0 8-1,0-8 0,-4 12-32,4-12 32,0 11-32,0-11-32,0 14 0,0-14 32,-1 11-32,1-11 0,0 14-32,0-14 32,0 15-32,-3-8 32,3 1-32,0 1 0,0-1 0,3 0 0,-3 1 128,1-1-96,-1 2 96,4 0-96,-4-1 97,2 1-97,-2 0 96,3 1-64,-3-2-64,0 2 32,4-2-32,-4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0,0-1-32,0 0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1" timeOffset="6">592 1330 2178,'0'0'1313,"0"0"-31,0 0 159,0 0 96,0 0 257,-6-7 0,6 7-65,0 0-159,-9 0-193,9 0-192,-9 0-288,9 0-352,-9 0-417,9 0-64,-12 0-32,12 0-32,-13 0 32,13 0-96,-14 0 32,14 0-64,-14 0 0,5 0-65,1 0 65,2 0-32,6 0 64,-15 0 0,15 0 32,-14 0 32,14 0 0,-15 0 0,9 0 0,-2 0 0,-1 0 0,1 0 0,-1 0-32,1 0 64,1 0-32,-2 0 32,9 0-32,-13 0 32,13 0 0,-14 2-32,14-2 0,-14 0 0,14 0 0,-10 3-32,10-3 32,-12 0-64,12 0 0,-14 0 32,14 0-32,-14 3 32,14-3-32,-13 0 32,13 0-32,-12 0 32,12 0-32,-13 2-32,13-2-33,-13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7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2 0,0-1-32,0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0" timeOffset="8">50 1672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0,10 0-32,-10 0 64,12 0-32,-12 0 32,12 0-32,-12 0 0,11 0 32,-11 0-32,11 0 0,-11 0 0,13 0 0,-13 0-32,10 0 64,-10 0-32,13 3 33,-13-3-33,9 3 32,-9-3-32,10 0 0,-10 0 0,12 3 0,-12-3 32,11 0-32,-3 0 32,-8 0-32,12-2 96,-12 2-64,14 0 0,-14 0 0,9-3 0,-9 3-32,10 0 0,-10 0 32,9 0-64,-9 0 32,9 0 0,-9 0 0,9-3 32,-9 3-64,9 0 64,-9 0-32,9 0 32,-9 0-32,9 0 0,-9 0 32,8 0-32,-8 0 32,7 0-64,-7 0 32,7 0 0,-7 0 0,9 0-32,-9 0 32,8 0 0,-8 0 0,8 0 0,-8 0 0,7 0 32,-7 0-32,10 0-32,-10 0 64,8-2-32,-8 2 0,9 0 64,-9 0 0,0 0 32,8 0-32,-8 0 32,0 0-64,0 0 32,9 7-32,-9-7 0,0 0-32,9 3-32,-9-3 0,9 0-1825,-9 0-2147,0 0-1025,6 4 0,-6-4-192,0 0 2723</inkml:trace>
  <inkml:trace contextRef="#ctx0" brushRef="#br1" timeOffset="9">510 658 3555,'0'0'1890,"0"0"-128,0 0-193,0 0 33,0 0 127,0 0 385,0 0 97,0 0-97,0 0-193,0 0-31,0 0-224,-9 5-289,9-5-480,-10 0-545,10 0-352,-13 2 32,13-2-64,-13 0 32,4 0 0,2 2-32,0-2 32,7 0-32,-13 0 64,13 0-64,-13 0 32,13 0 0,-12 3-32,12-3 32,-11 0-32,11 0 32,-12 0-32,12 0 32,-10 0-32,10 0 64,-9 0-32,9 0 0,-13 4 0,13-4 0,-11 0 0,3 2 0,8-2 0,-14 0-32,14 0 0,-12 2 32,12-2-32,-10 0 0,10 0 0,-12 0 0,12 0 0,-11 0 32,11 0-32,-10 0 32,10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10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31,0 0-32,2 0 32,-1 0-63,-8 0-33,14 3-32,-14-3-128,11 3-96,-11-3-64,12 0-32,-12 0-129,12 2 1,-12-2 0,12 0 0,-12 0-1,14 0 65,-7 0 64,-7 0 0,13 4 128,-13-4 32,13 0 64,-13 0 0,11 4 0,-11-4-32,12 0-32,-12 0-32,13 0 32,-13 0 0,11 0 0,-11 0 64,12 0 0,-12 0 96,13 0 0,-13 0 33,14 0-33,-14 0-64,12-3 0,-12 3-32,12 0-32,-12 0 0,12 0 0,-12 0 0,8 0 32,-8 0 0,10 0-32,-10 0 0,9 0 0,-9 0-32,10 3-32,-10-3 0,11 0 0,-11 0-32,9 0 32,-9 0 32,7 3-32,-7-3 0,0 0-32,9 0 32,-9 0 0,0 0 0,8 0 32,-8 0 0,0 0 32,0 0 0,6-9-32,-6 9-352,0-11-801,0 3-577,0 8-1025,-5-15-608,5 15-673,-9-10-224,9 10 3940</inkml:trace>
  <inkml:trace contextRef="#ctx0" brushRef="#br1" timeOffset="11">516 865 5637,'-7'7'2627,"7"-7"-193,0 0-224,-12 0-320,12 0-256,-10 0-353,10 0-384,-16 0-449,7 0-288,-1 0-160,1 0 64,-1-2-32,1 2 0,0 0 0,0 0-64,0 0 0,0 0 0,1 0 0,0 0-32,0 0 32,8 0-32,-15 2 32,15-2 0,-13 0-32,13 0 0,-12 0-32,12 0 0,-12 0-64,12 0-1,-13 0-63,13 0 0,-13-2 0,13 2-65,-11 0-31,11 0-64,-12 0-65,12 0-191,-10 0-97,10 0-96,-11-2-64,11 2-31,-9 0 95,9 0 0,-11 0 160,11 0 193,-9 0 128,9 0 159,-8-4 97,8 4 64,-6 0-96,6 0-128,0 0-160,-12 0-97,12 0-128,0 0-127,-9 0-97,9 0-160,0 0-32,-9 0-160,9 0 0,0 0 576,0 0 641</inkml:trace>
  <inkml:trace contextRef="#ctx0" brushRef="#br1" timeOffset="12">145 879 961,'0'0'929,"0"0"-449,-5 8-256,5-8-63,-3 9 159,3-9 224,-3 11 161,3-11 96,0 9 0,0-9 31,0 8 1,0-8-32,0 0-225,6 8-223,-6-8-65,0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4-191,-12-4-129,10 3 0,-10-3-32,14 0 0,-14 0 0,12 2 32,-12-2 0,14 0 0,-14 0 0,12 4-32,-12-4 0,11 2-32,-11-2 0,10 0 32,-10 0-32,12 3 32,-12-3-32,9 3 32,-9-3-32,10 0 32,-10 0-32,9 4 32,-9-4-32,9 0 0,-9 0 0,0 0 0,10 4 32,-10-4-32,0 0 32,0 0 0,8 0 0,-8 0 0,0 0-32,0 0 32,0 0 32,8-11-32,-8 11-32,0-7 0,0 7 33,0-12-33,0 12 32,-6-12 0,6 12-1890,-6-13-1858,0 5-1216,6 8-546,-9-12-95,9 12 96</inkml:trace>
  <inkml:trace contextRef="#ctx0" brushRef="#br1" timeOffset="13">123 1052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32,1 0-32,0 0 0,0 0 0,0 0 0,0 0 32,0 0-32,0 0 32,0 0-32,-1 0 0,-1 4 0,2-4 0,0 0 0,0 3 0,2-3 0,-2 0 0,1 2 0,0-2 0,-1 0 32,0 4 0,-1-4-32,1 0 32,-3 2 0,-6-2 0,13 0-32,-13 0 0,13 3-32,-13-3 64,14 0 0,-14 0-32,13 0 32,-13 0-32,9 0 0,-9 0 32,10 0-32,-10 0-32,8 0 32,-8 0 0,9-3 0,-9 3 0,6 0 0,-6 0 32,0 0 0,10-4 0,-10 4 0,0 0 0,6-9 0,-6 9-32,1-11 65,-1 11-1,0-10-1218,0 10-2529,0-13-1314,0 13-448,-7-10 0,7 10 192</inkml:trace>
  <inkml:trace contextRef="#ctx0" brushRef="#br1" timeOffset="14">502 1069 2306,'-14'3'1730,"14"-3"-289,-17 0-256,11 0-192,-3 0-128,0 0-192,0-3-65,-1 3-63,2 0-97,-2 0-31,1-3-97,-1 3-96,0 0-64,0 0-64,1 0-64,-1 0-32,1 0-32,0 0 0,-1 0-64,-1 0 32,2 0 0,0 0 0,0 0 0,0 0-32,9 0 0,-14 0 0,14 0 0,-14 0-32,14 0-1,-12 0 1,12 0-32,-11-1 32,3 1-64,8 0 0,-13-5-129,13 5-31,-10-3-64,10 3-161,-12-1-160,12 1-192,-10 0-224,10 0-64,-10 0-128,10 0-257,-8 0 65,8 0 1537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9:51.190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1 532 3267,'7'0'2114,"-7"0"-256,0 0-32,0 0 159,0 0 161,0 0-256,8-9-128,-8 9-161,0 0-159,0 0-225,9-5-384,-9 5-417,0 0-416,8-7 32,-8 7-32,0 0 0,11-7 32,-11 7-32,7-8 0,-7 8 0,8-8 32,-8 8-32,10-8 0,-10 8 0,9-8 32,-9 8-32,11-9 0,-11 9 0,11-9 0,-11 9 0,10-9 32,-10 9-32,9-9 32,-9 9-32,9-10 0,-9 10 0,9-8 0,-9 8 32,9-9-32,-9 9 0,11-8 0,-11 8-32,11-7 64,-11 7-32,9-8 0,-9 8 0,9-8 0,-9 8 0,10-7 0,-10 7 0,8-9 0,-8 9 0,9-7 0,-9 7 0,9-9 0,-9 9 0,9-8 32,-9 8-32,10-9 0,-10 9 32,11-8-32,-11 8 0,10-9 32,-10 9-32,12-11 0,-12 11 0,12-9 32,-12 9-32,12-10-96,-12 10 64,10-13-64,-10 13 96,11-10-96,-11 10 128,11-11-128,-11 11 96,9-9 0,-9 9 32,10-9 0,-10 9-32,10-9 64,-10 9-64,10-8 32,-10 8-32,8-8 32,-8 8 0,7-7 0,-7 7-32,9-7 0,-9 7-32,5-7 32,-5 7 0,9-8 32,-9 8-32,8-7 0,-8 7 0,9-8 64,-9 8-64,10-9 64,-10 9-64,9-7 65,-9 7-33,12-9 0,-12 9 0,10-10 0,-10 10 0,10-8 0,-10 8 32,10-9-32,-10 9-32,12-10 32,-12 10-32,13-11 32,-13 11-32,14-14 0,-6 7 0,-8 7 32,13-11-32,-13 11 32,11-12 0,-11 12 0,9-8 96,-9 8-1409,0 0-2178,0 0-930,9 6-479,-9-6-33,-5 15 417</inkml:trace>
  <inkml:trace contextRef="#ctx0" brushRef="#br0" timeOffset="1">591 38 7207,'0'0'3459,"10"0"-544,-10 0-417,0 0-416,9-3-352,-9 3-385,10-2-352,-10 2-352,12-4-609,-12 4-32,11-2-32,-11 2 64,13-2-32,-5 2 0,1 0 0,-1-4 0,-1 4 0,0 0 0,1-2 0,-1 2 0,1 0 0,-8 0 0,15-3 32,-15 3-32,15 0 0,-8-4 0,1 4 0,0-1 0,-8 1-32,14 0 64,-14 0-32,14 0 32,-14 0-32,11-3 32,-11 3-32,13 0 0,-13 0 32,13 0-32,-13 0 0,13-3 0,-13 3 0,10 0 0,-10 0 32,12-2-32,-12 2-32,9 0 64,0 0-64,-9 0 32,11 0 0,-3-2 32,-8 2-64,13 0 64,-4 0 0,-3 0-32,-6 0 32,13 2-32,-13-2 0,10 0 0,-10 0 0,11 0-32,-11 0 32,9 2 0,-9-2 0,6 0 0,-6 0-32,9 0 32,-9 0 0,10 0 0,-10 0 0,8-2 0,-8 2 0,9 0 32,-9 0-32,0 0 32,10 0-32,-10 0 0,0 0 0,11 0 0,-11 0 0,6 0 0,-6 0 0,8 2 0,-8-2 32,8 0-32,-8 0 0,7 0 0,-7 0 32,8 0-32,-8 0 32,8 3-32,-8-3 0,9 0 0,-9 0 0,10 4 32,-10-4-32,11 3 0,-11-3 32,12 4-32,-12-4 32,13 2 0,-13-2 0,10 6-32,-10-6-2851,12 2-1601,-12-2-416,0 0-65,0 0-96,0 0 3780</inkml:trace>
  <inkml:trace contextRef="#ctx0" brushRef="#br0" timeOffset="2">682 1661 2306,'9'-5'2402,"-9"5"-544,0 0-64,9-5 160,-9 5 96,0 0-96,9-7-193,-9 7-95,0 0-289,11-8-128,-11 8-416,8-7-481,-8 7-288,12-8-32,-12 8-32,10-9 33,-10 9-1,10-7 32,-10 7-32,12-8-32,-12 8 32,10-8-32,-10 8 32,12-8-64,-12 8 64,13-9-64,-13 9 32,10-9 32,-10 9-32,10-9 0,-10 9 0,8-8 0,-8 8 0,9-9 0,-9 9 0,9-7 0,-9 7 0,8-7 0,-8 7 32,7-7-64,-7 7 32,8-9 0,-8 9 0,8-7 0,-8 7 0,6-9-32,-6 9 64,10-9 0,-10 9 0,11-9-32,-11 9 32,9-7-32,-9 7 0,9-6 32,-9 6-32,6-6 0,-6 6 0,9-7 0,-9 7 0,12-9 0,-12 9 0,9-8 0,-9 8 0,9-8 0,-9 8 0,7-8-32,-7 8 96,9-8-64,-9 8 32,11-7-64,-11 7 64,11-11-64,-11 11 64,13-9-32,-13 9-32,13-9 64,-13 9-32,9-7 32,-9 7-32,11-8 32,-11 8-32,12-8 0,-12 8 32,11-7-32,-11 7 32,12-8-64,-12 8 64,13-8 0,-13 8 0,11-7-32,-11 7 0,12-5 0,-12 5 0,9-8 0,-9 8-32,12-8 32,-12 8 0,10-8 0,-10 8 32,10-7-32,-10 7 32,10-8-32,-10 8 0,11-7 32,-11 7-32,11-6 0,-11 6-2690,14-5-1442,-14 5-705,9-5 33,-9 5-193,0 0 4132</inkml:trace>
  <inkml:trace contextRef="#ctx0" brushRef="#br0" timeOffset="3">642 551 7463,'0'0'2466,"0"0"-191,8-4-193,-8 4-321,6-5-319,-6 5-161,8-7-160,-8 7-32,9-8-160,-9 8-353,9-7-512,-9 7-32,8-9 0,-8 9 0,9-9 0,-9 9-32,10-10 0,-10 10 32,10-12-32,-10 12 33,11-10-33,-11 10 32,10-8-32,-10 8 32,10-10-32,-10 10 0,8-9 32,-8 9-32,6-8 32,-6 8-32,9-9 0,-9 9 32,8-8 0,-8 8 0,7-6-32,-7 6 0,6-8 32,-6 8-32,9-5 0,-9 5 0,6-7 0,-6 7 0,8-7 0,-8 7 0,9-8 32,-9 8-32,9-7 0,-9 7 0,9-8 32,-9 8-32,9-7 32,-9 7 0,6-7 0,-6 7-32,0 0 0,12-9 32,-12 9-64,6-7 32,-6 7 64,8-6-96,-8 6 96,10-7-96,-10 7 96,9-7-64,-9 7 64,8-6-32,-8 6 0,0 0 0,9-11-32,-9 11 32,9-6-32,-9 6 32,6-7 0,-6 7-32,8-6 0,-8 6 0,8-7-96,-8 7 96,0 0-128,10-8 160,-10 8-160,0 0 128,6-10-128,-6 10 160,0 0-32,11-8 0,-11 8 0,0 0 0,9-10 0,-9 10 0,0 0 0,11-10 0,-11 10 0,9-7 0,-9 7 0,8-9 0,-8 9 0,9-8 0,-9 8 0,9-8 0,-9 8 0,9-8 32,-9 8-32,9-8 0,-9 8 0,9-7 0,-9 7 32,8-7-64,-8 7 32,9-6-32,-9 6 64,6-5-64,-6 5 64,0 0-32,10-6 32,-10 6-32,0 0 32,8-6-32,-8 6 0,0 0 32,8-4-32,-8 4 0,0 0 0,9-5 0,-9 5 0,0 0 64,0 0 32,7-5-1793,-7 5-1923,0 0-896,0 0-289,0 0-127,0 0 1088</inkml:trace>
  <inkml:trace contextRef="#ctx0" brushRef="#br0" timeOffset="4">37 543 12364,'0'0'3907,"0"0"-672,0 0-672,0 0-609,0 0-865,0 0-1057,0 0-32,0 0 0,9 0-32,-9 0 0,0 0 32,9 0-32,-9 0 32,8 0-64,-8 0 64,10 0-64,-10 0 32,12 0 32,-12 0-65,15-5 65,-15 5-32,14-3 32,-8 3-32,-6 0 64,14-2-32,-14 2-32,12-3 32,-12 3 0,14 0-32,-14 0 32,13-3 32,-13 3-64,12 0 32,-12 0 0,13-2 32,-13 2-32,10 0 0,-10 0 0,12 0 0,-12 0 0,11 0 0,-11 0 0,12 0 0,-12 0-32,11 0 32,-11 0 0,12 0 0,-12 0 0,11-4 0,-11 4-32,10 0 64,-10 0-32,10 0 0,-10 0 0,10 0 32,-10 0-32,9 0 0,-9 0 0,11 0 0,-11 0 32,9 0 0,-9 0 1,12 4-1,-12-4 0,9 2 0,-9-2 0,9 4-32,-9-4 0,9 3 0,-9-3-32,9 0 32,-9 0-64,9 1 64,-9-1 0,9 0-32,-9 0 32,9 0 32,-9 0-64,9 0 32,-9 0 32,11 0-64,-11 0 64,9 0-64,-9 0 64,12 0-32,-12 0 0,10 0 0,-10 0 0,12 0 0,-12 0 0,10 0 0,-10 0 32,7 0-32,-7 0 0,7 3 0,-7-3 0,8 0 32,-8 0-32,9 0 32,-9 0-32,9 0 0,-9 0 0,8 0 0,-8 0 32,9 0-64,-9 0 32,10 0 32,-10 0-32,9 0-32,-9 0 32,8 0 0,-8 0 0,7 0 0,-7 0 32,0 0 0,9 0 0,-9 0 0,0 0 32,9 3 0,-9-3-32,0 0 0,8 0 0,-8 0 32,0 0 32,0 0-32,9 7 32,-9-7 0,0 0 0,4 8 1,-4-8-1,0 0-32,4 8-32,-4-8-32,0 0 32,0 0-32,0 0 32,2 8 0,-2-8 0,0 0 0,0 0 0,0 0 0,0 8 32,0-8-64,0 0 32,0 7 0,0-7 0,0 0-32,-3 10 32,3-10-32,0 0 32,-3 10-32,3-10 0,0 8 0,0-8-32,-3 11 32,3-11 0,0 9-32,0-9 32,0 12 0,0-12 0,0 13-32,0-13 32,0 12-32,0-12 32,3 11-32,-3-11 32,0 13 0,0-13 32,4 10-64,-4-10 32,0 13-32,0-13 32,2 11-64,-2-11 64,0 12-64,0-12-96,3 13 128,-3-5-96,0-8 96,0 13-129,0-13 161,1 15-160,-1-8 128,0-7 0,0 13 0,0-13 64,5 12-64,-5-12 32,0 13 0,0-13 0,3 11-32,-3-11 32,0 12 0,0-12-32,0 11 32,0-11 0,0 12-32,0-12 32,0 13 0,0-13-32,0 14 32,0-5 32,2-2-64,-2 1 32,0 2-32,0-2 32,0-1 0,2 2 32,-2-2-64,0 1 0,0 0 32,0-1-32,0-7 32,6 14 0,-6-5-32,0-2 32,1 2 32,-1 0-32,0-1 0,3 0 32,-3 0-64,0 0 32,0-8 0,3 14 0,-3-14-32,2 13 32,-2-13 0,0 13 0,0-13 32,4 13 0,-4-13-32,0 12 0,0-12-32,0 11 32,0-11 64,1 13-64,-1-13 32,0 10-32,0-10 96,3 13-160,-3-13 128,0 13-96,0-13 0,0 13 0,0-13 0,0 14 0,0-14 0,-3 11 64,3-11-32,0 11 0,0-11 0,-2 11 0,2-11 0,0 10 0,0-10 0,0 10-32,0-10 32,0 9 0,0-9 0,0 9 0,0-9-32,-3 10 32,3-10-32,0 13 32,0-13-32,-2 10 32,2-10 0,0 13 0,0-13-32,0 13 32,0-13 0,0 12 32,0-12-32,0 14 0,-3-6 0,3-8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0-127,-11-3 3363</inkml:trace>
  <inkml:trace contextRef="#ctx0" brushRef="#br0" timeOffset="5">1164 81 8200,'0'0'3683,"5"7"-448,-5-7-448,0 0-577,0 9-544,0-9-481,0 0-577,0 8-480,0-8-31,0 8-1,0-8 0,-4 12-32,4-12 32,0 11-32,0-11-32,0 14 0,0-14 32,-1 11-32,1-11 0,0 14-32,0-14 32,0 15-32,-4-8 32,4 1-32,0 1 0,0-1 0,4 0 0,-4 1 128,1-1-96,-1 2 96,4 0-96,-4-1 97,2 1-97,-2 0 96,2 1-64,-2-2-64,0 2 32,5-2-32,-5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0,0-1-32,0 0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1" timeOffset="6">593 1330 2178,'0'0'1313,"0"0"-31,0 0 159,0 0 96,0 0 257,-7-7 0,7 7-65,0 0-159,-8 0-193,8 0-192,-9 0-288,9 0-352,-9 0-417,9 0-64,-13 0-32,13 0-32,-13 0 32,13 0-96,-14 0 32,14 0-64,-14 0 0,5 0-65,1 0 65,2 0-32,6 0 64,-15 0 0,15 0 32,-13 0 32,13 0 0,-15 0 0,9 0 0,-3 0 0,0 0 0,1 0 0,-1 0-32,1 0 64,1 0-32,-1 0 32,8 0-32,-14 0 32,14 0 0,-14 2-32,14-2 0,-13 0 0,13 0 0,-11 3-32,11-3 32,-12 0-64,12 0 0,-14 0 32,14 0-32,-13 3 32,13-3-32,-13 0 32,13 0-32,-12 0 32,12 0-32,-14 2-32,14-2-33,-13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7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2 0,0-1-32,0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0" timeOffset="8">50 1672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0,11 0-32,-11 0 64,12 0-32,-12 0 32,11 0-32,-11 0 0,11 0 32,-11 0-32,12 0 0,-12 0 0,12 0 0,-12 0-32,10 0 64,-10 0-32,13 3 33,-13-3-33,10 3 32,-10-3-32,9 0 0,-9 0 0,12 3 0,-12-3 32,11 0-32,-3 0 32,-8 0-32,12-2 96,-12 2-64,14 0 0,-14 0 0,10-3 0,-10 3-32,9 0 0,-9 0 32,9 0-64,-9 0 32,9 0 0,-9 0 0,9-3 32,-9 3-64,9 0 64,-9 0-32,10 0 32,-10 0-32,8 0 0,-8 0 32,8 0-32,-8 0 32,8 0-64,-8 0 32,7 0 0,-7 0 0,8 0-32,-8 0 32,9 0 0,-9 0 0,8 0 0,-8 0 0,7 0 32,-7 0-32,9 0-32,-9 0 64,9-2-32,-9 2 0,8 0 64,-8 0 0,0 0 32,9 0-32,-9 0 32,0 0-64,0 0 32,9 7-32,-9-7 0,0 0-32,9 3-32,-9-3 0,8 0-1825,-8 0-2147,0 0-1025,7 4 0,-7-4-192,0 0 2723</inkml:trace>
  <inkml:trace contextRef="#ctx0" brushRef="#br1" timeOffset="9">510 658 3555,'0'0'1890,"0"0"-128,0 0-193,0 0 33,0 0 127,0 0 385,0 0 97,0 0-97,0 0-193,0 0-31,0 0-224,-9 5-289,9-5-480,-10 0-545,10 0-352,-13 2 32,13-2-64,-13 0 32,5 0 0,0 2-32,2-2 32,6 0-32,-13 0 64,13 0-64,-14 0 32,14 0 0,-12 3-32,12-3 32,-11 0-32,11 0 32,-12 0-32,12 0 32,-9 0-32,9 0 64,-10 0-32,10 0 0,-13 4 0,13-4 0,-10 0 0,1 2 0,9-2 0,-14 0-32,14 0 0,-12 2 32,12-2-32,-10 0 0,10 0 0,-12 0 0,12 0 0,-10 0 32,10 0-32,-11 0 32,11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10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31,1 0-32,0 0 32,0 0-63,-8 0-33,14 3-32,-14-3-128,12 3-96,-12-3-64,11 0-32,-11 0-129,13 2 1,-13-2 0,11 0 0,-11 0-1,14 0 65,-7 0 64,-7 0 0,13 4 128,-13-4 32,13 0 64,-13 0 0,11 4 0,-11-4-32,12 0-32,-12 0-32,13 0 32,-13 0 0,11 0 0,-11 0 64,12 0 0,-12 0 96,14 0 0,-14 0 33,13 0-33,-13 0-64,12-3 0,-12 3-32,12 0-32,-12 0 0,12 0 0,-12 0 0,9 0 32,-9 0 0,9 0-32,-9 0 0,10 0 0,-10 0-32,9 3-32,-9-3 0,11 0 0,-11 0-32,9 0 32,-9 0 32,7 3-32,-7-3 0,0 0-32,9 0 32,-9 0 0,0 0 0,8 0 32,-8 0 0,0 0 32,0 0 0,7-9-32,-7 9-352,0-11-801,0 3-577,0 8-1025,-6-15-608,6 15-673,-9-10-224,9 10 3940</inkml:trace>
  <inkml:trace contextRef="#ctx0" brushRef="#br1" timeOffset="11">516 865 5637,'-6'7'2627,"6"-7"-193,0 0-224,-12 0-320,12 0-256,-11 0-353,11 0-384,-16 0-449,7 0-288,0 0-160,-1 0 64,1-2-32,-1 2 0,1 0 0,0 0-64,1 0 0,-1 0 0,0 0 0,1 0-32,1 0 32,7 0-32,-16 2 32,16-2 0,-13 0-32,13 0 0,-12 0-32,12 0 0,-12 0-64,12 0-1,-13 0-63,13 0 0,-13-2 0,13 2-65,-10 0-31,10 0-64,-13 0-65,13 0-191,-10 0-97,10 0-96,-10-2-64,10 2-31,-10 0 95,10 0 0,-11 0 160,11 0 193,-8 0 128,8 0 159,-9-4 97,9 4 64,-6 0-96,6 0-128,0 0-160,-12 0-97,12 0-128,0 0-127,-9 0-97,9 0-160,0 0-32,-9 0-160,9 0 0,0 0 576,0 0 641</inkml:trace>
  <inkml:trace contextRef="#ctx0" brushRef="#br1" timeOffset="12">145 879 961,'0'0'929,"0"0"-449,-5 8-256,5-8-63,-3 9 159,3-9 224,-2 11 161,2-11 96,0 9 0,0-9 31,0 8 1,0-8-32,0 0-225,5 8-223,-5-8-65,0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4-191,-12-4-129,11 3 0,-11-3-32,13 0 0,-13 0 0,13 2 32,-13-2 0,13 0 0,-13 0 0,12 4-32,-12-4 0,11 2-32,-11-2 0,10 0 32,-10 0-32,12 3 32,-12-3-32,9 3 32,-9-3-32,11 0 32,-11 0-32,8 4 32,-8-4-32,9 0 0,-9 0 0,0 0 0,10 4 32,-10-4-32,0 0 32,0 0 0,8 0 0,-8 0 0,0 0-32,0 0 32,0 0 32,8-11-32,-8 11-32,0-7 0,0 7 33,0-12-33,0 12 32,-5-12 0,5 12-1890,-7-13-1858,2 5-1216,5 8-546,-9-12-95,9 12 96</inkml:trace>
  <inkml:trace contextRef="#ctx0" brushRef="#br1" timeOffset="13">123 1052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32,2 0-32,-2 0 0,1 0 0,0 0 0,0 0 32,0 0-32,1 0 32,-2 0-32,0 0 0,-1 4 0,2-4 0,0 0 0,1 3 0,0-3 0,-1 0 0,2 2 0,-2-2 0,1 0 32,-2 4 0,1-4-32,-1 0 32,-2 2 0,-6-2 0,13 0-32,-13 0 0,14 3-32,-14-3 64,13 0 0,-13 0-32,13 0 32,-13 0-32,9 0 0,-9 0 32,10 0-32,-10 0-32,8 0 32,-8 0 0,10-3 0,-10 3 0,6 0 0,-6 0 32,0 0 0,9-4 0,-9 4 0,0 0 0,6-9 0,-6 9-32,1-11 65,-1 11-1,0-10-1218,0 10-2529,0-13-1314,0 13-448,-7-10 0,7 10 192</inkml:trace>
  <inkml:trace contextRef="#ctx0" brushRef="#br1" timeOffset="14">503 1069 2306,'-14'3'1730,"14"-3"-289,-17 0-256,10 0-192,-2 0-128,0 0-192,0-3-65,-1 3-63,2 0-97,-1 0-31,0-3-97,-2 3-96,1 0-64,1 0-64,-1 0-64,0 0-32,1 0-32,0 0 0,-1 0-64,0 0 32,0 0 0,1 0 0,0 0 0,0 0-32,9 0 0,-14 0 0,14 0 0,-14 0-32,14 0-1,-12 0 1,12 0-32,-11-1 32,3 1-64,8 0 0,-13-5-129,13 5-31,-10-3-64,10 3-161,-12-1-160,12 1-192,-10 0-224,10 0-64,-10 0-128,10 0-257,-8 0 65,8 0 1537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1:07:35.823"/>
    </inkml:context>
    <inkml:brush xml:id="br0">
      <inkml:brushProperty name="width" value="0.08333" units="cm"/>
      <inkml:brushProperty name="height" value="0.08333" units="cm"/>
      <inkml:brushProperty name="color" value="#ED1C24"/>
      <inkml:brushProperty name="fitToCurve" value="1"/>
    </inkml:brush>
    <inkml:brush xml:id="br1">
      <inkml:brushProperty name="width" value="0.08333" units="cm"/>
      <inkml:brushProperty name="height" value="0.08333" units="cm"/>
      <inkml:brushProperty name="color" value="#3165BB"/>
      <inkml:brushProperty name="fitToCurve" value="1"/>
    </inkml:brush>
    <inkml:brush xml:id="br2">
      <inkml:brushProperty name="width" value="0.08333" units="cm"/>
      <inkml:brushProperty name="height" value="0.08333" units="cm"/>
      <inkml:brushProperty name="color" value="#177D36"/>
      <inkml:brushProperty name="fitToCurve" value="1"/>
    </inkml:brush>
  </inkml:definitions>
  <inkml:trace contextRef="#ctx0" brushRef="#br0">-625-245 158,'-4'-4'70,"1"2"2,3 2-3,-7-4-2,3 3-5,1-2 3,-2 2-11,1-2-8,-1 1-8,0 1-5,0 0-5,0 1-5,0-3-9,1 3-11,-1 0-1,0 0 0,0 1 0,-1 1 0,0-1-1,0 0 0,0 1-1,0-1 0,0 1-1,1-1 0,-2-1 1,2 1-1,0-1 1,1 2-1,-1-2 1,1 2 0,0-1-1,0 0 1,0 1 0,0-1 0,0 0 0,0 0 0,0 1 0,1 0 1,-1-1 0,0 1-1,0 0 0,1 0 1,0-1-1,-1 2 0,0-1-1,0-1 1,0 0-1,1 1 1,-1-1-1,0 1 1,0-1 0,1 0 0,-1 1 0,1-1 0,-1 2 1,4-3-1,-7 5 4,7-5-4,-5 5 4,5-5-4,-6 6 3,6-6-3,-6 5 3,6-5-4,-5 5 0,5-5 0,-6 5 0,6-5 1,-4 7-1,1-4 1,1 1-1,-1-1 0,1 0 0,-1 0 1,1 1-1,2-4 0,-4 6 0,1-3 1,2 1 0,-1-1 0,1 1 0,0 0 0,-1 0-1,1 0 2,0 0-2,-1 1 1,0-1 0,1 0 0,0-1 0,-2 1 0,2 0 0,-3 0 0,3 0 0,-2-1 0,2 1 0,0-1 0,-1 0-1,1 0 1,0 0 0,1-3 0,-2 6-1,1-3 1,1-3 0,-1 7 0,1-4-1,-2 0 1,2-3 0,0 6-1,-2-2 1,2-1 0,0 1 0,0 0 0,0 0 0,0 0 0,-2 1 6,2-1-6,0 0 6,-1 1-7,1-1 7,0 1-4,0-2 4,0 3-4,0-1-3,1-1 3,1 2-3,0-1 3,0 2-3,0 0 1,0 0-1,2 1 2,-2-1-2,2 2 2,0-2-2,-2 1 2,2-1-2,0 1 1,-2-1-1,1-1 1,1-1-1,0 0 1,-1-1-1,2 0 1,-2 0 0,0-1 0,1 0 0,0 1 0,-1-1 0,0 1 0,1 0 0,-1 0 0,1 1 0,0 0 0,-1 0 0,1-1 0,1 1 4,-1 0-4,1-1 4,-1 1-4,1-1 4,0 0-4,-1-1 3,0 1-2,0-1-2,1 1 1,-1-1-1,1 1 1,-1-1 0,1 0 0,0 1 0,-1-1-1,2 1 1,-1-2 0,0 2 0,-1-2-1,1 0 1,1 1-1,-1-1 1,1 0 0,-1 0 0,1 0 0,1 1 0,-2-1 0,0 0 0,1 1-1,-2-2 1,1 1 0,-1 0-1,1-1 1,-1 2 0,0-2 0,0 1-1,1-1 1,-1 1 0,1 0 0,-1-1-1,1 1 1,-1-2 0,0 2 1,0-2-1,-1 2 0,1 0 2,0-1-2,-1-1 1,1 0 0,0 2 0,0-2 0,0 2-1,-1-2 1,1 0-1,-1 0 1,1 2-1,-4-2 0,6 1 0,-2-1 0,-4 0 0,6 0 0,-2 0 0,-1 0 0,0 0-1,1 0 1,-1-2 0,0 2 0,-3 0 0,6-1 0,-6 1 0,7-3 0,-4 2 0,1-1 1,0 1-2,-1-1 1,1 0 0,1 0 0,-2 0 0,1-1 0,-1 2 1,0-2-1,-3 3 0,6-4 0,-6 4 1,5-4-1,-2 1 1,-3 3-2,7-5 2,-4 2-1,1 1 0,0-1 0,0 0 1,-1 0-1,-3 3 1,6-5-1,-6 5 0,6-4 0,-6 4 0,5-5 0,-5 5 1,4-5-2,-4 5 2,5-5-2,-5 5 2,4-5-1,-2 1 1,-2 4-2,5-6 2,-5 6 1,3-6-1,-3 6 1,4-4-1,-4 4 2,4-5-3,-4 5 3,4-4-3,-4 4 0,5-6 0,-5 6 1,4-6-1,-4 6 1,4-6-1,-1 3 1,-1-1 0,-2 4-1,4-6 0,-4 6 1,4-6-1,-2 3 0,-2 3 0,3-7 0,-1 4 0,-1-1 0,1 1 1,-1-1-1,0-1 0,1 1 1,-1 0 0,1 0-1,-2-1 0,1 0 0,-1 0 1,2 1-1,-2-2 1,1 1-1,-1-1 1,1 0-1,-1 0 1,0-1-1,2 0 1,-2 1-1,0-1 1,0 1-1,0-1 1,0 0-3,0 1 3,0-1-3,-2 0-3,2 0 2,0-1-3,-1 2 3,1-1-3,0 0 6,-1-1-7,1 1 7,-2-1 1,2 2-1,-1-1 1,0 1-2,1 0 2,-2-1-2,2 3 1,-2 0 0,2 0 0,-1 1-1,1-1 1,-1 1 0,1-1 0,-2 0 0,2 0 0,-1 0-1,-1-1 2,1 1-2,0 0 1,-1-1-1,1 1 2,0 0-2,-1-1 2,0 1-2,1 0 2,-1 0-1,0 1 1,0 0-1,-1-1 1,1 1 0,2 3 0,-4-5 1,4 5-1,-5-5 2,5 5-2,-6-5-1,3 4 2,-1-2-3,1 0 1,-1-1-2,1 2-3,-1-2 4,1 1-5,-1 0 6,0 0-5,0 1 5,1-1-5,-1 0 4,0 0 1,0 1 0,0 0 1,0-1 0,0 2-1,0-1 1,0 1 0,1-1-1,3 2 0,-6-2 0,6 2-1,-5-4 1,5 4-1,-7-3 1,4 1 0,-1 1 1,0 0-1,0-1 1,0 1-1,0-1 0,0 1 1,1-1-2,-1 1 2,1 0-2,-1-1 1,1 1 0,-1-1 0,0 1 0,1 0 0,0-1 0,-1 1 1,0 0 0,1 1-1,-1-2 0,1 2 1,-2-1-2,2-1 1,-2 1-2,1-1 2,-1 1-2,0 0 1,0 0 0,1 1 0,0-1 2,-1 1-1,0 0 0,1 0 0,0 0 0,-1 0 0,0 0-1,1 0 1,-1 0 0,1 0 0,-2 0 1,0 1-1,0 0 1,-1 1 0,0 1 0,-1 0 0,1 1 0,-2-1-1,1 1 2,0 0-2,1 1 2,-1 0-1,1 2 1,-1 0 5,1 2-6,0 0-112,1 0-38,-2 1-26,3 0-3,-2 0-1</inkml:trace>
  <inkml:trace contextRef="#ctx0" brushRef="#br0" timeOffset="647.9">-839 4 308,'3'3'176,"0"0"-14,-1 1-60,-1 0-44,1 2-17,-1 0-39,1 2 4,-1 0-5,0 2 2,-1 2-2,2-1 0,-2 0-1,1-1 1,-1-1-2,1-2 0,-1-2-1,0-5-1,0 0 0,-4-2 1,0-3 1,0-3-2,-1-1 2,0-2-2,0 0 3,0 0-2,1 1 3,1 1-3,0 2 2,2 2-1,1 2 0,0 3 1,0 0 0,0 0 0,5 4 2,-3 0-1,1 1 0,1 2 2,0 1-2,1 0 2,-1 1-2,0-1 1,0 0-3,0-2 4,-2 0-2,-2-6-97,0 0-65,0 0-9,0 0-4,2-7-3,-4-2 101</inkml:trace>
  <inkml:trace contextRef="#ctx0" brushRef="#br1" timeOffset="-5344.4114">359 140 173,'0'0'84,"4"2"7,-4-2-9,0 0-9,6 2-4,-6-2-5,5 4-9,-2-3-15,1 4-10,-2-1-9,0 3-1,-2 1-6,-1 1-9,-2 1-5,-3 0-3,0 0 2,-2-1-3,0-2 2,-1-2-2,1-2 2,0-3 6,2-3-4,1-3 4,1-1-2,2-3 2,2-1-2,0-1 2,2 0-2,1-2-2,2 1 3,0-1-3,1 1 2,0 1-2,0 1 3,0 2-3,-1 2 1,1 2-1,-2 3-1,-1 2 1,-1 4-2,-2 1 2,0 4-2,-2-1 2,-2 2-1,-1-1 1,-1-1-1,-1 1 1,-2-4-1,1-1 1,0-2 0,0-2-1,2-4 2,0-1-2,2-1 2,0-2-1,2-2 3,2 0-2,0-1 2,2 0-2,0 1 2,2 2-1,0 1 0,0 1-3,1 3 1,0 3-2,-1 0 0,1 4 1,-1 2-2,0 2 1,0 0-1,-1 0 3,-1 2-1,0-1 2,-2 0-2,-3-1 2,-2-1-1,-1-1 1,-1-1-1,-2-1 0,-2-1 0,0-2 0,-1-1 0,1-2 0,1-1 0,2-2 0,0-1 2,3-2-2,2 1 3,1 0-2,2 0 1,0 1-1,2 2 1,-2 4-2,7-4 0,-2 4-1,-1 1 0,0 1 0,-1-1-1,-3-1 1,5 6 0,-5-3 0,0 0 1,-4 1 0,0 0 0,0 0 0,-2 0 0,0 0 0,-1 0 0,-1-1-1,0 0 1,-1 0-1,0 2-1,0-1 1,1 1 0,-1 0 1,0 2-1,2-1 1,1 0-1,0 1 2,2-1-1,0-1 1,0 0-2,2-1 3,2-4-1,-2 3 1,2-3-1,1-3 0,1-2 0,0-1-1,1-3 3,1-1-4,-2 0 3,2-1-3,0-1 3,0 0-2,0 1 1,0 0-1,0 1 1,1 2-2,0 1 1,0 1 0,1 1 0,0 2-1,0 2 1,0 1 0,0 2-1,-1 0 1,0 1-2,-1 0 1,-2 1 0,-2-4-1,5 5 1,-5-5 0,0 0 0,0 0 0,-3 2 1,3-2 1,-8 0-1,2 0 0,-1-1 0,0 1-1,-1 0 1,0 0 0,0 1-1,0 2 1,0 0-1,0 2 3,1 1-2,1 1 1,-1 0 0,2 1 0,0 0-2,0 0 2,1-1-2,0 1 0,0 0 0,0 0 0,1 0 0,0 0 1,-1 0-1,0-1-3,1 0 3,0-1-3,0 0 3,0-1-3,0-1 3,0 0-4,0 1 4,1-2 1,-1 0 0,3-3 1,-2 5 1,2-5 0,0 0-1,0 0 1,0 0 0,4-2 0,0-1 1,0-1-2,0 0 0,2-1 3,-2-1-3,1 1 4,-1-2-5,1 2 4,-1-2-3,0 0 3,0 0-3,0 0-1,0 1 1,-1 1-1,0 0 1,1 0-1,-2 2 0,0-1 0,-2 4 0,3-4 0,-3 4 0,0 0 0,2-4-2,-2 4 1,0 0 0,0 0 0,0 0-1,0 5 1,0-5-1,-3 5 1,2-1 0,-1 0 1,0 0-1,-1 2 1,-1-1-2,0 1 3,-2 1-2,2 0-2,-1-1 3,0 0-3,1 0 3,0-1-3,0 0 3,2-2-4,2-3 4,-4 5 0,4-5-1,0 0 0,-3 3 1,3-3 1,0 0 1,0 0 0,0-4-1,0 4 5,1-6-4,0 3 3,0-2-3,-1 0 2,2 1-3,-2-2 3,1 1-3,0-1-1,-1 1 2,3 0-2,-2-1 1,1 1 0,1-1 0,0 1-2,0 0 1,-1 0 0,1 0 0,-1 0-1,2 0 2,-2 0-2,2 0 2,-2 0-2,1 0 2,0-1-1,0 1 1,0 0-1,-1-1 1,1 2-1,0-1 1,-1 1-1,0 1 0,-2 3 0,5-7 0,-5 7 0,4-5 0,-4 5 0,5-6 1,-5 6-1,4-4 1,-4 4-1,6-4 1,-6 4-1,6-5 1,-6 5-1,7-5 1,-3 3-1,0 0 1,1 0 0,-1 0 0,1 0 0,-2 0 0,2 0-1,-2 0 1,1 1-1,-1 0 0,1 1-1,0-2 1,-1 2 0,0-1 0,1 1 0,0 0 0,0-2 0,-1 2 0,0 0 0,2 0 0,-2-2 0,2 2 0,-2-1-1,2 1 1,-1-1-1,0 1 1,0-2-1,0 2 1,0 0 0,0 0 0,-1-1-1,-3 1 1,6 0-1,-6 0 1,5-1 0,-5 1 0,6-2-1,-6 2 1,5-2-1,-5 2 0,7-2 1,-4 2 0,0-1-1,1 1 1,-1-2-1,0 2-3,1-1 4,0 1-5,-1-1 5,0 1-4,-3 0 4,6-1 0,-6 1 1,4 0 4,-4 0-5,6 2 5,-6-2-5,5 3 4,-2-3-3,1 1-1,0-1 0,-1 1-1,1-1 1,0 2-1,0-2 1,0 1 0,-1-1 0,0 1-1,1-1 1,-1 1-1,0-1 2,1 0-2,-1 1 1,1-1-1,-1 0 1,1 0-1,-1 2 0,0-2 1,1 1-1,-1-1 1,-3 0 0,6 3 0,-6-3 0,6 3 0,-3-2 0,1 1 0,0 0 0,-1 0-1,2 0 1,-1 0 0,0 1 0,0-1-1,0 1 2,1 0-2,-1-1 1,0 2 0,0-2 0,0 1 0,0-1 0,-1 1 0,1 0 0,-1 0 0,1 0 1,-1 0-1,0 1 1,0 0 0,0 1 0,-1-1 0,1 2 0,-1-2-1,1 1 1,-2 0-1,2 0 1,-1 0-1,-1-1 0,1 1 0,0-1 1,-1 0-1,1 1 1,0-2-1,-1 2 1,1-2 0,-1 1 0,0 0 0,-1 0 0,2-1 0,-2 1 0,2-1-1,-1 1 0,1-1-1,-2 1 1,2 0-1,-1-1 1,-1 1 1,2 0 0,-2 1 0,0 0-5,1-1 5,-1 1-4,0 0 4,0 0-4,0 0 2,0-1-3,0 2 4,0-1 0,0 0-1,0 0 2,0 0-2,0 1 1,0-1-1,0 0 2,0 0-1,0 0 0,0-1-1,0 0 1,0-1 0,0 1-1,-1 0 1,1-1-1,0 1 0,-1-1 1,1 1-1,-2-1 1,2 1-1,-1 0 0,0-1 0,1 1 1,-2-1-2,2 0 2,-1 0-2,1 1 2,-2-1-2,2 1 2,-2-1 0,2 1-1,-2-1 1,2-3 0,-2 6 0,2-6 0,-3 6-1,3-6 0,-3 5 1,3-5-1,-4 5 0,4-5 1,-3 6 2,1-3-3,2-3 3,-4 7-2,2-4 3,-1 0-4,3-3 3,-5 6-3,5-6 0,-6 5 0,6-5 0,-5 5 0,5-5 1,-5 4 0,5-4-1,-6 5 1,6-5 0,-5 6-1,1-3 0,4-3 1,-6 6-1,3-3 0,-1 0 1,0 0-1,1 0 1,-1 1-1,0-1 1,0 1-1,-1 0 0,1 1 1,-1-1-2,1 0 1,0 1 0,0-1 0,0-1 0,0 1 0,0-1 0,1 0 1,0-1-1,-1 1 1,0 1-1,0-1 1,1 0-1,-1-1 0,0 2 1,1-1-1,-1-2 1,0 2-1,0-1 0,0 0 1,0 0-1,0 0 0,0-1 0,0 1 0,-1-1 0,1 1 0,0-1 0,0 1 1,0 0-1,0-1 1,0 1 0,-1 0 0,0-1 0,1 1 0,0 0-1,-1-1 1,1 1 0,-1 0 0,1-1-1,0 1 2,0-1-2,0 1 1,0-1 0,1 0 0,-1 0-1,1-1 1,0 2 0,0-2 0,-1 0 0,-1 0 0,1 0 0,-1 0 1,0 0-1,1 0 0,-2 0 1,2 0-1,0 0 0,0 0 0,0 0 0,0 0 0,1 0 1,0 0-1,3 0 1,-6 0-1,2 0 1,1 0-1,-1 0 0,1 0 0,-1 0 0,0 0-1,0-2 2,-1 2-1,1-2 0,-1 0 0,1 1 0,-1 0 0,0-1 1,1 1 0,0-1-1,0 0 1,-1 1 0,2-2 0,-1 2 0,0-2-1,0 1 0,1 0 0,-1-1 1,1 0-1,0 0 1,-1 1 0,0-1 0,0-1 0,0 1 0,1-1 0,-1 0 0,1 1-1,-1 0 1,0-1-1,1 1 1,0-1 0,-1 1-1,1 0 1,0 0-1,-1-1 1,4 4-1,-6-6 0,2 3 1,1-1-1,0 1 1,0 0-1,-1-1 1,1 1-1,0-1 1,1 0 0,-1 0 0,0 1-1,0-1 1,0 0 0,0 1-1,0-1 1,1 1-1,0-1 1,-1 1-1,1 0 1,2 3-1,-4-6 1,4 6 0,-3-5-1,3 5-2,-2-6 3,2 6-3,-2-6 3,2 3-3,-1-1 3,1 0-3,0-1 3,-1 0 0,1 1 0,0 0 0,0-1 0,-2 0 0,2 0-1,0 1 1,0-1-1,0 1 1,0-1-1,0 1 0,0-2-1,0 2 2,2-2-2,-2 1 2,0 0-1,3-2 1,-2 0-1,1 0 1,-1 0-1,0 0 1,1 0-2,-1 0 2,0 0-1,0 1 0,0 0 1,1 0-1,0 1 1,-2 0 0,2 0 4,-1 1-5,0 0 5,2 0-4,-1 0 3,0 0-3,0-1 3,1 1-3,0-1-1,-1 0 1,0 0-1,1 0 1,0 0-1,-1 0 0,0 1 0,0 0 0,0 0 0,0 1-1,0 0 1,-2 3 0,4-6-1,-4 6 1,4-5-1,-4 5 1,5-4-1,-5 4 1,6-4 0,-6 4 0,5-5-1,-5 5 1,6-5 0,-6 5 0,4-5-1,-4 5 1,6-6 0,-3 3 0,0 0 0,0-1 0,0 1 0,-3 3 0,6-6 0,-6 6 0,6-6 0,-6 6 1,4-5-1,-4 5 0,4-4-1,-4 4 2,4-4-1,-4 4-1,5-4 1,-5 4-1,6-4 1,-3 2 0,0 0 0,1-1 0,0 0 0,1 0 0,0 1 1,0-1 0,1 0-1,-1 0 1,1 1-1,-1 0 1,1 0-2,-2 0 2,0 1-2,0-1 1,-1 0-1,1 1 1,-4 1-1,6-3 0,-6 3 1,7 0-1,-4 0 0,1 0 1,0 2 0,0 0-1,0 1 1,0 1-1,1 1 2,-1 0-2,1 2 2,-1-1-2,1 2 1,0 1 0,0 1 0,1 0 0,-1 1 0,0 1-1,1 1 3,0 1-2,-1 1-3,0 0 2,1 1-1,-3 1 1,1-1-1,-3 2 1,-1 1-1,-2-1 0,-2 0 4,-2 0-3,-3 0 2,-3-1-4,-1-2 3,-1-2 2,-1-3-3,1-2-1,0-4 0,2-2 1,3-2 0,2 0 1,1-2-1,2-2-1,2 0 2,1 0 1,3 0 0,1-2 1,3 1-1,2 0 1,2 0-1,2 0 0,0 2-1,3 1-1,-2 2 0,0 1 0,-2 3-1,-1 1 0,-3 3 1,-1 1 2,-3 2-1,-3 0 2,-2 2-3,-3-2 2,-2 2-2,-2-1 3,-2-2-3,-2 0-1,1-4 1,0-1-1,1-4 1,1-1 1,1-2 0,2-3 0,3 0 0,3-2 1,1 0 0,3 1 1,2 0-1,2 0 1,1 1-2,2 1 2,2 0-2,2 2 0,-1 1-1,0 1 0,0 2 1,-2 1-2,-2 1 1,-2 3 0,-2 0 1,-3 1-1,-2 1 3,-4 0-3,-2 1 2,-2-3-2,-2 1 1,-2-3-1,0-2 0,-1-1 0,0-2-1,2-4 1,1 0 0,4-1 1,0-1 1,4-1 1,4 0-1,2 0 1,2 3-1,0 0 0,2 1-1,-1 3 0,0 0-1,-1 3 1,-3 1 1,-1 1-4,-2 0-120,0-5-23,-5 6-3,1-6-26,4 0-2</inkml:trace>
  <inkml:trace contextRef="#ctx0" brushRef="#br2" timeOffset="2771.4987">-1574-371 60,'1'-4'108,"-1"4"-19,4-8 4,-3 4 5,-1-2-9,0-1-10,0 0-11,-2-1-16,0-1-15,-2-1-17,1 0-16,-1-2-7,0 1 2,0-1 1,0 2 0,0-1 0,1 1-1,-1 2 2,1 1-1,-2 1 2,3 1-2,-1 1 2,3 4-1,-4-4 2,4 4-1,-4-2-1,4 2 2,-4-1-2,4 1-1,-3-1 0,3 1 0,-3-1 0,3 1 0,0 0 3,-5 0 1,5 0 1,-3 0-1,3 0-3,-4 0-24,4 0-73,-4 0-50,0-4-25,4 4-4,-2-5-5,2 5 146</inkml:trace>
  <inkml:trace contextRef="#ctx0" brushRef="#br2" timeOffset="24881.0009">-1685-724 234,'1'4'152,"-1"-4"-28,0 0-36,0 0-23,0 0-26,0 0-6,0 0-5,-4-3-25,4 3-1,-4-4 0,4 4-1,-7-7 0,3 4 0,-1 0 0,0 0 1,-1 1-1,0 0 0,0 0 1,0 2-1,0 0 0,0 0 0,0 2-1,1-1 0,-1 0 0,0 0 0,0-1-1,0 2 0,0-2 1,-1 1-1,1-1 1,-2 1 0,1-1 0,-1 2 0,0-1 1,-1 2-1,0-2 2,1 1-2,0 0 1,1 0 0,0-1 0,2 1 0,0-1 1,2 1-2,3-2 0,-4 3-1,4-3 0,0 0-1,0 0 0,7 2 0,-3-2-1,2 0 0,1 0 2,1 0-1,-1 0 1,1 0 0,1 0-1,-1 1 2,1-1-1,-1 0 1,0 0-1,-1 0 1,1 0 0,-2 0 1,1 0 0,-1 0-1,-1 0 0,-1-1 0,0 1 0,0-1 0,-4 1-1,5-2 1,-5 2 0,0 0 1,4-2-1,-4 2 1,0 0 0,0 0 0,-5-4 0,5 4-1,-7-2 1,3 0-2,-1 1 1,-1-1-1,1 0 1,-1 1-1,1 0 0,-1 1 1,0-1-1,1 1 1,-1 0 0,0 1-1,1 0 2,-1-1-2,1 1 2,-1 1-1,1-2 0,0 2 0,0-2 0,0 1 0,-1 0 0,2 1-1,-1-1 1,0 0 0,1 0-1,0 2 1,-1-2 0,1 1 0,0-1-1,0 1 1,0-1 0,1 1-1,-1-1 1,1 1 0,3-2 0,-6 4 0,6-4 0,-4 3 0,4-3 0,-5 2 1,5-2 0,-5 2-1,5-2 1,-5 0 0,5 0 0,-5 1 0,5-1 0,-5 3-1,5-3 1,-4 4-1,4-4 0,-4 3-1,4-3 1,-5 4 0,5-4 0,-4 3-1,4-3 1,-5 4-1,5-4 1,-5 4 0,5-4 0,-4 6 0,4-6-1,-5 5 1,5-5 0,-5 4 0,5-4-1,-5 4 2,5-4-1,-5 3-1,5-3 1,-5 3 0,5-3 0,-4 4 0,4-4 0,-4 5 0,3-2 0,1-3 0,-5 6 0,5-6 0,-4 7 0,4-7-1,-4 5 1,4-5-1,-3 3 1,3-3 0,-3 4 0,3-4-1,-2 6 1,0-2 1,0-1-1,0 1 0,0 1-2,0-2 2,0 1-2,2-4 3,-3 6-4,3-6 3,-3 5-4,3-5 4,-2 4-1,2-4 0,-4 5 1,4-5-1,-3 6 1,1-3 0,2-3 0,-3 5-1,3-5 1,-2 6 0,2-6 1,-2 5-2,2-1 1,-2-1 0,2 1 0,-1 0-1,0 0 2,1 0-1,-1 1 0,1-1-1,-1 0 2,1-1-2,0 1 1,0-4 0,0 6 0,0-6-1,0 5 1,0-5-1,0 5 1,0-5-1,0 5 1,0-5 0,-2 6-1,2-6 1,0 5-1,0-5 1,-2 5 0,2-5-1,0 4 1,0-4-1,0 4 1,0-4-1,2 5 1,-2-5 0,0 5 0,0-2 0,2 1 0,-2-1 0,2 2 0,-1-2 0,0 1-1,1 0 1,-1-1-1,1 1 1,-1 0-1,1-1 4,-1 0-4,1 1 3,-2-4-2,4 5 3,-4-5-4,3 6 3,-1-3-3,-2-3 0,4 6 0,-2-2 1,-2-4-1,4 6 0,-4-6 1,3 5-1,-3-5 1,3 5-1,-3-5 1,2 4-1,-2-4 1,3 3-1,-3-3 1,3 4 0,-3-4 0,4 4-1,-4-4 1,6 6 0,-6-6 0,5 6-1,-5-6 0,5 6 1,-5-6 0,6 5 0,-6-5-1,7 5 1,-3-3 0,-1 0 0,0 0 1,-3-2-1,7 4 0,-7-4 0,5 5 0,-5-5 0,5 5 0,-5-5 0,5 5-1,-5-5 1,6 5-1,-6-5 1,6 4-1,-6-4 1,6 5-1,-6-5 1,6 4-1,-6-4 1,5 4 0,-5-4-1,5 4 1,-5-4 0,6 3 0,-6-3-1,5 3 1,-1-2 0,-4-1 0,6 3-1,-6-3 1,6 2 0,-3 0 0,-3-2 0,7 2 1,-4-1-1,1 0 1,-1 1 0,1-1 0,0 0-1,-1 1 1,0-1-1,1 1 1,-4-2-2,6 4 2,-2-2-1,-1 1 0,0 0 0,1-1 0,-1 1 0,0-1 0,1 0 0,-1 0 0,1-1 0,-1-1 0,1 0 0,0 0 0,0 2 0,0-2 0,0 1 1,0-1 0,1 1-1,-1 1 1,1 0 0,0-2 1,-1 2 2,1-1-3,-1 0 4,1 0-4,-1 1 3,1-2-2,0 2 3,-1-1-4,1 1 0,0-1 0,1 1 0,-1 0-1,0 0 1,0-1-1,1 1 0,-1-1 1,0 1-1,0-1 0,1 0 0,-2 1 0,1-2 0,0 1 0,0-1-1,0 0 1,0 0 1,1 0-1,-2 0 1,2-1-1,-1 1 1,1-3 0,-1 2 0,1 0 0,-2 0 0,2 0 0,0-1-1,-2 1 1,2 0-1,-1-1 0,1 0 0,-1 0 0,0 0-3,1 0 3,-2-1-3,1 1 3,0 0-3,-1 1 4,1-1-3,-1 0 2,0 1 1,-1 0-1,1-1 1,-4 2-1,6-3 1,-6 3-1,6-3 1,-2 2 0,0-2-1,-1 0 1,1 1 0,0 0-1,-1 0 1,-3 2-1,6-4 0,-6 4 0,5-3 1,-5 3-1,5-5 1,-5 5 0,4-6 0,-4 6 0,5-5 0,-5 5-1,5-6 0,-5 6 0,3-4 0,-3 4-1,4-6 1,-4 6 0,3-6 1,-1 2-1,-1 1 1,1-1 0,0-1 1,-1 0-1,0 1 0,-1 0-1,0-1 2,1 1-2,-1-2 2,0 2-1,0-2 1,0 1-2,0 0 3,1 0-2,-1 1 0,0 0 0,0 4 0,0-5 0,0 5 1,-1-4-1,1 4-1,-2-5 1,2 5-1,-1-6 3,1 6-3,-2-6 2,2 2-3,-1 0 3,1-1-3,-1 0 4,1 0-3,-2 0 0,2 1 0,-1-1 0,1 0 1,-1 1-1,1 1 1,-2-1-1,1 1 0,0-1-1,0 1 1,1 3 0,-3-6 0,2 2 0,0 1 0,-1-1-1,1 1 1,0-1 0,-1 0 0,2 0 0,-2 0 0,2 0 0,0 4 1,-4-6-1,4 6 0,-2-5 0,2 5 0,-2-7-1,2 7 1,-2-5 0,1 2 0,1 3 0,-3-6 0,3 6 0,-3-6 1,3 6-1,-4-5 0,4 5 0,-4-5 0,4 5 0,-3-4 0,3 4-1,-2-4 1,2 4 0,-2-4 1,2 4-2,-3-4 2,3 4-1,-3-3 0,3 3 0,-4-4 0,4 4 0,-3-4-1,3 4 1,-2-4 0,2 4 0,-2-5 1,2 5-1,-2-4 1,2 4-1,-2-3 1,2 3 0,0 0-1,-4-5 3,4 5-3,-4-3 1,4 3-1,-3-3 1,3 3-3,-2-4 2,2 4-2,-2-3 1,2 3-2,-1-4 3,1 4-3,-2-3 3,2 3-1,0-4 1,0 4 0,0-4-1,0 4 1,0-5 0,0 5 0,0-4 0,0 4 0,0-3 0,0 3 0,0-4 0,0 4 0,0-4-1,0 4 1,0-4-1,0 4 1,0-4-1,0 4 1,0-3-1,0 3 2,0-4-2,0 4 1,0-5 0,0 5 0,0-4 0,0 4 0,0-4 0,0 4 1,-2-4-1,2 4 1,-2-4-1,2 4 0,-1-4 0,1 4 0,-2-4 0,2 4 0,-2-5 0,2 5 0,-2-4 0,2 4 0,-3-3 1,3 3-1,-4-3 1,4 3 0,-4-2 0,4 2 0,-5-2 0,5 2-1,-5-2 0,5 2 1,-5-1-1,5 1 0,-4-3 0,4 3 0,-5-1 0,5 1 1,-4-3-2,4 3 1,-3-1 0,3 1-1,-4-2 1,4 2-1,-3-1 0,3 1 1,-3-3 0,3 3-1,0 0 1,-4-3 0,4 3 0,0 0 0,-4-2 0,4 2 1,0 0-1,-4-3-1,4 3 1,0 0 0,-4-5-1,4 5 1,-4-4-1,4 4 1,-4-4 0,4 4 0,-4-3 0,4 3 1,-5-2-1,5 2 0,-5-2 0,5 2-1,-5-2 1,5 2-1,-5-1 0,5 1 1,-4-3 0,4 3 0,-4-1 0,4 1 0,-4-2 0,4 2 0,-5-1 0,5 1-1,-5-1 1,5 1-1,-4-2 1,4 2-1,-5-1 1,5 1 0,-6-1 0,6 1 1,-6 0 0,2 0 0,1 1 0,0-1-1,-1 1 0,1-1 0,3 0 0,-4 2-1,4-2 1,0 0-1,0 0 2,-4 0-1,4 0 1,0 0 0,0 0 0,-3 0-1,3 0 0,0 0-1,-5 0 0,5 0-1,-3-2 1,3 2-1,0 0 1,-4-1 1,4 1-1,0 0 2,-4-1 0,4 1 0,0 0 0,-5 0 1,5 0-1,-3 0 0,3 0 1,-3 0 0,3 0 3,-5 0-1,5 0-2,-5 0-111,5 0-31,-6 0-7,6 0-2,-5 0-8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6:36.139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681 1662 2306,'9'-5'2402,"-9"5"-544,0 0-64,10-5 160,-10 5 96,0 0-96,9-7-193,-9 7-95,0 0-289,10-8-128,-10 8-416,9-7-481,-9 7-288,12-8-32,-12 8-32,9-9 33,-9 9-1,10-7 32,-10 7-32,12-8-32,-12 8 32,10-8-32,-10 8 32,13-8-64,-13 8 64,12-9-64,-12 9 32,10-9 32,-10 9-32,10-9 0,-10 9 0,9-8 0,-9 8 0,9-9 0,-9 9 0,8-7 0,-8 7 0,9-7 0,-9 7 32,6-7-64,-6 7 32,8-9 0,-8 9 0,9-7 0,-9 7 0,6-9-32,-6 9 64,9-9 0,-9 9 0,11-9-32,-11 9 32,9-7-32,-9 7 0,9-6 32,-9 6-32,7-6 0,-7 6 0,9-7 0,-9 7 0,11-9 0,-11 9 0,9-8 0,-9 8 0,9-8 0,-9 8 0,8-8-32,-8 8 96,8-8-64,-8 8 32,11-7-64,-11 7 64,11-11-64,-11 11 64,13-9-32,-13 9-32,13-9 64,-13 9-32,9-7 32,-9 7-32,11-8 32,-11 8-32,12-8 0,-12 8 32,11-7-32,-11 7 32,12-8-64,-12 8 64,13-8 0,-13 8 0,11-7-32,-11 7 0,12-5 0,-12 5 0,9-8 0,-9 8-32,12-8 32,-12 8 0,11-8 0,-11 8 32,9-7-32,-9 7 32,10-8-32,-10 8 0,11-7 32,-11 7-32,12-6 0,-12 6-2690,13-5-1442,-13 5-705,9-5 33,-9 5-193,0 0 4132</inkml:trace>
  <inkml:trace contextRef="#ctx0" brushRef="#br0" timeOffset="-3396">641 551 7463,'0'0'2466,"0"0"-191,9-4-193,-9 4-321,6-5-319,-6 5-161,8-7-160,-8 7-32,8-8-160,-8 8-353,9-7-512,-9 7-32,9-9 0,-9 9 0,9-9 0,-9 9-32,10-10 0,-10 10 32,9-12-32,-9 12 33,11-10-33,-11 10 32,11-8-32,-11 8 32,9-10-32,-9 10 0,8-9 32,-8 9-32,7-8 32,-7 8-32,8-9 0,-8 9 32,9-8 0,-9 8 0,6-6-32,-6 6 0,7-8 32,-7 8-32,8-5 0,-8 5 0,7-7 0,-7 7 0,7-7 0,-7 7 0,10-8 32,-10 8-32,9-7 0,-9 7 0,9-8 32,-9 8-32,8-7 32,-8 7 0,7-7 0,-7 7-32,0 0 0,11-9 32,-11 9-64,6-7 32,-6 7 64,9-6-96,-9 6 96,9-7-96,-9 7 96,9-7-64,-9 7 64,8-6-32,-8 6 0,0 0 0,9-11-32,-9 11 32,9-6-32,-9 6 32,6-7 0,-6 7-32,9-6 0,-9 6 0,8-7-96,-8 7 96,0 0-128,9-8 160,-9 8-160,0 0 128,6-10-128,-6 10 160,0 0-32,11-8 0,-11 8 0,0 0 0,9-10 0,-9 10 0,0 0 0,11-10 0,-11 10 0,9-7 0,-9 7 0,8-9 0,-8 9 0,9-8 0,-9 8 0,9-8 0,-9 8 0,9-8 32,-9 8-32,9-8 0,-9 8 0,9-7 0,-9 7 32,9-7-64,-9 7 32,8-6-32,-8 6 64,6-5-64,-6 5 64,0 0-32,10-6 32,-10 6-32,0 0 32,8-6-32,-8 6 0,0 0 32,9-4-32,-9 4 0,0 0 0,8-5 0,-8 5 0,0 0 64,0 0 32,7-5-1793,-7 5-1923,0 0-896,0 0-289,0 0-127,0 0 1088</inkml:trace>
  <inkml:trace contextRef="#ctx0" brushRef="#br0" timeOffset="1527">1163 81 8200,'0'0'3683,"5"7"-448,-5-7-448,0 0-577,0 9-544,0-9-481,0 0-577,0 8-480,0-8-31,0 8-1,0-8 0,-4 12-32,4-12 32,0 11-32,0-11-32,0 14 0,0-14 32,-1 11-32,1-11 0,0 14-32,0-14 32,0 15-32,-3-8 32,3 1-32,0 1 0,0-1 0,3 0 0,-3 1 128,1-1-96,-1 2 96,4 0-96,-4-1 97,2 1-97,-2 0 96,3 1-64,-3-2-64,0 2 32,4-2-32,-4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 0-32,0-1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0" timeOffset="-1641">590 38 7207,'0'0'3459,"10"0"-544,-10 0-417,0 0-416,9-3-352,-9 3-385,10-2-352,-10 2-352,12-4-609,-12 4-32,11-2-32,-11 2 64,14-2-32,-6 2 0,0 0 0,0-4 0,-1 4 0,0 0 0,2-2 0,-3 2 0,3 0 0,-9 0 0,14-3 32,-14 3-32,16 0 0,-9-4 0,0 4 0,1-1 0,-8 1-32,15 0 64,-15 0-32,13 0 32,-13 0-32,11-3 32,-11 3-32,14 0 0,-14 0 32,12 0-32,-12 0 0,13-3 0,-13 3 0,11 0 0,-11 0 32,11-2-32,-11 2-32,10 0 64,-2 0-64,-8 0 32,11 0 0,-3-2 32,-8 2-64,13 0 64,-4 0 0,-3 0-32,-6 0 32,13 2-32,-13-2 0,10 0 0,-10 0 0,11 0-32,-11 0 32,9 2 0,-9-2 0,7 0 0,-7 0-32,9 0 32,-9 0 0,9 0 0,-9 0 0,8-2 0,-8 2 0,9 0 32,-9 0-32,0 0 32,10 0-32,-10 0 0,0 0 0,11 0 0,-11 0 0,7 0 0,-7 0 0,7 2 0,-7-2 32,9 0-32,-9 0 0,6 0 0,-6 0 32,8 0-32,-8 0 32,8 3-32,-8-3 0,9 0 0,-9 0 0,10 4 32,-10-4-32,11 3 0,-11-3 32,12 4-32,-12-4 32,13 2 0,-13-2 0,11 6-32,-11-6-2851,11 2-1601,-11-2-416,0 0-65,0 0-96,0 0 3780</inkml:trace>
  <inkml:trace contextRef="#ctx0" brushRef="#br0" timeOffset="-5082">1 532 3267,'7'0'2114,"-7"0"-256,0 0-32,0 0 159,0 0 161,0 0-256,8-9-128,-8 9-161,0 0-159,0 0-225,9-5-384,-9 5-417,0 0-416,8-7 32,-8 7-32,0 0 0,11-7 32,-11 7-32,7-8 0,-7 8 0,8-8 32,-8 8-32,10-8 0,-10 8 0,9-8 32,-9 8-32,11-9 0,-11 9 0,11-9 0,-11 9 0,9-9 32,-9 9-32,10-9 32,-10 9-32,9-10 0,-9 10 0,9-8 0,-9 8 32,9-9-32,-9 9 0,11-8 0,-11 8-32,10-7 64,-10 7-32,10-8 0,-10 8 0,9-8 0,-9 8 0,10-7 0,-10 7 0,8-9 0,-8 9 0,9-7 0,-9 7 0,9-9 0,-9 9 0,9-8 32,-9 8-32,10-9 0,-10 9 32,10-8-32,-10 8 0,11-9 32,-11 9-32,12-11 0,-12 11 0,12-9 32,-12 9-32,12-10-96,-12 10 64,10-13-64,-10 13 96,11-10-96,-11 10 128,11-11-128,-11 11 96,9-9 0,-9 9 32,10-9 0,-10 9-32,10-9 64,-10 9-64,9-8 32,-9 8-32,8-8 32,-8 8 0,8-7 0,-8 7-32,8-7 0,-8 7-32,6-7 32,-6 7 0,8-8 32,-8 8-32,9-7 0,-9 7 0,9-8 64,-9 8-64,9-9 64,-9 9-64,9-7 65,-9 7-33,12-9 0,-12 9 0,11-10 0,-11 10 0,10-8 0,-10 8 32,10-9-32,-10 9-32,12-10 32,-12 10-32,13-11 32,-13 11-32,13-14 0,-4 7 0,-9 7 32,13-11-32,-13 11 32,11-12 0,-11 12 0,9-8 96,-9 8-1409,0 0-2178,0 0-930,8 6-479,-8-6-33,-4 15 417</inkml:trace>
  <inkml:trace contextRef="#ctx0" brushRef="#br0" timeOffset="-10897">37 543 12364,'0'0'3907,"0"0"-672,0 0-672,0 0-609,0 0-865,0 0-1057,0 0-32,0 0 0,9 0-32,-9 0 0,0 0 32,9 0-32,-9 0 32,8 0-64,-8 0 64,10 0-64,-10 0 32,12 0 32,-12 0-65,15-5 65,-15 5-32,13-3 32,-6 3-32,-7 0 64,14-2-32,-14 2-32,12-3 32,-12 3 0,14 0-32,-14 0 32,13-3 32,-13 3-64,12 0 32,-12 0 0,12-2 32,-12 2-32,11 0 0,-11 0 0,12 0 0,-12 0 0,10 0 0,-10 0 0,12 0 0,-12 0-32,12 0 32,-12 0 0,12 0 0,-12 0 0,11-4 0,-11 4-32,10 0 64,-10 0-32,9 0 0,-9 0 0,11 0 32,-11 0-32,9 0 0,-9 0 0,10 0 0,-10 0 32,10 0 0,-10 0 1,11 4-1,-11-4 0,10 2 0,-10-2 0,9 4-32,-9-4 0,9 3 0,-9-3-32,9 0 32,-9 0-64,9 1 64,-9-1 0,8 0-32,-8 0 32,9 0 32,-9 0-64,10 0 32,-10 0 32,10 0-64,-10 0 64,9 0-64,-9 0 64,12 0-32,-12 0 0,11 0 0,-11 0 0,11 0 0,-11 0 0,10 0 0,-10 0 32,8 0-32,-8 0 0,6 3 0,-6-3 0,9 0 32,-9 0-32,8 0 32,-8 0-32,9 0 0,-9 0 0,9 0 0,-9 0 32,9 0-64,-9 0 32,9 0 32,-9 0-32,9 0-32,-9 0 32,9 0 0,-9 0 0,7 0 0,-7 0 32,0 0 0,9 0 0,-9 0 0,0 0 32,8 3 0,-8-3-32,0 0 0,8 0 0,-8 0 32,0 0 32,0 0-32,9 7 32,-9-7 0,0 0 0,5 8 1,-5-8-1,0 0-32,4 8-32,-4-8-32,0 0 32,0 0-32,0 0 32,1 8 0,-1-8 0,0 0 0,0 0 0,0 0 0,0 8 32,0-8-64,0 0 32,0 7 0,0-7 0,0 0-32,-2 10 32,2-10-32,0 0 32,-3 10-32,3-10 0,0 8 0,0-8-32,-3 11 32,3-11 0,0 9-32,0-9 32,0 12 0,0-12 0,0 13-32,0-13 32,0 12-32,0-12 32,3 11-32,-3-11 32,0 13 0,0-13 32,4 10-64,-4-10 32,0 13-32,0-13 32,1 11-64,-1-11 64,0 12-64,0-12-96,4 13 128,-4-5-96,0-8 96,0 13-129,0-13 161,1 15-160,-1-8 128,0-7 0,0 13 0,0-13 64,5 12-64,-5-12 32,0 13 0,0-13 0,3 12-32,-3-12 32,0 12 0,0-12-32,0 11 32,0-11 0,0 12-32,0-12 32,0 13 0,0-13-32,0 14 32,0-5 32,1-2-64,-1 1 32,0 2-32,0-2 32,0-1 0,3 2 32,-3-2-64,0 1 0,0 0 32,0-1-32,0-7 32,5 14 0,-5-5-32,0-2 32,1 2 32,-1 0-32,0-1 0,3 0 32,-3 0-64,0 0 32,0-8 0,4 14 0,-4-14-32,1 13 32,-1-13 0,0 13 0,0-13 32,5 13 0,-5-13-32,0 12 0,0-12-32,0 11 32,0-11 64,1 13-64,-1-13 32,0 10-32,0-10 96,3 13-160,-3-13 128,0 13-96,0-13 0,0 13 0,0-13 0,0 14 0,0-14 0,-3 11 64,3-11-32,0 11 0,0-11 0,-2 11 0,2-11 0,0 10 0,0-10 0,0 10-32,0-10 32,0 9 0,0-9 0,0 9 0,0-9-32,-4 10 32,4-10-32,0 13 32,0-13-32,-1 10 32,1-10 0,0 13 0,0-13-32,0 13 32,0-13 0,0 12 32,0-12-32,0 14 0,-4-6 0,4-8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0-127,-10-3 3363</inkml:trace>
  <inkml:trace contextRef="#ctx0" brushRef="#br0" timeOffset="-12782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3 0,0-2-32,0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1" timeOffset="28527">510 658 3555,'0'0'1890,"0"0"-128,0 0-193,0 0 33,0 0 127,0 0 385,0 0 97,0 0-97,0 0-193,0 0-31,0 0-224,-9 5-289,9-5-480,-10 0-545,10 0-352,-13 2 32,13-2-64,-13 0 32,4 0 0,2 2-32,0-2 32,7 0-32,-13 0 64,13 0-64,-13 0 32,13 0 0,-12 3-32,12-3 32,-11 0-32,11 0 32,-12 0-32,12 0 32,-10 0-32,10 0 64,-9 0-32,9 0 0,-13 4 0,13-4 0,-11 0 0,3 2 0,8-2 0,-14 0-32,14 0 0,-12 2 32,12-2-32,-10 0 0,10 0 0,-12 0 0,12 0 0,-11 0 32,11 0-32,-10 0 32,10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29392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31,0 0-32,2 0 32,-1 0-63,-8 0-33,14 3-32,-14-3-128,11 3-96,-11-3-64,12 0-32,-12 0-129,12 2 1,-12-2 0,12 0 0,-12 0-1,14 0 65,-7 0 64,-7 0 0,13 4 128,-13-4 32,13 0 64,-13 0 0,11 4 0,-11-4-32,12 0-32,-12 0-32,13 0 32,-13 0 0,11 0 0,-11 0 64,12 0 0,-12 0 96,13 0 0,-13 0 33,14 0-33,-14 0-64,12-3 0,-12 3-32,12 0-32,-12 0 0,12 0 0,-12 0 0,8 0 32,-8 0 0,10 0-32,-10 0 0,9 0 0,-9 0-32,10 3-32,-10-3 0,11 0 0,-11 0-32,9 0 32,-9 0 32,7 3-32,-7-3 0,0 0-32,9 0 32,-9 0 0,0 0 0,8 0 32,-8 0 0,0 0 32,0 0 0,6-9-32,-6 9-352,0-11-801,0 3-577,0 8-1025,-5-15-608,5 15-673,-9-10-224,9 10 3940</inkml:trace>
  <inkml:trace contextRef="#ctx0" brushRef="#br1" timeOffset="30763">516 866 5637,'-7'7'2627,"7"-7"-193,0 0-224,-12 0-320,12 0-256,-10 0-353,10 0-384,-16 0-449,7 0-288,-1 0-160,1 0 64,-1-2-32,1 2 0,0 0 0,0 0-64,0 0 0,0 0 0,1 0 0,0 0-32,0 0 32,8 0-32,-15 2 32,15-2 0,-13 0-32,13 0 0,-12 0-32,12 0 0,-12 0-64,12 0-1,-13 0-63,13 0 0,-13-2 0,13 2-65,-11 0-31,11 0-64,-12 0-65,12 0-191,-10 0-97,10 0-96,-11-2-64,11 2-31,-9 0 95,9 0 0,-11 0 160,11 0 193,-9 0 128,9 0 159,-8-4 97,8 4 64,-6 0-96,6 0-128,0 0-160,-12 0-97,12 0-128,0 0-127,-9 0-97,9 0-160,0 0-32,-9 0-160,9 0 0,0 0 576,0 0 641</inkml:trace>
  <inkml:trace contextRef="#ctx0" brushRef="#br1" timeOffset="31436">145 880 961,'0'0'929,"0"0"-449,-5 8-256,5-8-63,-3 9 159,3-9 224,-3 11 161,3-11 96,0 9 0,0-9 31,0 8 1,0-8-32,0 0-225,6 8-223,-6-8-65,0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4-191,-12-4-129,10 3 0,-10-3-32,14 0 0,-14 0 0,12 2 32,-12-2 0,14 0 0,-14 0 0,12 4-32,-12-4 0,11 2-32,-11-2 0,10 0 32,-10 0-32,12 3 32,-12-3-32,9 3 32,-9-3-32,10 0 32,-10 0-32,9 4 32,-9-4-32,9 0 0,-9 0 0,0 0 0,10 4 32,-10-4-32,0 0 32,0 0 0,8 0 0,-8 0 0,0 0-32,0 0 32,0 0 32,8-11-32,-8 11-32,0-7 0,0 7 33,0-12-33,0 12 32,-6-12 0,6 12-1890,-6-13-1858,0 5-1216,6 8-546,-9-12-95,9 12 96</inkml:trace>
  <inkml:trace contextRef="#ctx0" brushRef="#br1" timeOffset="33403">123 1053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32,1 0-32,0 0 0,0 0 0,0 0 0,0 0 32,0 0-32,0 0 32,0 0-32,-1 0 0,-1 4 0,2-4 0,0 0 0,0 3 0,2-3 0,-2 0 0,1 2 0,0-2 0,-1 0 32,0 4 0,-1-4-32,1 0 32,-3 2 0,-6-2 0,13 0-32,-13 0 0,13 3-32,-13-3 64,14 0 0,-14 0-32,13 0 32,-13 0-32,9 0 0,-9 0 32,10 0-32,-10 0-32,8 0 32,-8 0 0,9-3 0,-9 3 0,6 0 0,-6 0 32,0 0 0,10-4 0,-10 4 0,0 0 0,6-9 0,-6 9-32,1-11 65,-1 11-1,0-10-1218,0 10-2529,0-13-1314,0 13-448,-7-10 0,7 10 192</inkml:trace>
  <inkml:trace contextRef="#ctx0" brushRef="#br1" timeOffset="32832">502 1070 2306,'-14'3'1730,"14"-3"-289,-17 0-256,11 0-192,-3 0-128,0 0-192,0-3-65,-1 3-63,2 0-97,-2 0-31,1-3-97,-1 3-96,0 0-64,0 0-64,1 0-64,-1 0-32,1 0-32,0 0 0,-1 0-64,-1 0 32,2 0 0,0 0 0,0 0 0,0 0-32,9 0 0,-14 0 0,14 0 0,-14 0-32,14 0-1,-12 0 1,12 0-32,-11-1 32,3 1-64,8 0 0,-13-5-129,13 5-31,-10-3-64,10 3-161,-12-1-160,12 1-192,-10 0-224,10 0-64,-10 0-128,10 0-257,-8 0 65,8 0 1537</inkml:trace>
  <inkml:trace contextRef="#ctx0" brushRef="#br1" timeOffset="26691">592 1331 2178,'0'0'1313,"0"0"-31,0 0 159,0 0 96,0 0 257,-6-7 0,6 7-65,0 0-159,-9 0-193,9 0-192,-9 0-288,9 0-352,-9 0-417,9 0-64,-12 0-32,12 0-32,-13 0 32,13 0-96,-14 0 32,14 0-64,-14 0 0,5 0-65,1 0 65,2 0-32,6 0 64,-15 0 0,15 0 32,-14 0 32,14 0 0,-15 0 0,9 0 0,-2 0 0,-1 0 0,1 0 0,-1 0-32,1 0 64,1 0-32,-2 0 32,9 0-32,-13 0 32,13 0 0,-14 2-32,14-2 0,-14 0 0,14 0 0,-10 3-32,10-3 32,-12 0-64,12 0 0,-14 0 32,14 0-32,-14 3 32,14-3-32,-13 0 32,13 0-32,-12 0 32,12 0-32,-13 2-32,13-2-33,-13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-7501">50 1673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0,10 0-32,-10 0 64,12 0-32,-12 0 32,12 0-32,-12 0 0,11 0 32,-11 0-32,11 0 0,-11 0 0,13 0 0,-13 0-32,10 0 64,-10 0-32,13 3 33,-13-3-33,9 3 32,-9-3-32,10 0 0,-10 0 0,12 3 0,-12-3 32,11 0-32,-3 0 32,-8 0-32,12-2 96,-12 2-64,14 0 0,-14 0 0,9-3 0,-9 3-32,10 0 0,-10 0 32,9 0-64,-9 0 32,9 0 0,-9 0 0,9-3 32,-9 3-64,9 0 64,-9 0-32,9 0 32,-9 0-32,9 0 0,-9 0 32,8 0-32,-8 0 32,7 0-64,-7 0 32,7 0 0,-7 0 0,9 0-32,-9 0 32,8 0 0,-8 0 0,8 0 0,-8 0 0,7 0 32,-7 0-32,10 0-32,-10 0 64,8-2-32,-8 2 0,9 0 64,-9 0 0,0 0 32,8 0-32,-8 0 32,0 0-64,0 0 32,9 7-32,-9-7 0,0 0-32,9 3-32,-9-3 0,9 0-1825,-9 0-2147,0 0-1025,6 4 0,-6-4-192,0 0 2723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8:49.181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3791 0 80,'0'0'66,"-20"5"-1,20-5 9,-26 5 11,12 3-3,-2-4-5,-3 7-3,-4-6-6,2 7-9,-9-2-17,5 0-21,-7 0-21,0 2 1,-5 0 0,2 1 0,-4-1-1,0-2 1,0 2 0,0 1 1,-1-1-1,-1 3-1,-2-2 0,-2 2 0,-2 1 1,0 3 1,-4 0-2,-3 3-2,-4-1 3,-1 2-2,-1 4 3,-3-1-3,-4 1 2,1 2-1,-5-1 1,-1 1 3,-4 6-2,-3 1 2,-4 2-1,-3 6 2,-6 5-2,-4-1 2,-2 5-3,-5 3 2,-1-2-2,-6 8 1,-3-3 1,-5 1-2,-4 2 0,-2-2-1,-1 5 2,4-5-2,2 2 0,2-7-1,13-6-8,8-8-16,14-1-42,11-9-27,11-8-40,14 1-22,9-13-13,17-2-2,5-9 131</inkml:trace>
  <inkml:trace contextRef="#ctx0" brushRef="#br0" timeOffset="1">327 1753 243,'-21'5'108,"-8"-5"-16,-1 6-7,-1-3-12,-7-3-14,4 0-7,-4 0-9,6 0-7,-3-3-10,6 3-7,0-8-18,4 5 0,5-6 1,4 2-1,16 7 3,-16-25-1,16 6 1,8 1-1,9-1-7,-1-6-88,3-1-60,5 8-17,-9-7-3,2 12-3,-9-4 84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8:49.183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0 2 321,'0'0'152,"11"16"-40,-11-16-19,21 15-25,-6-5-34,3 0-31,-1-2-1,5 2 0,1 2-1,4-1 0,0 2 1,2-1-1,5 4 1,1-1-2,4 2 3,3-1-4,4 1-4,1 5 4,7-4-3,1 6 2,3-4-2,6 2 2,1 5-4,4-2 6,2 1 2,6 0-1,1 4 1,2-1 0,2 5 0,3 2 1,2 3 1,2-4-3,1 4 2,1 0-1,4 1 1,-3 1-2,2 0 3,0-1-2,0 0 2,-3 4 0,-1 1-2,1 3 2,-3-3-2,-2 0 2,-2 3-3,-3-4 3,-3-3-3,-3-1 0,0-8 0,-7 2-1,-6-10-6,-3 0-70,-9-3-55,-9-11-25,-1 2-15,-18-12-7,-2 9 64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8:49.184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99 2 216,'0'0'156,"0"0"-30,0 0-28,19 12-20,-19-12-14,17 9-15,-17-9-20,19 15-18,-7-3-10,-12-12 1,25 26-2,-12-11-1,1-1 1,1 1 0,-3 1-1,1-1 0,-5-2 2,-8-13-3,12 24 0,-12-24 0,0 14 0,0-14 2,-16 12-3,-1-8 2,-1 1 0,-6 1 1,-4-3 0,-1 1 2,-1-4-3,-1 0-92,2 0-70,11 0-12,-2-6-3,20 6-2,-18-16 153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8:49.185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-1250 2613 103,'0'0'105,"0"0"-33,0 0-12,-20 15 6,20-15-5,-23 13-3,23-13 3,-30 25-2,14-9-4,-10 3-4,2 6-26,-8 3-24,-3 3-2,-6 3 3,-10 7-3,-1 2 4,-7 4 2,-4 6-2,-4 4 2,-4 5-3,0-2 2,2 0-2,7-2 1,5-10-2,5 1 2,6-11-3,6-8-19,15-9-68,2-3-49,7-12-19,16-6-16,-13 8 2,13-8 98</inkml:trace>
  <inkml:trace contextRef="#ctx0" brushRef="#br0" timeOffset="1">-2294 3357 39,'0'0'69,"0"0"-23,0 16-7,0-16 0,-8 15 11,8-15 11,-16 22 14,6-7 0,0-1-2,-4 0-6,2 5-9,-1-5-12,3 4-13,0-2-13,4-1-12,6 0-1,0-1-4,0-14 4,15 24-5,-15-24 3,28 13 0,-9-13-2,2 0-2,2 0-83,-3-12-66,-4 1-22,7 2-3,-13-5-1,7 7 90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9:43.979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1120 2821 251,'0'0'163,"0"0"-40,0 0-31,0 0-35,16 12-28,-16-12-19,14 11-7,-14-11-2,23 15 0,-7 0 1,0 4-1,3 3 0,3 8 0,2 2 1,-1 7-1,3 4 2,-2 6-2,-2-3 2,1 4-2,-6-7 1,3-3-80,-8-8-71,-6-11-20,3-5-4,-9-16-1,0 0 169</inkml:trace>
  <inkml:trace contextRef="#ctx0" brushRef="#br0" timeOffset="1">1509 3218 56,'0'0'86,"0"0"-19,0 14 5,0-14 4,6 13-5,-6-13-1,5 26-3,-1-9-1,-4 2-8,6 7-13,-6 0-27,0-1-15,0 0-2,-7-5 0,1 0 1,-3-6-1,9-14 0,-25 13-1,9-13-1,-3-10-61,1-1-82,2 6-29,-4-10 0,20 15-4,-29-28 146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9:48.507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1991 2570 119,'24'17'112,"-24"-17"-33,16 6-20,-16-6-2,26 8-1,-10 2-3,0-5-1,8 7 1,-7-1-4,10 6-9,-1-1-9,4 9-22,4-1-8,2 3-4,3 1 2,2 3-2,5-2 4,3 3 3,1 3-2,2-5 2,1 7-2,0-3 2,4 3-1,2 1 2,-1-2-2,0 3 1,0 0-1,0 1-1,1-6 0,-1 3 1,-8-2-2,-2-4 0,-3-2-45,-8-4-58,-7-9-51,-2 2-22,-12-10-1,-3-1 19</inkml:trace>
  <inkml:trace contextRef="#ctx0" brushRef="#br0" timeOffset="1">3374 3339 171,'0'0'126,"0"0"-14,0 0-26,21 9-14,-21-9-9,19 10-9,-19-10-11,20 18-11,-20-18-13,12 23-15,-8-7-2,-4-1 1,0 5-2,0-3 2,-4 0-2,-2 3 2,-4-3-3,0-2-4,-4-2 4,-2-2-4,0-7 5,-1-4-7,1-9-117,-1 5-50,-6-10-1,7 4-2,-8-9 40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1:09:50.885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-246 3495 303,'6'13'129,"-6"-13"-24,0 0-14,-7 19-18,1-6-20,6-13-21,-24 25-34,9-10 3,-1 0-4,-2-2 3,-2-1-3,1-8 3,2-4 0,1 0 0,0-8 4,2-3-5,4-4 5,3-1-5,2-3-2,5 1-109,0 4-52,0-2-9,0 16-5,0-30 23</inkml:trace>
  <inkml:trace contextRef="#ctx0" brushRef="#br0" timeOffset="1">-29 2838 343,'0'0'134,"11"13"-40,-11-13-28,0 0-22,-12 20-13,8-8-9,-8 6-16,1 1-1,-5 8-3,-3 6 2,0 4-2,-3 6 1,-3 8 0,0 4 0,-3 2-1,2 1 2,0 0-2,2-7 2,1-1-2,2-8-6,9-5-62,-4-11-65,4-11-33,12-15-9,0 0 2,0 0 104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08:1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52 7111,'0'0'3427,"0"0"-256,0 0-160,0 0-321,0 0-255,0 0-417,0 0-577,0 0-961,0 0-416,0 0 33,-5 15-33,5-15-32,0 16 64,0-7-64,0 1 32,0 1-32,0 1 0,0-1-32,-3-1 0,3 3 32,0-1-32,-4-1-96,4 4-96,-3-2 128,3 4-161,0-2 161,0 3-128,-2-1 96,2 1-128,0 0 224,0 2 32,0 0-64,0-1 64,2 2-32,-2-2 32,0 1-32,0-1 32,0 0-32,0-1 32,-2-1-32,2-2 32,-6 1-32,6-1 0,-5 1 0,5-1 32,-2 1 0,2-2 0,0 2-32,0 2 32,-4-3-32,4 2 32,0-1 0,0-1 0,0 2-32,0-3 32,4 2 32,-4-3 0,0 3 0,3-3-128,-3 2 128,0-2-128,4-2 128,-4 1-128,0 0 64,0 1-64,0-4 64,0 3 0,6-2 0,-6 3 32,0-2-32,2 2 32,-2 0-32,4 0 32,1-1-32,-5 2 64,0-2-64,2-2 32,-2 1-32,0 0 0,0 0 0,0 1 0,0 0 32,4 0 1,-4 1-33,4 2 32,-4-4 0,3 3 0,-3 0-32,5-1 32,-5-2-32,2 2 32,-2 0-32,0-3 32,3 2-32,-3-1 0,0 0 32,0 1 0,4 3-32,-4-1 64,0 2-64,0 0 64,3 1-96,-3 0-96,4 1 64,-2-3-96,-2 1 95,5 0-95,-3-4 96,-2-1-160,0-11 224,6 10-416,-6-10-2916,0 0-1536,-3-12-385,3 3-64,-5-8-128</inkml:trace>
  <inkml:trace contextRef="#ctx0" brushRef="#br0" timeOffset="1668">71 31 12332,'0'0'4548,"0"0"-865,0 0-800,0 0-865,11 4-1025,-11-4-929,0 0 0,14 0-32,-14 0-32,12-4 0,-12 4-32,14-5 0,-14 5 32,17-4 0,-6 1-32,-2-2 32,0 5 0,2-3 0,-3 3-32,2-3 32,1 3 0,-1 0-64,-2 0 64,2-4-64,1 4 0,0 0 0,1 0 0,-2 0 0,-2 0 0,2 0 64,1 0-64,-11 0 64,16 0-32,-16 0 32,18 4-32,-18-4 32,15 0 0,-15 0-33,16 0 33,-16 0-32,17 0 32,-17 0 0,17 3-32,-17-3 32,17 0-32,-17 0 32,16 3 0,-16-3 0,16 5-32,-16-5 32,17 3 0,-17-3 0,19 0 0,-9 0-32,-2 0 32,3 0 0,1 0 0,-1 0 0,-1 0-32,1 0 32,-2 0-32,2 0 0,0 0 32,0 2 0,1-2-32,1 0 32,0 0 0,1 0 32,-3 0-32,1 0 32,2 0-32,-2 0 0,0 0 0,-1 0 0,0 0-32,2 0 32,-2-2-32,1 2 32,-2-3 0,3-2 64,-2 5-64,-1-3 96,2 3 0,-3-5 33,1 5-65,1-4 64,-1 4-64,-10 0-32,16-1 64,-16 1-96,15 0-32,-15 0 0,18 0 32,-18 0-32,16 0 32,-6 0-32,1 0 32,-2 0 0,2 1 0,0-1 0,0 4 0,1-4 0,-1 5 0,1-5-32,0 2 32,-2-2 0,3 4 0,-5-4 32,-8 0-128,15 0-3588,-15 0-1569,0 0-128,0 0-96,-12-4-96</inkml:trace>
  <inkml:trace contextRef="#ctx0" brushRef="#br0" timeOffset="11035">1273 187 2659,'0'0'2049,"0"0"322,0 0 511,0 0-95,0 0-160,0 0 31,0 0-192,0 0-127,0 0-674,0 0-704,3 11-993,-3-11 96,0 0-128,0 12 96,0-12-96,-3 11-192,3-11 288,0 13-224,0-13 192,0 14-225,0-14 257,0 14-288,0-14 256,-4 17 0,4-17-32,0 14 64,0-14-64,0 14 32,0-14-32,-3 13 32,3-13 0,0 14 0,0-14-32,0 15 32,0-15 0,0 17 32,3-9-32,-3-8 0,0 19 0,0-19 32,0 18-32,0-18 0,4 18 0,-4-18 0,0 17 0,0-17 32,0 17-32,0-17 32,0 19-32,0-10 0,0 3 0,0-1 0,0 0 0,0 0 0,0 1 0,0-2 0,0 1 0,2 0 32,-2-1-32,0 0 0,0-1 0,0 1 0,0-10 0,0 17 0,0-17 0,0 15 0,0-15 0,0 18 64,0-9-32,4 2 0,-4 1 32,0 0-32,0-1 33,0 1-33,0-2 0,0 1 0,0 2 32,0-3-32,0 4 32,0-2-128,0 3 64,3-1-64,-3 0 96,0 1-96,3-3 64,-3 1-64,0-2 32,0 2 96,0-3-96,0 1 64,0-1-64,0 1 32,0 0 0,0 2 0,0-1 0,0 1 0,0 0 0,0 0 32,0 1-32,0 0 32,0 0-64,0-1 64,0 3-64,0-2 0,3 2 0,0-3 32,-3 6-32,5-4 64,0 0-64,-1 2 96,-1-2-64,1 1 32,-1-2 0,-3 0 32,4-1-64,-4-2 64,0 0-64,3-1 32,-3 1-32,0 0 0,5-2 32,-5 2 0,0 1-64,3-1 64,-3 1-64,0-2-96,0 1 96,0 2-96,0-4 96,0-9-129,0 16 129,0-16-224,0 0-4036,0 0-961,0-16-96,0 5-64,-8-10 1313</inkml:trace>
  <inkml:trace contextRef="#ctx0" brushRef="#br0" timeOffset="4096">87 1461 5285,'0'0'3972,"0"0"-513,0 0-320,13 4-448,-13-4-193,11 0-416,-11 0-449,16 5-928,-16-5-673,16 0 32,-6 0-64,0-4 32,1 4-32,0-3 0,1 1 0,0 2 0,3-4 0,-1 4 32,1-3-32,-2 3 32,2-3-32,-1 3 0,-2-4 32,3 1-32,-4 3-32,2-3 32,-1 3 0,1-5 0,0 5 0,0-3 0,1 3 0,1 0 0,0-3 0,3 3 0,0 0 0,0 0 0,1 0 32,-2 0-64,0 0 32,1 0 0,-5 0-32,5 0 0,-7 0 0,4 0 32,-1 0 0,-2 0-32,0 0 0,3 0 32,-3 3 0,0-3 0,0 3 32,0-3-32,1 3-32,-2-3 64,2 3-64,-2-3 0,3 3 32,-3-3 0,2 0-32,1 0 32,-2 0 0,1 4 0,-1-4 0,0 0 0,-2 0 0,2 0 0,-1 0-32,0 0 32,1 0-32,-1 0 32,1 0 0,0 0-32,1 0 32,-1 0-32,-1 0 32,2 0-32,-2 0 32,0 0-32,1 0 32,0 0-32,2 0 32,-2 0-32,2 0 32,1 0 0,1 0 0,1 0-32,0 2 0,-2-2 32,3 0-32,-1 3 0,0-3 32,-2 5-32,-2-2-801,-5-3-3523,-8 0-1025,0 0 32,0 0-225,0 0 2051</inkml:trace>
  <inkml:trace contextRef="#ctx0" brushRef="#br0" timeOffset="12764">1024 56 10730,'0'0'3395,"0"0"-352,0 0-512,0 0-449,0 0-705,0 0-672,0 0-577,0 0-32,0 14 0,0-14-32,-4 13-32,0-3 32,1 1 0,0-1-32,0 2-32,1 1 32,-2-1-64,1-2 32,3 0-128,0-10 128,-5 20-160,5-20 192,0 13-128,0-13 128,0 0-96,8 12 128,-8-12 32,9 5-32,-9-5 0,12 0-32,-12 0 0,14 0 0,-14 0-32,14-8 0,-14 8 0,17-4 0,-17 4 96,17-6-96,-17 6 128,16-4-160,-5 4 0,0 0 32,-2 0 0,4 0-32,-3 0-96,6 4 128,-4-2-160,3-2 128,-2 7 0,0-3 0,0 1 0,-4-2 32,-9-3-64,15 0-3011,-15 0-1634,0 0-544,-3-6 193,3 6-321,-20-8 4772</inkml:trace>
  <inkml:trace contextRef="#ctx0" brushRef="#br0" timeOffset="9975">1088 5 7847,'0'0'3684,"0"0"-225,-7 9-448,7-9-609,0 0-608,0 0-449,0 0-544,0 0-673,0 0-64,0 0-32,0 0 0,0 0 0,0 12 0,0-12 0,0 0 0,10 9 0,-10-9 0,11 7 0,-11-7 1,12 10-33,-12-10 32,13 9-32,-13-9 32,16 10-32,-16-10 32,15 9-32,-6-4 32,0 2-64,-9-7 32,17 12 0,-17-12 0,17 15-32,-17-15 32,12 11-32,-12-11-65,10 5-3138,-10-5-1633,0 0-321,0 0-160,0 0 32</inkml:trace>
  <inkml:trace contextRef="#ctx0" brushRef="#br0" timeOffset="14931">132 573 8328,'0'0'4644,"0"0"-704,0 0-993,10 0-769,-10 0-673,8-6-608,-8 6-673,11-12-256,-11 12 0,13-18 0,-13 18 0,15-18 32,-15 18-32,11-20 32,-11 20 0,11-13 0,-11 13 0,7-10 0,-7 10 0,0 0 96,0 0 0,0 0 97,0 0-33,0 0-32,0 0 32,0 0 0,0 0 0,0 0-64,3 15-32,-3-15-32,0 18-32,0-8 65,0-1-33,0 2 32,0 0-32,0 1 0,0-1-32,2 3 64,-2-3-96,5 2 64,-5 0-32,2-5-96,-2-8-2243,4 16-1953,-4-16-768,0 0-450,0 0 33,6-11 2114</inkml:trace>
  <inkml:trace contextRef="#ctx0" brushRef="#br0" timeOffset="15652">354 632 16656,'13'12'5381,"-13"-12"-1281,0 0-4100,0 0-1826,0 0-2626,0 0-993,0 0 32,0 0-129,-13-15 2083</inkml:trace>
  <inkml:trace contextRef="#ctx0" brushRef="#br0" timeOffset="2.95359E7">487 381 2242,'0'0'1762,"0"0"-321,0 0-64,0 0 129,0 0 256,0 0 480,11 0 96,-11 0-128,12 0-96,-12 0-320,15-2-353,-15 2-384,20 0-384,-9 0-545,0 0-96,1 0 32,0 0-32,-3 0 64,-1 3-32,-8-3 32,17 8 32,-17-8-32,11 9 65,-11-9-33,5 11 32,-5-11-32,0 9 32,0-9-64,0 12 0,0-12-32,-4 14 0,4-14-64,-3 13 32,3-13 0,-3 13 0,3-13-32,0 16 32,0-16-32,-6 15 33,6-5-1,0-10-32,-6 20-65,6-6 98,-2-2-66,2 2-127,0 0 96,0-2-128,0 1 128,0 0-96,0-13 160,0 14-192,0-14 128,0 0-1602,0 0-2274,0 0-768,0-19-385,0 19-96,8-21 801</inkml:trace>
  <inkml:trace contextRef="#ctx0" brushRef="#br0" timeOffset="2.95365E7">708 491 13741,'0'0'4773,"0"0"-1058,0 0-1345,-12 8-1089,12-8-1120,-18 0-65,5 0 0,-1 0 0,-3 0-32,-3 0-32,2 0 0,1 0-737,0 0-2722,0 0-1474,-1-8-448,8 13-96,-2-5 0</inkml:trace>
  <inkml:trace contextRef="#ctx0" brushRef="#br0" timeOffset="2.95371E7">761 546 12748,'0'10'4356,"0"-10"-480,2 16-1090,-2-4-960,0-1-1441,0-1-385,0-10 32,-2 17-225,2-17-1985,-4 12-1761,4-12-1058,0 0-288,0 0-224,0 0 1601</inkml:trace>
  <inkml:trace contextRef="#ctx0" brushRef="#br0" timeOffset="2.98061E7">863 398 14606,'0'0'4132,"0"0"-1025,0 0-1025,0 0-897,0 0-1057,0 0-160,0 0 0,0 0 32,0 0-32,10 2 0,-10-2 0,0 0-64,12 0 32,-12 0-33,14 0 33,-14 0 32,14 0 32,-14 0 0,17 0 0,-17 0 32,18 6 0,-18-6 33,15 4 31,-15-4 128,11 8 64,-11-8 96,0 0 1,6 11 63,-6-11-31,-6 10-65,6-10-32,-13 13-96,13-13-63,-16 13-129,16-13-32,-15 10-32,15-10-64,-12 6 31,12-6-63,0 0-64,0 0-64,0 0-32,0 0-33,0 0 1,0 0 0,0 0 64,0 0-1,12 0 65,-12 0 96,15 5 32,-15-5 32,18 5 32,-18-5 64,17 7 32,-17-7 32,15 10 32,-15-10 33,12 12 31,-12-12 32,8 18 32,-8-18-32,7 18 33,-7-18-33,0 18 0,0-18-64,-6 16 1,6-16-97,-13 15-32,2-10 0,-3 1-64,-1-3 0,1 2 0,-1-5-96,0 0-96,2 0-4165,3 0-1248,-2-9-64,12 9-129,-12-6-31</inkml:trace>
  <inkml:trace contextRef="#ctx0" brushRef="#br0" timeOffset="19511">428 1193 16303,'0'0'5029,"0"0"-993,0 0-1634,0 0-2370,0 0-96,0 0-480,0 0-3876,9 4-1186,-9-4-31,0 0-64,-7-16-97</inkml:trace>
  <inkml:trace contextRef="#ctx0" brushRef="#br0" timeOffset="18717">182 955 8296,'0'0'3843,"0"0"-575,0 0-482,0 0-384,0 0-352,0 0-288,0 0-321,0 0-736,7 4-513,-7-4-64,0 0 1,16 0-65,-16 0-32,12 0-32,-12 0-64,11 7-33,-11-7 33,0 0-64,8 12 32,-8-12 0,0 11-32,0-11 64,0 18-32,-7-9 96,4 2-64,-2 1 64,-4 3-32,2-1 32,1 3 0,-4 0 64,5-2-64,-2 2 64,2-2-32,2-1 0,-1-1 32,4-2 64,-5-1 64,5-10 0,5 14 1,-5-14-1,11 8 0,-11-8 0,13 4-32,-2-4-64,-1 0-64,1 0-32,1 0 0,-2 0 0,-1 0 33,1 0-33,1 0 32,-3 0-32,-8 0 32,16 0-64,-16 0-1890,12 0-2370,-12 0-993,0 0-385,0 0 33,0 0 384</inkml:trace>
  <inkml:trace contextRef="#ctx0" brushRef="#br0" timeOffset="2.98086E7">592 974 10826,'0'0'3203,"0"0"-384,0 0-545,0 0-576,0 0-449,0 0-448,0 0-321,0 0 1,0 0-33,0 0 0,0 0 1,0 0-33,0 0-160,0 11-95,0-11-33,0 0-96,0 13 32,0-13-32,-5 16 0,5-6-64,0 1 0,-2 1-32,2 2 32,0-1-64,0 3-32,5-3-1,-1 0 1,0 2-32,2-3 32,1-2-32,3 0 32,0 0 32,2-3-32,-1-3 63,2-2 1,1-2 0,0 0 32,-3-2 32,2-3 0,-2-1 32,-11 6 32,13-16 0,-13 16 33,5-15 63,-5 15 64,-1-12 0,1 12 0,-15-6 33,6 6-65,-4-3 32,-1 3-32,1 0-64,-3 3-32,1-3-64,0 3 32,1-3 1,2 6-98,3-1-1952,9-5-1763,-19 5-1089,19-5-608,-9 2-64,9-2 96</inkml:trace>
  <inkml:trace contextRef="#ctx0" brushRef="#br0" timeOffset="2.98094E7">808 1123 10186,'0'0'4132,"0"0"-705,0 0-512,0 0-481,7 14-512,-7-14-673,0 13-961,0-3-96,3 2-32,-3 0-63,0-1-33,0 1-128,0-12-97,4 15-2433,-4-15-1698,0 0-769,0 0-512,0-20 32,0 20 1761</inkml:trace>
  <inkml:trace contextRef="#ctx0" brushRef="#br0" timeOffset="2.98099E7">894 948 9193,'0'0'4548,"0"0"-704,0 0-737,0 0-769,0 0-673,-5 12-608,5-12-608,0 0-417,0 11-32,0-11-32,10 12-32,-10-12-64,8 15-1,-8-15-63,15 16 32,-5-9 0,3-2 0,0 1 32,0-3 32,2-3 32,2 2 32,-2-2 32,2 0-65,-3 0 33,3-4-32,-2-2 0,-2 3-2050,-3-3-1601,-10 6-994,13-11-351,-13 11-257,0 0 1569</inkml:trace>
  <inkml:trace contextRef="#ctx0" brushRef="#br0" timeOffset="2.98103E7">1021 922 12620,'0'0'4068,"0"0"-513,-6 11-576,6-11-481,0 0-672,0 11-1249,0-11-481,-1 18-64,1-8 32,0 3 0,0 3 32,0 1-32,0 0-32,0 4 0,0 0 0,1-1-32,-1-3 32,5 0-64,-3-5-32,-2-2-3940,0-10-1505,0 0-224,0 0-129,12-3-32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0:56:36.139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681 1662 2306,'9'-5'2402,"-9"5"-544,0 0-64,10-5 160,-10 5 96,0 0-96,9-7-193,-9 7-95,0 0-289,10-8-128,-10 8-416,9-7-481,-9 7-288,12-8-32,-12 8-32,9-9 33,-9 9-1,10-7 32,-10 7-32,12-8-32,-12 8 32,10-8-32,-10 8 32,13-8-64,-13 8 64,12-9-64,-12 9 32,10-9 32,-10 9-32,10-9 0,-10 9 0,9-8 0,-9 8 0,9-9 0,-9 9 0,8-7 0,-8 7 0,9-7 0,-9 7 32,6-7-64,-6 7 32,8-9 0,-8 9 0,9-7 0,-9 7 0,6-9-32,-6 9 64,9-9 0,-9 9 0,11-9-32,-11 9 32,9-7-32,-9 7 0,9-6 32,-9 6-32,7-6 0,-7 6 0,9-7 0,-9 7 0,11-9 0,-11 9 0,9-8 0,-9 8 0,9-8 0,-9 8 0,8-8-32,-8 8 96,8-8-64,-8 8 32,11-7-64,-11 7 64,11-11-64,-11 11 64,13-9-32,-13 9-32,13-9 64,-13 9-32,9-7 32,-9 7-32,11-8 32,-11 8-32,12-8 0,-12 8 32,11-7-32,-11 7 32,12-8-64,-12 8 64,13-8 0,-13 8 0,11-7-32,-11 7 0,12-5 0,-12 5 0,9-8 0,-9 8-32,12-8 32,-12 8 0,11-8 0,-11 8 32,9-7-32,-9 7 32,10-8-32,-10 8 0,11-7 32,-11 7-32,12-6 0,-12 6-2690,13-5-1442,-13 5-705,9-5 33,-9 5-193,0 0 4132</inkml:trace>
  <inkml:trace contextRef="#ctx0" brushRef="#br0" timeOffset="-3396">641 551 7463,'0'0'2466,"0"0"-191,9-4-193,-9 4-321,6-5-319,-6 5-161,8-7-160,-8 7-32,8-8-160,-8 8-353,9-7-512,-9 7-32,9-9 0,-9 9 0,9-9 0,-9 9-32,10-10 0,-10 10 32,9-12-32,-9 12 33,11-10-33,-11 10 32,11-8-32,-11 8 32,9-10-32,-9 10 0,8-9 32,-8 9-32,7-8 32,-7 8-32,8-9 0,-8 9 32,9-8 0,-9 8 0,6-6-32,-6 6 0,7-8 32,-7 8-32,8-5 0,-8 5 0,7-7 0,-7 7 0,7-7 0,-7 7 0,10-8 32,-10 8-32,9-7 0,-9 7 0,9-8 32,-9 8-32,8-7 32,-8 7 0,7-7 0,-7 7-32,0 0 0,11-9 32,-11 9-64,6-7 32,-6 7 64,9-6-96,-9 6 96,9-7-96,-9 7 96,9-7-64,-9 7 64,8-6-32,-8 6 0,0 0 0,9-11-32,-9 11 32,9-6-32,-9 6 32,6-7 0,-6 7-32,9-6 0,-9 6 0,8-7-96,-8 7 96,0 0-128,9-8 160,-9 8-160,0 0 128,6-10-128,-6 10 160,0 0-32,11-8 0,-11 8 0,0 0 0,9-10 0,-9 10 0,0 0 0,11-10 0,-11 10 0,9-7 0,-9 7 0,8-9 0,-8 9 0,9-8 0,-9 8 0,9-8 0,-9 8 0,9-8 32,-9 8-32,9-8 0,-9 8 0,9-7 0,-9 7 32,9-7-64,-9 7 32,8-6-32,-8 6 64,6-5-64,-6 5 64,0 0-32,10-6 32,-10 6-32,0 0 32,8-6-32,-8 6 0,0 0 32,9-4-32,-9 4 0,0 0 0,8-5 0,-8 5 0,0 0 64,0 0 32,7-5-1793,-7 5-1923,0 0-896,0 0-289,0 0-127,0 0 1088</inkml:trace>
  <inkml:trace contextRef="#ctx0" brushRef="#br0" timeOffset="1527">1163 81 8200,'0'0'3683,"5"7"-448,-5-7-448,0 0-577,0 9-544,0-9-481,0 0-577,0 8-480,0-8-31,0 8-1,0-8 0,-4 12-32,4-12 32,0 11-32,0-11-32,0 14 0,0-14 32,-1 11-32,1-11 0,0 14-32,0-14 32,0 15-32,-3-8 32,3 1-32,0 1 0,0-1 0,3 0 0,-3 1 128,1-1-96,-1 2 96,4 0-96,-4-1 97,2 1-97,-2 0 96,3 1-64,-3-2-64,0 2 32,4-2-32,-4 0 64,2 0-64,-2-1 64,0 1-64,3 0 64,-3 0-64,0 2 0,4-2 0,-4 2 32,0-1-64,0 0 32,0 0-32,0 2 32,0-2-32,0 1 64,0-1-64,0 1 64,0-1-64,1 1 96,-1-2-64,0 1 32,0 1-32,0-2 0,0 0-32,0-1 32,0 3 0,3-2-32,-3 0-32,0 2 64,0-2-32,2 1 32,-2 1 0,3-2 32,-3 2-64,0-1 64,4 0-64,-4 1 64,0 0-128,1-2 128,-1 1-128,0 1-64,0-1 96,0 0-65,0 1 65,0-1-64,0-1 128,0 1-128,0 1 160,0-2-32,0-1 0,0 2 0,0 0-32,0-1 32,0 0-64,0 0 32,4 0 0,-4 0 32,1 2-32,-1-1 64,4 1-32,-4 1 32,4-2-32,-4 3 0,2-4-32,1 3 32,-2-1-64,2-2 32,-1-1-32,2 1 32,-1 2 0,2-2 64,-4 0-32,2 1 64,1-1-32,-3 1 0,-1-1-32,5-1 32,-5-1-32,0-7 0,4 11 0,-4-11 32,0 12-32,0-12 32,4 11 0,-4-11 32,0 13-32,1-6 0,-1 3 32,0-2-160,0 0 128,0-8-224,4 13-3075,-4-13-1506,0 0-287,0 0-225,-1-10-32</inkml:trace>
  <inkml:trace contextRef="#ctx0" brushRef="#br0" timeOffset="-1641">590 38 7207,'0'0'3459,"10"0"-544,-10 0-417,0 0-416,9-3-352,-9 3-385,10-2-352,-10 2-352,12-4-609,-12 4-32,11-2-32,-11 2 64,14-2-32,-6 2 0,0 0 0,0-4 0,-1 4 0,0 0 0,2-2 0,-3 2 0,3 0 0,-9 0 0,14-3 32,-14 3-32,16 0 0,-9-4 0,0 4 0,1-1 0,-8 1-32,15 0 64,-15 0-32,13 0 32,-13 0-32,11-3 32,-11 3-32,14 0 0,-14 0 32,12 0-32,-12 0 0,13-3 0,-13 3 0,11 0 0,-11 0 32,11-2-32,-11 2-32,10 0 64,-2 0-64,-8 0 32,11 0 0,-3-2 32,-8 2-64,13 0 64,-4 0 0,-3 0-32,-6 0 32,13 2-32,-13-2 0,10 0 0,-10 0 0,11 0-32,-11 0 32,9 2 0,-9-2 0,7 0 0,-7 0-32,9 0 32,-9 0 0,9 0 0,-9 0 0,8-2 0,-8 2 0,9 0 32,-9 0-32,0 0 32,10 0-32,-10 0 0,0 0 0,11 0 0,-11 0 0,7 0 0,-7 0 0,7 2 0,-7-2 32,9 0-32,-9 0 0,6 0 0,-6 0 32,8 0-32,-8 0 32,8 3-32,-8-3 0,9 0 0,-9 0 0,10 4 32,-10-4-32,11 3 0,-11-3 32,12 4-32,-12-4 32,13 2 0,-13-2 0,11 6-32,-11-6-2851,11 2-1601,-11-2-416,0 0-65,0 0-96,0 0 3780</inkml:trace>
  <inkml:trace contextRef="#ctx0" brushRef="#br0" timeOffset="-5082">1 532 3267,'7'0'2114,"-7"0"-256,0 0-32,0 0 159,0 0 161,0 0-256,8-9-128,-8 9-161,0 0-159,0 0-225,9-5-384,-9 5-417,0 0-416,8-7 32,-8 7-32,0 0 0,11-7 32,-11 7-32,7-8 0,-7 8 0,8-8 32,-8 8-32,10-8 0,-10 8 0,9-8 32,-9 8-32,11-9 0,-11 9 0,11-9 0,-11 9 0,9-9 32,-9 9-32,10-9 32,-10 9-32,9-10 0,-9 10 0,9-8 0,-9 8 32,9-9-32,-9 9 0,11-8 0,-11 8-32,10-7 64,-10 7-32,10-8 0,-10 8 0,9-8 0,-9 8 0,10-7 0,-10 7 0,8-9 0,-8 9 0,9-7 0,-9 7 0,9-9 0,-9 9 0,9-8 32,-9 8-32,10-9 0,-10 9 32,10-8-32,-10 8 0,11-9 32,-11 9-32,12-11 0,-12 11 0,12-9 32,-12 9-32,12-10-96,-12 10 64,10-13-64,-10 13 96,11-10-96,-11 10 128,11-11-128,-11 11 96,9-9 0,-9 9 32,10-9 0,-10 9-32,10-9 64,-10 9-64,9-8 32,-9 8-32,8-8 32,-8 8 0,8-7 0,-8 7-32,8-7 0,-8 7-32,6-7 32,-6 7 0,8-8 32,-8 8-32,9-7 0,-9 7 0,9-8 64,-9 8-64,9-9 64,-9 9-64,9-7 65,-9 7-33,12-9 0,-12 9 0,11-10 0,-11 10 0,10-8 0,-10 8 32,10-9-32,-10 9-32,12-10 32,-12 10-32,13-11 32,-13 11-32,13-14 0,-4 7 0,-9 7 32,13-11-32,-13 11 32,11-12 0,-11 12 0,9-8 96,-9 8-1409,0 0-2178,0 0-930,8 6-479,-8-6-33,-4 15 417</inkml:trace>
  <inkml:trace contextRef="#ctx0" brushRef="#br0" timeOffset="-10897">37 543 12364,'0'0'3907,"0"0"-672,0 0-672,0 0-609,0 0-865,0 0-1057,0 0-32,0 0 0,9 0-32,-9 0 0,0 0 32,9 0-32,-9 0 32,8 0-64,-8 0 64,10 0-64,-10 0 32,12 0 32,-12 0-65,15-5 65,-15 5-32,13-3 32,-6 3-32,-7 0 64,14-2-32,-14 2-32,12-3 32,-12 3 0,14 0-32,-14 0 32,13-3 32,-13 3-64,12 0 32,-12 0 0,12-2 32,-12 2-32,11 0 0,-11 0 0,12 0 0,-12 0 0,10 0 0,-10 0 0,12 0 0,-12 0-32,12 0 32,-12 0 0,12 0 0,-12 0 0,11-4 0,-11 4-32,10 0 64,-10 0-32,9 0 0,-9 0 0,11 0 32,-11 0-32,9 0 0,-9 0 0,10 0 0,-10 0 32,10 0 0,-10 0 1,11 4-1,-11-4 0,10 2 0,-10-2 0,9 4-32,-9-4 0,9 3 0,-9-3-32,9 0 32,-9 0-64,9 1 64,-9-1 0,8 0-32,-8 0 32,9 0 32,-9 0-64,10 0 32,-10 0 32,10 0-64,-10 0 64,9 0-64,-9 0 64,12 0-32,-12 0 0,11 0 0,-11 0 0,11 0 0,-11 0 0,10 0 0,-10 0 32,8 0-32,-8 0 0,6 3 0,-6-3 0,9 0 32,-9 0-32,8 0 32,-8 0-32,9 0 0,-9 0 0,9 0 0,-9 0 32,9 0-64,-9 0 32,9 0 32,-9 0-32,9 0-32,-9 0 32,9 0 0,-9 0 0,7 0 0,-7 0 32,0 0 0,9 0 0,-9 0 0,0 0 32,8 3 0,-8-3-32,0 0 0,8 0 0,-8 0 32,0 0 32,0 0-32,9 7 32,-9-7 0,0 0 0,5 8 1,-5-8-1,0 0-32,4 8-32,-4-8-32,0 0 32,0 0-32,0 0 32,1 8 0,-1-8 0,0 0 0,0 0 0,0 0 0,0 8 32,0-8-64,0 0 32,0 7 0,0-7 0,0 0-32,-2 10 32,2-10-32,0 0 32,-3 10-32,3-10 0,0 8 0,0-8-32,-3 11 32,3-11 0,0 9-32,0-9 32,0 12 0,0-12 0,0 13-32,0-13 32,0 12-32,0-12 32,3 11-32,-3-11 32,0 13 0,0-13 32,4 10-64,-4-10 32,0 13-32,0-13 32,1 11-64,-1-11 64,0 12-64,0-12-96,4 13 128,-4-5-96,0-8 96,0 13-129,0-13 161,1 15-160,-1-8 128,0-7 0,0 13 0,0-13 64,5 12-64,-5-12 32,0 13 0,0-13 0,3 12-32,-3-12 32,0 12 0,0-12-32,0 11 32,0-11 0,0 12-32,0-12 32,0 13 0,0-13-32,0 14 32,0-5 32,1-2-64,-1 1 32,0 2-32,0-2 32,0-1 0,3 2 32,-3-2-64,0 1 0,0 0 32,0-1-32,0-7 32,5 14 0,-5-5-32,0-2 32,1 2 32,-1 0-32,0-1 0,3 0 32,-3 0-64,0 0 32,0-8 0,4 14 0,-4-14-32,1 13 32,-1-13 0,0 13 0,0-13 32,5 13 0,-5-13-32,0 12 0,0-12-32,0 11 32,0-11 64,1 13-64,-1-13 32,0 10-32,0-10 96,3 13-160,-3-13 128,0 13-96,0-13 0,0 13 0,0-13 0,0 14 0,0-14 0,-3 11 64,3-11-32,0 11 0,0-11 0,-2 11 0,2-11 0,0 10 0,0-10 0,0 10-32,0-10 32,0 9 0,0-9 0,0 9 0,0-9-32,-4 10 32,4-10-32,0 13 32,0-13-32,-1 10 32,1-10 0,0 13 0,0-13-32,0 13 32,0-13 0,0 12 32,0-12-32,0 14 0,-4-6 0,4-8 32,0 15-32,0-8 0,0 0 32,0 1-32,0-8 0,0 15 0,0-15 0,0 10 0,0-10-32,0 11 64,0-11-96,0 13 96,0-5-32,0-8 32,0 13-32,0-5 0,0-8 0,0 13 0,0-13-32,-3 13 0,3-13 64,0 12-64,0-12 64,0 9 0,0-9 0,0 10-32,0-10 32,0 10 0,0-10-32,0 11 32,0-11-64,0 10 32,0-10 0,0 8 32,0-8-32,0 7 0,0-7 0,0 8 0,0-8 0,0 8 0,0-8 32,0 8-64,0-8 64,0 9-32,0-9 128,0 9-128,0-9 128,0 8-64,0-8-32,0 0-2562,0 0-2114,0 0-705,0 0-97,0 0-127,-10-3 3363</inkml:trace>
  <inkml:trace contextRef="#ctx0" brushRef="#br0" timeOffset="-12782">28 557 5862,'0'0'3203,"-5"-7"96,5 7-320,0 0-449,0 0-288,0 0-32,0 0-256,0 0-545,0 0-704,0 0-449,-8 0-32,8 0 1,0 0-65,-4 9-128,4-9-32,0 12 0,-1-4 0,1-8 0,0 13 32,0-4-64,0 0 96,0-1-64,-4 1 32,4-1-32,0 1 0,0 1 0,0 1 0,0-2 0,0-1 0,0 1-32,0 1 64,0 0-96,0-1-64,0 1 64,0 0-96,0 1 127,0-1-127,0-1 96,0 3-96,0-3 128,0 2 32,0 0-32,0-1 32,0 0 0,0 3 0,0-2-32,0 1 0,0-3 32,4 3 0,-4-1-32,0-1 32,0 3-32,0-4 32,0 3 0,1-1 0,-1-1-32,0 1 0,0 0 0,0-2 32,3 1-32,-3 1 32,0-2-32,0 1 32,0 2 0,0-2 0,0 0 0,0 1 0,0-2-32,0-1 64,0 1-64,-3-1 64,3 0-64,0-1 32,0-7 0,-1 15 0,1-8 0,0 2 0,0-2 96,0 2-128,0 0 128,0-1-96,0 1 96,0 1-128,0-2 128,0 0-128,0 0 0,0-1 32,0-7-32,1 13 0,-1-13 0,0 12 32,0-12 0,0 11 0,0-11 32,0 12-32,0-12 0,3 10 0,-3-10 0,0 13-32,0-13 0,0 13 0,0-6 32,0 1-32,3 0 32,-3-1 0,0-7-32,0 14 32,0-6-32,0-1 64,0 1-64,0-8 64,0 16-96,0-9 96,0 1-32,0 0 32,0-1-64,0 2 64,0-2-64,0 1 0,0-8 0,0 14-32,0-14 32,2 12 32,-2-12-32,0 13 32,3-5 0,-3 0 32,0 0-32,2-1 32,-2 2 0,0 0-32,0 0 0,0 2 0,0-2-32,4 0 0,-4 1 0,3 1 0,-3-1 0,2 1 32,-2-2 32,4 1-97,-1-1 1,-3-9-3203,0 9-1505,0-9-705,0 0 31,0 0-223</inkml:trace>
  <inkml:trace contextRef="#ctx0" brushRef="#br1" timeOffset="28527">510 658 3555,'0'0'1890,"0"0"-128,0 0-193,0 0 33,0 0 127,0 0 385,0 0 97,0 0-97,0 0-193,0 0-31,0 0-224,-9 5-289,9-5-480,-10 0-545,10 0-352,-13 2 32,13-2-64,-13 0 32,4 0 0,2 2-32,0-2 32,7 0-32,-13 0 64,13 0-64,-13 0 32,13 0 0,-12 3-32,12-3 32,-11 0-32,11 0 32,-12 0-32,12 0 32,-10 0-32,10 0 64,-9 0-32,9 0 0,-13 4 0,13-4 0,-11 0 0,3 2 0,8-2 0,-14 0-32,14 0 0,-12 2 32,12-2-32,-10 0 0,10 0 0,-12 0 0,12 0 0,-11 0 32,11 0-32,-10 0 32,10 0-32,-12 0 32,12 0-32,-13 0 0,13 0-32,-11 0 32,11 0-32,-14 0 0,14 0-1,-12 0 1,12 0 32,-13 3-32,13-3 32,-13 0 32,13 0-32,-12 0 32,12 0-32,-11 0 0,11 0 0,-10 0 0,10 0 0,-9 0 0,9 0-32,-8-4 0,8 4-64,-8 0-128,8 0-513,-7 0-705,7 0-608,0 0-544,-8-3-449,8 3-384,0 0-97,0 0-127,-8-1 320,8 1 2530</inkml:trace>
  <inkml:trace contextRef="#ctx0" brushRef="#br1" timeOffset="29392">76 674 5637,'0'0'2242,"2"11"-448,-2-11-160,0 0-193,0 0-224,0 0-256,0 0-160,0 9-193,0-9-95,0 0-129,0 10-95,0-10-193,0 8-32,0-8-96,-2 9 96,2-9 0,0 9 32,0-9-32,0 0 0,2 8-96,-2-8 32,0 0-96,7 6 0,-7-6-96,0 0-1,13 1 1,-13-1 0,9 0 32,-9 0 32,12 0 64,-12 0 32,13 0 64,-13 0 0,14 0 32,-6 0 0,1 0 64,-2 0 0,1 0 0,-1 0 64,3 0 65,-3 0 31,0 0-32,2 0 32,-1 0-63,-8 0-33,14 3-32,-14-3-128,11 3-96,-11-3-64,12 0-32,-12 0-129,12 2 1,-12-2 0,12 0 0,-12 0-1,14 0 65,-7 0 64,-7 0 0,13 4 128,-13-4 32,13 0 64,-13 0 0,11 4 0,-11-4-32,12 0-32,-12 0-32,13 0 32,-13 0 0,11 0 0,-11 0 64,12 0 0,-12 0 96,13 0 0,-13 0 33,14 0-33,-14 0-64,12-3 0,-12 3-32,12 0-32,-12 0 0,12 0 0,-12 0 0,8 0 32,-8 0 0,10 0-32,-10 0 0,9 0 0,-9 0-32,10 3-32,-10-3 0,11 0 0,-11 0-32,9 0 32,-9 0 32,7 3-32,-7-3 0,0 0-32,9 0 32,-9 0 0,0 0 0,8 0 32,-8 0 0,0 0 32,0 0 0,6-9-32,-6 9-352,0-11-801,0 3-577,0 8-1025,-5-15-608,5 15-673,-9-10-224,9 10 3940</inkml:trace>
  <inkml:trace contextRef="#ctx0" brushRef="#br1" timeOffset="30763">516 866 5637,'-7'7'2627,"7"-7"-193,0 0-224,-12 0-320,12 0-256,-10 0-353,10 0-384,-16 0-449,7 0-288,-1 0-160,1 0 64,-1-2-32,1 2 0,0 0 0,0 0-64,0 0 0,0 0 0,1 0 0,0 0-32,0 0 32,8 0-32,-15 2 32,15-2 0,-13 0-32,13 0 0,-12 0-32,12 0 0,-12 0-64,12 0-1,-13 0-63,13 0 0,-13-2 0,13 2-65,-11 0-31,11 0-64,-12 0-65,12 0-191,-10 0-97,10 0-96,-11-2-64,11 2-31,-9 0 95,9 0 0,-11 0 160,11 0 193,-9 0 128,9 0 159,-8-4 97,8 4 64,-6 0-96,6 0-128,0 0-160,-12 0-97,12 0-128,0 0-127,-9 0-97,9 0-160,0 0-32,-9 0-160,9 0 0,0 0 576,0 0 641</inkml:trace>
  <inkml:trace contextRef="#ctx0" brushRef="#br1" timeOffset="31436">145 880 961,'0'0'929,"0"0"-449,-5 8-256,5-8-63,-3 9 159,3-9 224,-3 11 161,3-11 96,0 9 0,0-9 31,0 8 1,0-8-32,0 0-225,6 8-223,-6-8-65,0 0-64,9 5 33,-9-5 31,9 3-32,-9-3 32,11 0-31,-11 0-1,13 0-64,-13 0-32,13 0-96,-4 0-32,-9 0 0,13-4 32,-7 4 32,-6 0 33,13-3 63,-13 3-32,13 0 64,-13 0-32,13 0 32,-13 0-31,12 0-1,-12 0 160,15 0 129,-15 0 191,14 3 225,-7-3 256,1 3 192,-8-3 161,16 3-65,-16-3-160,14 5-159,-14-5-226,14 2-255,-14-2-257,12 4-191,-12-4-129,10 3 0,-10-3-32,14 0 0,-14 0 0,12 2 32,-12-2 0,14 0 0,-14 0 0,12 4-32,-12-4 0,11 2-32,-11-2 0,10 0 32,-10 0-32,12 3 32,-12-3-32,9 3 32,-9-3-32,10 0 32,-10 0-32,9 4 32,-9-4-32,9 0 0,-9 0 0,0 0 0,10 4 32,-10-4-32,0 0 32,0 0 0,8 0 0,-8 0 0,0 0-32,0 0 32,0 0 32,8-11-32,-8 11-32,0-7 0,0 7 33,0-12-33,0 12 32,-6-12 0,6 12-1890,-6-13-1858,0 5-1216,6 8-546,-9-12-95,9 12 96</inkml:trace>
  <inkml:trace contextRef="#ctx0" brushRef="#br1" timeOffset="33403">123 1053 897,'0'0'801,"8"6"-65,-8-6 97,0 0 160,0 0 96,0 7 32,0-7 96,0 0-128,0 12-32,0-12-64,0 7-96,0-7-64,3 7-32,-3-7 95,3 8 33,-3-8 64,7 8 96,-7-8 128,8 7 65,-8-7-97,9 7-64,-9-7-192,11 6-64,-11-6-161,13 3-191,-13-3-289,14 0-192,-14 0-32,14 0 32,-14 0-32,13 0 0,-13 0-32,14 0 32,-8 0 0,2 0 0,0 0 32,1 0-32,0 0 0,0 0 0,0 0 0,0 0 32,0 0-32,0 0 32,0 0-32,-1 0 0,-1 4 0,2-4 0,0 0 0,0 3 0,2-3 0,-2 0 0,1 2 0,0-2 0,-1 0 32,0 4 0,-1-4-32,1 0 32,-3 2 0,-6-2 0,13 0-32,-13 0 0,13 3-32,-13-3 64,14 0 0,-14 0-32,13 0 32,-13 0-32,9 0 0,-9 0 32,10 0-32,-10 0-32,8 0 32,-8 0 0,9-3 0,-9 3 0,6 0 0,-6 0 32,0 0 0,10-4 0,-10 4 0,0 0 0,6-9 0,-6 9-32,1-11 65,-1 11-1,0-10-1218,0 10-2529,0-13-1314,0 13-448,-7-10 0,7 10 192</inkml:trace>
  <inkml:trace contextRef="#ctx0" brushRef="#br1" timeOffset="32832">502 1070 2306,'-14'3'1730,"14"-3"-289,-17 0-256,11 0-192,-3 0-128,0 0-192,0-3-65,-1 3-63,2 0-97,-2 0-31,1-3-97,-1 3-96,0 0-64,0 0-64,1 0-64,-1 0-32,1 0-32,0 0 0,-1 0-64,-1 0 32,2 0 0,0 0 0,0 0 0,0 0-32,9 0 0,-14 0 0,14 0 0,-14 0-32,14 0-1,-12 0 1,12 0-32,-11-1 32,3 1-64,8 0 0,-13-5-129,13 5-31,-10-3-64,10 3-161,-12-1-160,12 1-192,-10 0-224,10 0-64,-10 0-128,10 0-257,-8 0 65,8 0 1537</inkml:trace>
  <inkml:trace contextRef="#ctx0" brushRef="#br1" timeOffset="26691">592 1331 2178,'0'0'1313,"0"0"-31,0 0 159,0 0 96,0 0 257,-6-7 0,6 7-65,0 0-159,-9 0-193,9 0-192,-9 0-288,9 0-352,-9 0-417,9 0-64,-12 0-32,12 0-32,-13 0 32,13 0-96,-14 0 32,14 0-64,-14 0 0,5 0-65,1 0 65,2 0-32,6 0 64,-15 0 0,15 0 32,-14 0 32,14 0 0,-15 0 0,9 0 0,-2 0 0,-1 0 0,1 0 0,-1 0-32,1 0 64,1 0-32,-2 0 32,9 0-32,-13 0 32,13 0 0,-14 2-32,14-2 0,-14 0 0,14 0 0,-10 3-32,10-3 32,-12 0-64,12 0 0,-14 0 32,14 0-32,-14 3 32,14-3-32,-13 0 32,13 0-32,-12 0 32,12 0-32,-13 2-32,13-2-33,-13 0-31,13 0 32,-14 0 0,6 0 0,1 0 64,-1 0 0,8 0 64,-13 0 0,13 0-96,-14 0-225,14 0-255,-12 0-193,12 0-96,-12 4-160,4-4-32,8 0-96,-14 1 128,14-1 193,-13 3 223,13-3 32,-10 0-223,10 0-418,-10 5-415,10-5-609,-9 0 320,9 0 1922</inkml:trace>
  <inkml:trace contextRef="#ctx0" brushRef="#br0" timeOffset="-7501">50 1673 7175,'0'0'3299,"0"0"-288,0 0-353,0 0-352,0 0-384,0 0-512,9 2-738,-9-2-672,0 0-32,10 0 0,-10 0 32,9 0 0,-9 0 0,9-3 64,-9 3-64,12 0 0,-12 0 32,11 0-32,-11 0 32,13 0 0,-13 0-32,13 2 0,-13-2 0,13 0 0,-13 0 32,12 0-32,-12 0 32,12 0-64,-12 0 64,13 0-64,-13 0 96,13 0-64,-13 0-32,14 0 32,-14 0 0,12 0 0,-12 0 0,12 0 32,-12 0-64,12 0 32,-12 0 32,9 0-32,-9 0 0,12 0 0,-12 0 0,10 0-32,-10 0 64,12 0-32,-12 0 32,12 0-32,-12 0 0,11 0 32,-11 0-32,11 0 0,-11 0 0,13 0 0,-13 0-32,10 0 64,-10 0-32,13 3 33,-13-3-33,9 3 32,-9-3-32,10 0 0,-10 0 0,12 3 0,-12-3 32,11 0-32,-3 0 32,-8 0-32,12-2 96,-12 2-64,14 0 0,-14 0 0,9-3 0,-9 3-32,10 0 0,-10 0 32,9 0-64,-9 0 32,9 0 0,-9 0 0,9-3 32,-9 3-64,9 0 64,-9 0-32,9 0 32,-9 0-32,9 0 0,-9 0 32,8 0-32,-8 0 32,7 0-64,-7 0 32,7 0 0,-7 0 0,9 0-32,-9 0 32,8 0 0,-8 0 0,8 0 0,-8 0 0,7 0 32,-7 0-32,10 0-32,-10 0 64,8-2-32,-8 2 0,9 0 64,-9 0 0,0 0 32,8 0-32,-8 0 32,0 0-64,0 0 32,9 7-32,-9-7 0,0 0-32,9 3-32,-9-3 0,9 0-1825,-9 0-2147,0 0-1025,6 4 0,-6-4-192,0 0 2723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1:08:10.063"/>
    </inkml:context>
    <inkml:brush xml:id="br0">
      <inkml:brushProperty name="width" value="0.05833" units="cm"/>
      <inkml:brushProperty name="height" value="0.05833" units="cm"/>
      <inkml:brushProperty name="color" value="#9966CC"/>
      <inkml:brushProperty name="fitToCurve" value="1"/>
    </inkml:brush>
  </inkml:definitions>
  <inkml:trace contextRef="#ctx0" brushRef="#br0">89 20 293,'0'0'110,"0"0"-9,4-4-14,-4 4-14,0 0-19,0 0-21,0 0-26,-5 0-6,1 2-1,0 0 0,-1 0 1,0 1-1,-1 0 0,-1 0 0,2-1 0,0 2-1,-1-1 2,2 0-1,1 0 0,3-3 0,-5 5 2,5-5 0,0 0 1,0 0-1,0 0 0,0 0 1,3-5-1,0 2 0,-1-1-1,0 1-1,1 0 0,0 0 0,-3 3 0,6-6 0,-6 6 0,4-4 0,-4 4-1,5-3 0,-5 3 1,3-3 0,-3 3 0,0 0-1,4-3 1,-4 3 0,0 0 0,0 0 0,0 0 0,0 0-1,3-3 1,-3 3-1,0 0 0,0 0-1,0 0 1,0 0-2,0 0 1,0 0 0,0 0 0,0 0 0,0 0 1,0 0 0,-4-1 0,4 1 1,0 0-1,-4 0 2,4 0-1,-3 0 0,3 0 0,-4 1 0,4-1 0,-4 0 0,4 0 0,-4 2 0,4-2 0,-4 1 0,4-1 0,-3 2 0,3-2 1,-3 3-1,3-3 1,0 0-1,-4 5 1,4-5-1,-2 3 0,2-3-1,0 0 1,-4 5 0,4-5 0,-2 3 0,2-3-1,-2 4 2,2-4-1,-2 3 0,2-3 0,0 0-1,-4 5 1,4-5 0,0 0 0,-2 4 0,2-4 0,0 0 0,-2 4 1,2-4-1,0 0 0,-2 4 0,2-4 0,0 0 0,0 0 1,-3 5-1,3-5 2,0 0-2,-3 3 1,3-3 0,0 0 0,-1 4-1,1-4 1,0 0-1,-2 5 1,2-5 0,0 3 0,0-3 0,-1 4 1,1-4-1,0 4 0,0-4-1,0 3 1,0-3-1,0 5 0,0-5 0,-1 4 0,1-4 0,0 5 1,0-5 0,0 4 0,0-4-1,1 4 0,-1-4 1,2 5-1,-2-5 0,0 5 0,0-5 1,2 5-1,-2-5 1,0 3-1,0-3 0,1 4 0,-1-4 0,0 3 0,0-3 0,1 4 0,-1-4 0,0 4 0,0-4 1,2 3 0,-2-3 0,0 0-1,2 4 1,-2-4-1,0 0 0,1 4 0,-1-4 0,0 0-1,1 3 1,-1-3 1,0 0-1,0 0 1,2 5-1,-2-5 1,0 0 0,0 0 0,4 4-1,-4-4-1,0 0 1,4 3 0,-4-3-1,0 0 1,4 4 0,-4-4 0,0 0 0,4 4 0,-4-4 0,0 0 0,4 4 0,-4-4 0,4 3-1,-4-3 1,4 4-1,-4-4 2,3 4-2,-3-4 2,3 3 1,-3-3-2,0 0 3,4 4-3,-4-4 3,0 0-3,4 4 2,-4-4-2,0 0 1,4 5 0,-4-5-1,4 2 1,-4-2-1,4 1-1,-4-1 1,5 1-1,-5-1 0,5 2-1,-5-2 2,5 1-2,-5-1 2,6 2 0,-3-2 1,1 1-1,0-1 0,0 2 0,0-1 0,0 0 0,-1-1-1,1 0 1,-4 0-1,6 3 1,-6-3 0,6 0 1,-6 0-1,4 0 1,-4 0-1,4-3 0,-4 3 0,4 0 0,-4 0 0,4-1 0,-4 1 0,5-3 0,-5 3 1,5-1-1,-5 1 1,4-3 0,-4 3 0,6-2 1,-6 2-2,5-1 2,-5 1-1,5-2 0,-5 2-1,6-2 0,-6 2 0,5-2-1,-5 2 2,5-2-2,-5 2-2,5-2 3,-5 2-3,5-3 3,-5 3-3,3-1 3,-3 1-3,3-3 3,-3 3 0,4-2 0,-4 2 0,4-4 0,-4 4-1,3-3 1,-3 3 0,0 0 0,4-4 0,-4 4 0,0 0 1,4-4-1,-4 4 0,0 0 0,4-4 0,-4 4-1,2-4 1,-2 4-1,2-3 1,-2 3-1,2-4 1,-2 4 0,1-5 1,-1 5 0,2-7 0,-2 4-1,0 3 0,2-6-1,-2 6 1,1-5-2,-1 5 0,0-5 0,0 5 2,0-6-1,0 6 0,0-7 1,0 4 0,0-1 0,-1 1 0,1-1-1,0 4 0,-1-5 1,1 5-1,0-4 0,0 4 1,-1-3-1,1 3 0,0-4 1,0 4 0,-3-4-1,3 4 1,-1-4-1,1 4 1,-2-4-1,2 4 0,-2-4 1,2 4 0,-3-3-1,3 3 2,0 0-1,-3-5 0,3 5 0,-3-3 0,3 3 0,-4-4 1,4 4-2,-3-4 1,3 4 0,-3-3 0,3 3 0,-3-3-1,3 3 1,-4-2 0,4 2-1,-3-2 1,3 2 0,-3-2 0,3 2-1,-4-1 1,4 1 0,-3-2 1,3 2-1,-4-1 0,4 1 1,-3 0-1,3 0 0,0 0 0,0 0 0,-4-2-1,4 2 1,0 0 0,0 0-1,0 0 1,0 0 0,-4 0 0,4 0 0,0 0 0,0 0 0,0 0 0,0 0-1,0 0 1,-3-2 0,3 2 0,0 0 0,0 0 0,0 0 0,0 0 0,0 0 1,0 0-1,0 0 0,0 0 0,0 0 0,0 0-1,0 0 1,-3-1 0,3 1 0,0 0 0,0 0 0,0 0-1,0 0 1,0 0 0,0 0 0,0 0 0,0 0 0,0 0 0,0 0 0,0 0 0,0 0 0,0 0-1,0 0 2,-4-1-2,4 1 1,0 0 0,0 0 0,0 0 0,-4-2 1,4 2-1,0 0 0,-4-2 0,4 2 0,0 0 1,-4-2-1,4 2 0,0 0-1,-4-2 1,4 2 0,0 0 1,-4-2-1,4 2 0,0 0 0,-4-2 0,4 2 0,-4-1 0,4 1 0,0 0-1,-4 0 1,4 0 0,0 0 0,-4-2-1,4 2 1,-4 0 0,4 0 0,-3-1 0,3 1 0,-3 0 0,3 0 0,-4-2 0,4 2-1,0 0 1,-4-1 0,4 1 0,0 0 0,-5 0-1,5 0 1,0 0 0,-5-1 0,5 1 1,-3 0-1,3 0-1,0 0 1,-3-2 0,3 2 0,0 0 1,-5 0-1,5 0 0,0 0 0,-5-1 0,5 1 0,-3 0 0,3 0 0,0 0 0,-4 0 0,4 0 0,0 0 1,-4 0-2,4 0 2,0 0-1,-4-3 0,4 3-1,0 0 1,-4-1 1,4 1-2,0 0 1,0 0 0,-4 0 0,4 0 0,0 0 0,0 0 1,-2-1-2,2 1 1,0 0 0,0 0 0,-4 0 0,4 0 0,0 0 0,0 0 0,-4 0 0,4 0 0,0 0 0,0 0 1,-4-1-1,4 1 0,0 0 0,0 0 0,-3 0 0,3 0 0,0 0 0,0 0-1,0 0 1,-3-1 0,3 1 0,0 0 0,0 0 0,-4 0 0,4 0 0,0 0 0,0 0 0,-4 2 0,4-2 0,0 0 1,0 0-2,-3 2 1,3-2 1,0 0-1,0 0 0,0 0-1,-3 3 1,3-3 0,0 0 0,0 0 0,0 0 0,0 0 1,0 0 1,-3 4 0,3-4 1,0 0-66,0 0-79,0 0-2,0 0-8,0 3-1,0-3 36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11:15.856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1 431 3267,'6'0'2114,"-6"0"-256,0 0-32,0 0 159,0 0 161,0 0-256,6-7-128,-6 7-161,0 0-159,0 0-225,7-4-384,-7 4-417,0 0-416,7-6 32,-7 6-32,0 0 0,9-6 32,-9 6-32,5-6 0,-5 6 0,7-7 32,-7 7-32,8-6 0,-8 6 0,7-7 32,-7 7-32,9-7 0,-9 7 0,9-7 0,-9 7 0,8-8 32,-8 8-32,8-7 32,-8 7-32,7-8 0,-7 8 0,7-6 0,-7 6 32,7-8-32,-7 8 0,9-6 0,-9 6-32,9-6 64,-9 6-32,7-6 0,-7 6 0,8-7 0,-8 7 0,8-5 0,-8 5 0,6-8 0,-6 8 0,8-5 0,-8 5 0,7-8 0,-7 8 0,7-6 32,-7 6-32,8-7 0,-8 7 32,9-7-32,-9 7 0,8-7 32,-8 7-32,10-9 0,-10 9 0,10-7 32,-10 7-32,9-9-96,-9 9 64,8-10-64,-8 10 96,9-8-96,-9 8 128,9-9-128,-9 9 96,8-7 0,-8 7 32,8-8 0,-8 8-32,8-7 64,-8 7-64,8-6 32,-8 6-32,6-7 32,-6 7 0,6-6 0,-6 6-32,7-5 0,-7 5-32,4-6 32,-4 6 0,8-6 32,-8 6-32,6-6 0,-6 6 0,7-6 64,-7 6-64,8-8 64,-8 8-64,8-5 65,-8 5-33,9-8 0,-9 8 0,9-8 0,-9 8 0,8-6 0,-8 6 32,8-8-32,-8 8-32,9-8 32,-9 8-32,11-9 32,-11 9-32,11-11 0,-4 5 0,-7 6 32,10-8-32,-10 8 32,9-10 0,-9 10 0,7-7 96,-7 7-1409,0 0-2178,0 0-930,8 5-479,-8-5-33,-4 12 417</inkml:trace>
  <inkml:trace contextRef="#ctx0" brushRef="#br0" timeOffset="1">479 31 7207,'0'0'3459,"8"0"-544,-8 0-417,0 0-416,7-2-352,-7 2-385,8-2-352,-8 2-352,10-3-609,-10 3-32,9-2-32,-9 2 64,10-2-32,-3 2 0,0 0 0,-1-3 0,0 3 0,0 0 0,0-1 0,0 1 0,0 0 0,-6 0 0,12-3 32,-12 3-32,13 0 0,-8-3 0,2 3 0,-1-1 0,-6 1-32,12 0 64,-12 0-32,11 0 32,-11 0-32,9-2 32,-9 2-32,10 0 0,-10 0 32,11 0-32,-11 0 0,10-3 0,-10 3 0,8 0 0,-8 0 32,10-1-32,-10 1-32,7 0 64,1 0-64,-8 0 32,9 0 0,-3-2 32,-6 2-64,11 0 64,-4 0 0,-2 0-32,-5 0 32,10 2-32,-10-2 0,8 0 0,-8 0 0,9 0-32,-9 0 32,8 1 0,-8-1 0,4 0 0,-4 0-32,8 0 32,-8 0 0,8 0 0,-8 0 0,6-1 0,-6 1 0,8 0 32,-8 0-32,0 0 32,8 0-32,-8 0 0,0 0 0,9 0 0,-9 0 0,4 0 0,-4 0 0,7 1 0,-7-1 32,6 0-32,-6 0 0,6 0 0,-6 0 32,7 0-32,-7 0 32,6 3-32,-6-3 0,7 0 0,-7 0 0,8 3 32,-8-3-32,9 2 0,-9-2 32,10 4-32,-10-4 32,10 1 0,-10-1 0,9 5-32,-9-5-2851,9 2-1601,-9-2-416,0 0-65,0 0-96,0 0 3780</inkml:trace>
  <inkml:trace contextRef="#ctx0" brushRef="#br0" timeOffset="2">552 1345 2306,'7'-4'2402,"-7"4"-544,0 0-64,8-4 160,-8 4 96,0 0-96,7-6-193,-7 6-95,0 0-289,9-6-128,-9 6-416,6-6-481,-6 6-288,10-6-32,-10 6-32,8-8 33,-8 8-1,8-5 32,-8 5-32,10-7-32,-10 7 32,8-6-32,-8 6 32,10-7-64,-10 7 64,10-7-64,-10 7 32,8-7 32,-8 7-32,9-8 0,-9 8 0,6-6 0,-6 6 0,7-7 0,-7 7 0,8-6 0,-8 6 0,6-6 0,-6 6 32,6-5-64,-6 5 32,6-8 0,-6 8 0,7-5 0,-7 5 0,5-8-32,-5 8 64,8-7 0,-8 7 0,9-7-32,-9 7 32,7-6-32,-7 6 0,7-5 32,-7 5-32,5-5 0,-5 5 0,7-5 0,-7 5 0,10-8 0,-10 8 0,7-6 0,-7 6 0,8-7 0,-8 7 0,5-6-32,-5 6 96,7-7-64,-7 7 32,9-5-64,-9 5 64,9-9-64,-9 9 64,11-7-32,-11 7-32,10-8 64,-10 8-32,8-5 32,-8 5-32,9-7 32,-9 7-32,9-6 0,-9 6 32,9-6-32,-9 6 32,10-6-64,-10 6 64,10-7 0,-10 7 0,9-6-32,-9 6 0,10-4 0,-10 4 0,7-6 0,-7 6-32,10-7 32,-10 7 0,8-6 0,-8 6 32,8-6-32,-8 6 32,8-6-32,-8 6 0,9-6 32,-9 6-32,9-5 0,-9 5-2690,11-4-1442,-11 4-705,8-4 33,-8 4-193,0 0 4132</inkml:trace>
  <inkml:trace contextRef="#ctx0" brushRef="#br0" timeOffset="3">520 446 7463,'0'0'2466,"0"0"-191,6-3-193,-6 3-321,5-4-319,-5 4-161,7-6-160,-7 6-32,7-6-160,-7 6-353,7-6-512,-7 6-32,7-7 0,-7 7 0,7-7 0,-7 7-32,8-8 0,-8 8 32,8-10-32,-8 10 33,9-8-33,-9 8 32,8-7-32,-8 7 32,8-8-32,-8 8 0,7-7 32,-7 7-32,5-7 32,-5 7-32,7-7 0,-7 7 32,6-6 0,-6 6 0,6-5-32,-6 5 0,5-7 32,-5 7-32,7-4 0,-7 4 0,5-5 0,-5 5 0,6-6 0,-6 6 0,8-7 32,-8 7-32,7-5 0,-7 5 0,7-7 32,-7 7-32,8-5 32,-8 5 0,4-6 0,-4 6-32,0 0 0,10-7 32,-10 7-64,5-6 32,-5 6 64,6-5-96,-6 5 96,9-6-96,-9 6 96,7-5-64,-7 5 64,6-5-32,-6 5 0,0 0 0,8-9-32,-8 9 32,7-5-32,-7 5 32,5-6 0,-5 6-32,6-4 0,-6 4 0,7-6-96,-7 6 96,0 0-128,8-7 160,-8 7-160,0 0 128,5-8-128,-5 8 160,0 0-32,9-6 0,-9 6 0,0 0 0,7-8 0,-7 8 0,0 0 0,9-8 0,-9 8 0,7-6 0,-7 6 0,7-7 0,-7 7 0,7-7 0,-7 7 0,7-6 0,-7 6 0,7-7 32,-7 7-32,8-6 0,-8 6 0,7-6 0,-7 6 32,6-5-64,-6 5 32,8-5-32,-8 5 64,5-4-64,-5 4 64,0 0-32,8-5 32,-8 5-32,0 0 32,6-5-32,-6 5 0,0 0 32,7-3-32,-7 3 0,0 0 0,7-4 0,-7 4 0,0 0 64,0 0 32,6-4-1793,-6 4-1923,0 0-896,0 0-289,0 0-127,0 0 1088</inkml:trace>
  <inkml:trace contextRef="#ctx0" brushRef="#br0" timeOffset="4">30 440 12364,'0'0'3907,"0"0"-672,0 0-672,0 0-609,0 0-865,0 0-1057,0 0-32,0 0 0,7 0-32,-7 0 0,0 0 32,8 0-32,-8 0 32,6 0-64,-6 0 64,8 0-64,-8 0 32,10 0 32,-10 0-65,12-4 65,-12 4-32,11-3 32,-6 3-32,-5 0 64,12-1-32,-12 1-32,9-3 32,-9 3 0,12 0-32,-12 0 32,10-2 32,-10 2-64,10 0 32,-10 0 0,10-2 32,-10 2-32,9 0 0,-9 0 0,9 0 0,-9 0 0,9 0 0,-9 0 0,10 0 0,-10 0-32,9 0 32,-9 0 0,9 0 0,-9 0 0,9-3 0,-9 3-32,8 0 64,-8 0-32,9 0 0,-9 0 0,8 0 32,-8 0-32,7 0 0,-7 0 0,9 0 0,-9 0 32,7 0 0,-7 0 1,10 3-1,-10-3 0,7 2 0,-7-2 0,7 3-32,-7-3 0,8 3 0,-8-3-32,7 0 32,-7 0-64,7 0 64,-7 0 0,8 0-32,-8 0 32,7 0 32,-7 0-64,7 0 32,-7 0 32,9 0-64,-9 0 64,7 0-64,-7 0 64,10 0-32,-10 0 0,8 0 0,-8 0 0,10 0 0,-10 0 0,8 0 0,-8 0 32,6 0-32,-6 0 0,5 3 0,-5-3 0,7 0 32,-7 0-32,7 0 32,-7 0-32,7 0 0,-7 0 0,7 0 0,-7 0 32,7 0-64,-7 0 32,8 0 32,-8 0-32,7 0-32,-7 0 32,7 0 0,-7 0 0,6 0 0,-6 0 32,0 0 0,7 0 0,-7 0 0,0 0 32,7 2 0,-7-2-32,0 0 0,7 0 0,-7 0 32,0 0 32,0 0-32,7 6 32,-7-6 0,0 0 0,3 6 1,-3-6-1,0 0-32,3 7-32,-3-7-32,0 0 32,0 0-32,0 0 32,2 6 0,-2-6 0,0 0 0,0 0 0,0 0 0,0 7 32,0-7-64,0 0 32,0 5 0,0-5 0,0 0-32,-2 9 32,2-9-32,0 0 32,-3 8-32,3-8 0,0 6 0,0-6-32,-2 9 32,2-9 0,0 7-32,0-7 32,0 10 0,0-10 0,0 11-32,0-11 32,0 9-32,0-9 32,2 9-32,-2-9 32,0 11 0,0-11 32,3 8-64,-3-8 32,0 10-32,0-10 32,2 9-64,-2-9 64,0 10-64,0-10-96,2 10 128,-2-3-96,0-7 96,0 10-129,0-10 161,1 13-160,-1-8 128,0-5 0,0 11 0,0-11 64,4 9-64,-4-9 32,0 11 0,0-11 0,3 9-32,-3-9 32,0 10 0,0-10-32,0 9 32,0-9 0,0 9-32,0-9 32,0 11 0,0-11-32,0 11 32,0-4 32,1-1-64,-1 1 32,0 1-32,0-2 32,0 0 0,2 1 32,-2-1-64,0 0 0,0 1 32,0-2-32,0-5 32,5 12 0,-5-5-32,0-1 32,1 1 32,-1 0-32,0 0 0,2-1 32,-2 1-64,0-1 32,0-6 0,2 11 0,-2-11-32,2 11 32,-2-11 0,0 11 0,0-11 32,3 10 0,-3-10-32,0 10 0,0-10-32,0 9 32,0-9 64,1 10-64,-1-10 32,0 8-32,0-8 96,3 11-160,-3-11 128,0 10-96,0-10 0,0 11 0,0-11 0,0 11 0,0-11 0,-3 9 64,3-9-32,0 9 0,0-9 0,-1 9 0,1-9 0,0 8 0,0-8 0,0 8-32,0-8 32,0 7 0,0-7 0,0 8 0,0-8-32,-3 8 32,3-8-32,0 10 32,0-10-32,-2 8 32,2-8 0,0 11 0,0-11-32,0 10 32,0-10 0,0 10 32,0-10-32,0 11 0,-2-4 0,2-7 32,0 12-32,0-6 0,0-1 32,0 2-32,0-7 0,0 12 0,0-12 0,0 8 0,0-8-32,0 9 64,0-9-96,0 11 96,0-5-32,0-6 32,0 11-32,0-5 0,0-6 0,0 11 0,0-11-32,-2 10 0,2-10 64,0 10-64,0-10 64,0 7 0,0-7 0,0 8-32,0-8 32,0 8 0,0-8-32,0 9 32,0-9-64,0 8 32,0-8 0,0 7 32,0-7-32,0 5 0,0-5 0,0 7 0,0-7 0,0 6 0,0-6 32,0 7-64,0-7 64,0 7-32,0-7 128,0 7-128,0-7 128,0 7-64,0-7-32,0 0-2562,0 0-2114,0 0-705,0 0-97,0 0-127,-9-2 3363</inkml:trace>
  <inkml:trace contextRef="#ctx0" brushRef="#br0" timeOffset="5">942 66 8200,'0'0'3683,"4"5"-448,-4-5-448,0 0-577,0 8-544,0-8-481,0 0-577,0 6-480,0-6-31,0 7-1,0-7 0,-3 9-32,3-9 32,0 9-32,0-9-32,0 12 0,0-12 32,-1 9-32,1-9 0,0 11-32,0-11 32,0 12-32,-3-6 32,3 0-32,0 1 0,0 0 0,3-1 0,-3 2 128,1-2-96,-1 2 96,3 0-96,-3 0 97,2 0-97,-2 0 96,2 1-64,-2-2-64,0 2 32,4-2-32,-4 1 64,1-1-64,-1-1 64,0 2-64,3-1 64,-3 0-64,0 2 0,3-2 0,-3 2 32,0-1-64,0 0 32,0 1-32,0 0 32,0-1-32,0 1 64,0-1-64,0 1 64,0-1-64,1 1 96,-1-1-64,0 0 32,0 1-32,0-2 0,0 0-32,0 0 32,0 1 0,2 0-32,-2-1-32,0 2 64,0-2-32,2 1 32,-2 1 0,2-1 32,-2 0-64,0 1 64,3-1-64,-3 1 64,0-1-128,1 0 128,-1 0-128,0 1-64,0-1 96,0 0-65,0 1 65,0-1-64,0-1 128,0 1-128,0 1 160,0-2-32,0 0 0,0 1 0,0-1-32,0 1 32,0-1-64,0 0 32,3 1 0,-3-1 32,1 2-32,-1-1 64,4 1-32,-4 0 32,3 0-32,-3 1 0,1-3-32,2 3 32,-2-1-64,1-2 32,0 0-32,1 0 32,-1 2 0,2-2 64,-3 0-32,2 2 64,0-2-32,-2 1 0,-1-1-32,4 0 32,-4-2-32,0-5 0,3 9 0,-3-9 32,0 10-32,0-10 32,3 9 0,-3-9 32,0 10-32,1-4 0,-1 2 32,0-1-160,0-1 128,0-6-224,3 11-3075,-3-11-1506,0 0-287,0 0-225,-1-8-32</inkml:trace>
  <inkml:trace contextRef="#ctx0" brushRef="#br1" timeOffset="6">480 1077 2178,'0'0'1313,"0"0"-31,0 0 159,0 0 96,0 0 257,-6-6 0,6 6-65,0 0-159,-6 0-193,6 0-192,-7 0-288,7 0-352,-8 0-417,8 0-64,-10 0-32,10 0-32,-11 0 32,11 0-96,-11 0 32,11 0-64,-11 0 0,3 0-65,2 0 65,1 0-32,5 0 64,-12 0 0,12 0 32,-11 0 32,11 0 0,-12 0 0,7 0 0,-2 0 0,0 0 0,0 0 0,0 0-32,1 0 64,0 0-32,0 0 32,6 0-32,-12 0 32,12 0 0,-11 2-32,11-2 0,-11 0 0,11 0 0,-9 2-32,9-2 32,-9 0-64,9 0 0,-12 0 32,12 0-32,-10 3 32,10-3-32,-11 0 32,11 0-32,-9 0 32,9 0-32,-12 1-32,12-1-33,-10 0-31,10 0 32,-12 0 0,6 0 0,0 0 64,0 0 0,6 0 64,-11 0 0,11 0-96,-11 0-225,11 0-255,-10 0-193,10 0-96,-9 4-160,2-4-32,7 0-96,-11 0 128,11 0 193,-11 3 223,11-3 32,-8 0-223,8 0-418,-8 4-415,8-4-609,-7 0 320,7 0 1922</inkml:trace>
  <inkml:trace contextRef="#ctx0" brushRef="#br0" timeOffset="7">23 451 5862,'0'0'3203,"-4"-6"96,4 6-320,0 0-449,0 0-288,0 0-32,0 0-256,0 0-545,0 0-704,0 0-449,-7 0-32,7 0 1,0 0-65,-3 8-128,3-8-32,0 9 0,-1-2 0,1-7 0,0 10 32,0-2-64,0-1 96,0 0-64,-3 0 32,3-1-32,0 2 0,0 0 0,0 1 0,0-2 0,0-1 0,0 2-32,0 0 64,0 0-96,0-1-64,0 1 64,0 0-96,0 1 127,0-1-127,0 0 96,0 1-96,0-1 128,0 0 32,0 1-32,0-1 32,0 1 0,0 0 0,0 0-32,0 1 0,0-3 32,3 3 0,-3-1-32,0-1 32,0 2-32,0-2 32,0 1 0,1 0 0,-1-1-32,0 1 0,0 0 0,0-1 32,3 0-32,-3 1 32,0-2-32,0 1 32,0 2 0,0-2 0,0 0 0,0 1 0,0-2-32,0 0 64,0 0-64,-3-1 64,3 1-64,0-2 32,0-5 0,-1 13 0,1-8 0,0 3 0,0-3 96,0 2-128,0 1 128,0-2-96,0 2 96,0 0-128,0-2 128,0 1-128,0-1 0,0 0 32,0-6-32,1 10 0,-1-10 0,0 10 32,0-10 0,0 9 0,0-9 32,0 10-32,0-10 0,3 8 0,-3-8 0,0 10-32,0-10 0,0 11 0,0-6 32,0 2-32,2-1 32,-2 0 0,0-6-32,0 11 32,0-4-32,0-2 64,0 2-64,0-7 64,0 13-96,0-7 96,0 0-32,0 1 32,0-2-64,0 3 64,0-3-64,0 2 0,0-7 0,0 11-32,0-11 32,2 10 32,-2-10-32,0 10 32,2-3 0,-2-1 32,0 1-32,2-2 32,-2 3 0,0-1-32,0 0 0,0 2 0,0-2-32,3 1 0,-3 0 0,2 1 0,-2-1 0,2 1 32,-2-2 32,3 1-97,0-1 1,-3-7-3203,0 8-1505,0-8-705,0 0 31,0 0-223</inkml:trace>
  <inkml:trace contextRef="#ctx0" brushRef="#br0" timeOffset="8">41 1354 7175,'0'0'3299,"0"0"-288,0 0-353,0 0-352,0 0-384,0 0-512,7 1-738,-7-1-672,0 0-32,8 0 0,-8 0 32,7 0 0,-7 0 0,8-2 64,-8 2-64,9 0 0,-9 0 32,9 0-32,-9 0 32,11 0 0,-11 0-32,10 2 0,-10-2 0,11 0 0,-11 0 32,10 0-32,-10 0 32,9 0-64,-9 0 64,11 0-64,-11 0 96,10 0-64,-10 0-32,12 0 32,-12 0 0,9 0 0,-9 0 0,10 0 32,-10 0-64,10 0 32,-10 0 32,7 0-32,-7 0 0,10 0 0,-10 0 0,9 0-32,-9 0 64,9 0-32,-9 0 32,9 0-32,-9 0 0,9 0 32,-9 0-32,10 0 0,-10 0 0,10 0 0,-10 0-32,8 0 64,-8 0-32,10 2 33,-10-2-33,8 3 32,-8-3-32,8 0 0,-8 0 0,9 2 0,-9-2 32,9 0-32,-2 0 32,-7 0-32,9-2 96,-9 2-64,12 0 0,-12 0 0,8-2 0,-8 2-32,7 0 0,-7 0 32,7 0-64,-7 0 32,8 0 0,-8 0 0,7-3 32,-7 3-64,7 0 64,-7 0-32,8 0 32,-8 0-32,7 0 0,-7 0 32,6 0-32,-6 0 32,7 0-64,-7 0 32,5 0 0,-5 0 0,7 0-32,-7 0 32,7 0 0,-7 0 0,7 0 0,-7 0 0,5 0 32,-5 0-32,8 0-32,-8 0 64,7-1-32,-7 1 0,6 0 64,-6 0 0,0 0 32,8 0-32,-8 0 32,0 0-64,0 0 32,7 6-32,-7-6 0,0 0-32,7 2-32,-7-2 0,7 0-1825,-7 0-2147,0 0-1025,5 3 0,-5-3-192,0 0 2723</inkml:trace>
  <inkml:trace contextRef="#ctx0" brushRef="#br1" timeOffset="9">413 533 3555,'0'0'1890,"0"0"-128,0 0-193,0 0 33,0 0 127,0 0 385,0 0 97,0 0-97,0 0-193,0 0-31,0 0-224,-7 4-289,7-4-480,-8 0-545,8 0-352,-11 2 32,11-2-64,-10 0 32,3 0 0,1 1-32,1-1 32,5 0-32,-11 0 64,11 0-64,-11 0 32,11 0 0,-10 3-32,10-3 32,-9 0-32,9 0 32,-9 0-32,9 0 32,-8 0-32,8 0 64,-8 0-32,8 0 0,-10 3 0,10-3 0,-8 0 0,0 1 0,8-1 0,-11 0-32,11 0 0,-10 2 32,10-2-32,-8 0 0,8 0 0,-10 0 0,10 0 0,-8 0 32,8 0-32,-9 0 32,9 0-32,-9 0 32,9 0-32,-11 0 0,11 0-32,-9 0 32,9 0-32,-11 0 0,11 0-1,-10 0 1,10 0 32,-10 3-32,10-3 32,-11 0 32,11 0-32,-9 0 32,9 0-32,-9 0 0,9 0 0,-8 0 0,8 0 0,-8 0 0,8 0-32,-6-4 0,6 4-64,-7 0-128,7 0-513,-5 0-705,5 0-608,0 0-544,-7-2-449,7 2-384,0 0-97,0 0-127,-6-1 320,6 1 2530</inkml:trace>
  <inkml:trace contextRef="#ctx0" brushRef="#br1" timeOffset="10">62 546 5637,'0'0'2242,"1"9"-448,-1-9-160,0 0-193,0 0-224,0 0-256,0 0-160,0 7-193,0-7-95,0 0-129,0 8-95,0-8-193,0 7-32,0-7-96,-1 7 96,1-7 0,0 7 32,0-7-32,0 0 0,1 7-96,-1-7 32,0 0-96,6 5 0,-6-5-96,0 0-1,11 0 1,-11 0 0,7 0 32,-7 0 32,10 0 64,-10 0 32,10 0 64,-10 0 0,11 0 32,-4 0 0,0 0 64,-1 0 0,0 0 0,0 0 64,2 0 65,-2 0 31,0 0-32,1 0 32,-1 0-63,-6 0-33,11 3-32,-11-3-128,10 2-96,-10-2-64,9 0-32,-9 0-129,11 2 1,-11-2 0,8 0 0,-8 0-1,12 0 65,-7 0 64,-5 0 0,11 3 128,-11-3 32,11 0 64,-11 0 0,8 3 0,-8-3-32,10 0-32,-10 0-32,11 0 32,-11 0 0,9 0 0,-9 0 64,9 0 0,-9 0 96,12 0 0,-12 0 33,10 0-33,-10 0-64,10-2 0,-10 2-32,10 0-32,-10 0 0,9 0 0,-9 0 0,8 0 32,-8 0 0,7 0-32,-7 0 0,8 0 0,-8 0-32,7 2-32,-7-2 0,9 0 0,-9 0-32,7 0 32,-7 0 32,6 3-32,-6-3 0,0 0-32,7 0 32,-7 0 0,0 0 0,7 0 32,-7 0 0,0 0 32,0 0 0,5-8-32,-5 8-352,0-8-801,0 1-577,0 7-1025,-4-12-608,4 12-673,-8-8-224,8 8 3940</inkml:trace>
  <inkml:trace contextRef="#ctx0" brushRef="#br1" timeOffset="11">418 701 5637,'-5'5'2627,"5"-5"-193,0 0-224,-10 0-320,10 0-256,-9 0-353,9 0-384,-13 0-449,6 0-288,0 0-160,-1 0 64,0-1-32,0 1 0,1 0 0,0 0-64,0 0 0,0 0 0,0 0 0,0 0-32,2 0 32,5 0-32,-13 1 32,13-1 0,-11 0-32,11 0 0,-10 0-32,10 0 0,-9 0-64,9 0-1,-11 0-63,11 0 0,-10-1 0,10 1-65,-8 0-31,8 0-64,-11 0-65,11 0-191,-8 0-97,8 0-96,-8-2-64,8 2-31,-8 0 95,8 0 0,-9 0 160,9 0 193,-7 0 128,7 0 159,-7-3 97,7 3 64,-5 0-96,5 0-128,0 0-160,-9 0-97,9 0-128,0 0-127,-8 0-97,8 0-160,0 0-32,-7 0-160,7 0 0,0 0 576,0 0 641</inkml:trace>
  <inkml:trace contextRef="#ctx0" brushRef="#br1" timeOffset="12">118 712 961,'0'0'929,"0"0"-449,-4 6-256,4-6-63,-3 8 159,3-8 224,-2 9 161,2-9 96,0 7 0,0-7 31,0 6 1,0-6-32,0 0-225,5 7-223,-5-7-65,0 0-64,7 4 33,-7-4 31,7 2-32,-7-2 32,9 0-31,-9 0-1,10 0-64,-10 0-32,11 0-96,-4 0-32,-7 0 0,11-3 32,-6 3 32,-5 0 33,10-2 63,-10 2-32,11 0 64,-11 0-32,10 0 32,-10 0-31,10 0-1,-10 0 160,12 0 129,-12 0 191,11 2 225,-5-2 256,1 2 192,-7-2 161,13 3-65,-13-3-160,11 4-159,-11-4-226,11 2-255,-11-2-257,10 3-191,-10-3-129,9 2 0,-9-2-32,10 0 0,-10 0 0,11 2 32,-11-2 0,10 0 0,-10 0 0,10 3-32,-10-3 0,9 2-32,-9-2 0,8 0 32,-8 0-32,10 2 32,-10-2-32,7 3 32,-7-3-32,9 0 32,-9 0-32,6 3 32,-6-3-32,8 0 0,-8 0 0,0 0 0,8 3 32,-8-3-32,0 0 32,0 0 0,6 0 0,-6 0 0,0 0-32,0 0 32,0 0 32,7-9-32,-7 9-32,0-6 0,0 6 33,0-9-33,0 9 32,-4-10 0,4 10-1890,-6-11-1858,2 5-1216,4 6-546,-7-10-95,7 10 96</inkml:trace>
  <inkml:trace contextRef="#ctx0" brushRef="#br1" timeOffset="13">100 852 897,'0'0'801,"6"5"-65,-6-5 97,0 0 160,0 0 96,0 5 32,0-5 96,0 0-128,0 10-32,0-10-64,0 6-96,0-6-64,3 5-32,-3-5 95,2 7 33,-2-7 64,6 6 96,-6-6 128,6 6 65,-6-6-97,8 6-64,-8-6-192,8 5-64,-8-5-161,11 2-191,-11-2-289,11 0-192,-11 0-32,12 0 32,-12 0-32,10 0 0,-10 0-32,11 0 32,-6 0 0,2 0 0,-1 0 32,2 0-32,-1 0 0,0 0 0,0 0 0,1 0 32,-1 0-32,1 0 32,-1 0-32,-1 0 0,0 3 0,1-3 0,0 0 0,1 3 0,0-3 0,0 0 0,1 1 0,-2-1 0,1 0 32,-2 4 0,2-4-32,-2 0 32,-1 1 0,-5-1 0,11 0-32,-11 0 0,11 3-32,-11-3 64,10 0 0,-10 0-32,11 0 32,-11 0-32,7 0 0,-7 0 32,8 0-32,-8 0-32,7 0 32,-7 0 0,8-3 0,-8 3 0,5 0 0,-5 0 32,0 0 0,7-3 0,-7 3 0,0 0 0,5-7 0,-5 7-32,1-9 65,-1 9-1,0-8-1218,0 8-2529,0-11-1314,0 11-448,-6-8 0,6 8 192</inkml:trace>
  <inkml:trace contextRef="#ctx0" brushRef="#br1" timeOffset="14">407 866 2306,'-11'2'1730,"11"-2"-289,-14 0-256,9 0-192,-3 0-128,1 0-192,0-2-65,-1 2-63,1 0-97,0 0-31,0-3-97,-2 3-96,1 0-64,0 0-64,0 0-64,0 0-32,1 0-32,0 0 0,-2 0-64,1 0 32,0 0 0,1 0 0,0 0 0,-1 0-32,8 0 0,-11 0 0,11 0 0,-11 0-32,11 0-1,-10 0 1,10 0-32,-9-1 32,3 1-64,6 0 0,-11-4-129,11 4-31,-8-2-64,8 2-161,-10-1-160,10 1-192,-8 0-224,8 0-64,-8 0-128,8 0-257,-6 0 65,6 0 1537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13:32.52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35" units="cm"/>
      <inkml:brushProperty name="height" value="0.035" units="cm"/>
    </inkml:brush>
  </inkml:definitions>
  <inkml:trace contextRef="#ctx0" brushRef="#br0">1 431 3267,'6'0'2114,"-6"0"-256,0 0-32,0 0 159,0 0 161,0 0-256,6-7-128,-6 7-161,0 0-159,0 0-225,7-4-384,-7 4-417,0 0-416,7-6 32,-7 6-32,0 0 0,9-5 32,-9 5-32,5-7 0,-5 7 0,7-6 32,-7 6-32,8-7 0,-8 7 0,7-6 32,-7 6-32,9-8 0,-9 8 0,9-7 0,-9 7 0,8-7 32,-8 7-32,8-8 32,-8 8-32,7-8 0,-7 8 0,7-6 0,-7 6 32,7-7-32,-7 7 0,9-7 0,-9 7-32,9-6 64,-9 6-32,7-6 0,-7 6 0,8-7 0,-8 7 0,8-5 0,-8 5 0,6-8 0,-6 8 0,8-5 0,-8 5 0,7-7 0,-7 7 0,7-7 32,-7 7-32,8-7 0,-8 7 32,9-7-32,-9 7 0,8-7 32,-8 7-32,10-9 0,-10 9 0,10-7 32,-10 7-32,9-8-96,-9 8 64,8-11-64,-8 11 96,9-8-96,-9 8 128,9-9-128,-9 9 96,8-7 0,-8 7 32,8-7 0,-8 7-32,8-8 64,-8 8-64,8-6 32,-8 6-32,6-7 32,-6 7 0,6-5 0,-6 5-32,7-6 0,-7 6-32,4-6 32,-4 6 0,8-6 32,-8 6-32,6-6 0,-6 6 0,7-6 64,-7 6-64,8-8 64,-8 8-64,8-5 65,-8 5-33,9-8 0,-9 8 0,9-8 0,-9 8 0,8-6 0,-8 6 32,8-7-32,-8 7-32,9-9 32,-9 9-32,11-9 32,-11 9-32,11-11 0,-4 5 0,-7 6 32,10-8-32,-10 8 32,9-10 0,-9 10 0,7-7 96,-7 7-1409,0 0-2178,0 0-930,8 5-479,-8-5-33,-4 12 417</inkml:trace>
  <inkml:trace contextRef="#ctx0" brushRef="#br0" timeOffset="1">479 31 7207,'0'0'3459,"8"0"-544,-8 0-417,0 0-416,7-2-352,-7 2-385,8-2-352,-8 2-352,10-3-609,-10 3-32,10-2-32,-10 2 64,10-2-32,-3 2 0,0 0 0,-1-3 0,0 3 0,0 0 0,0-1 0,0 1 0,0 0 0,-6 0 0,12-3 32,-12 3-32,13 0 0,-8-3 0,2 3 0,-1-1 0,-6 1-32,12 0 64,-12 0-32,11 0 32,-11 0-32,9-2 32,-9 2-32,10 0 0,-10 0 32,11 0-32,-11 0 0,10-3 0,-10 3 0,8 0 0,-8 0 32,10-1-32,-10 1-32,7 0 64,1 0-64,-8 0 32,9 0 0,-3-2 32,-6 2-64,11 0 64,-4 0 0,-2 0-32,-5 0 32,10 2-32,-10-2 0,8 0 0,-8 0 0,9 0-32,-9 0 32,8 1 0,-8-1 0,4 0 0,-4 0-32,8 0 32,-8 0 0,8 0 0,-8 0 0,6-1 0,-6 1 0,8 0 32,-8 0-32,0 0 32,8 0-32,-8 0 0,0 0 0,9 0 0,-9 0 0,4 0 0,-4 0 0,7 1 0,-7-1 32,6 0-32,-6 0 0,6 0 0,-6 0 32,7 0-32,-7 0 32,6 3-32,-6-3 0,7 0 0,-7 0 0,8 3 32,-8-3-32,9 2 0,-9-2 32,10 4-32,-10-4 32,10 1 0,-10-1 0,9 5-32,-9-5-2851,9 2-1601,-9-2-416,0 0-65,0 0-96,0 0 3780</inkml:trace>
  <inkml:trace contextRef="#ctx0" brushRef="#br0" timeOffset="2">553 1345 2306,'7'-4'2402,"-7"4"-544,0 0-64,8-4 160,-8 4 96,0 0-96,7-6-193,-7 6-95,0 0-289,9-6-128,-9 6-416,6-6-481,-6 6-288,10-6-32,-10 6-32,8-8 33,-8 8-1,8-5 32,-8 5-32,10-7-32,-10 7 32,8-6-32,-8 6 32,10-7-64,-10 7 64,10-7-64,-10 7 32,8-7 32,-8 7-32,9-8 0,-9 8 0,6-6 0,-6 6 0,7-8 0,-7 8 0,8-5 0,-8 5 0,6-6 0,-6 6 32,6-6-64,-6 6 32,6-7 0,-6 7 0,7-6 0,-7 6 0,5-7-32,-5 7 64,8-7 0,-8 7 0,9-7-32,-9 7 32,7-6-32,-7 6 0,7-5 32,-7 5-32,5-5 0,-5 5 0,7-5 0,-7 5 0,10-8 0,-10 8 0,7-6 0,-7 6 0,8-7 0,-8 7 0,5-6-32,-5 6 96,7-7-64,-7 7 32,9-5-64,-9 5 64,9-9-64,-9 9 64,11-8-32,-11 8-32,10-7 64,-10 7-32,8-6 32,-8 6-32,9-6 32,-9 6-32,9-6 0,-9 6 32,9-6-32,-9 6 32,10-7-64,-10 7 64,10-6 0,-10 6 0,9-6-32,-9 6 0,10-4 0,-10 4 0,7-6 0,-7 6-32,10-7 32,-10 7 0,8-6 0,-8 6 32,8-6-32,-8 6 32,8-6-32,-8 6 0,9-6 32,-9 6-32,9-5 0,-9 5-2690,11-4-1442,-11 4-705,8-4 33,-8 4-193,0 0 4132</inkml:trace>
  <inkml:trace contextRef="#ctx0" brushRef="#br0" timeOffset="3">521 447 7463,'0'0'2466,"0"0"-191,6-4-193,-6 4-321,5-4-319,-5 4-161,7-5-160,-7 5-32,7-7-160,-7 7-353,7-6-512,-7 6-32,7-7 0,-7 7 0,7-7 0,-7 7-32,8-8 0,-8 8 32,8-10-32,-8 10 33,9-8-33,-9 8 32,8-6-32,-8 6 32,8-9-32,-8 9 0,7-7 32,-7 7-32,5-6 32,-5 6-32,7-8 0,-7 8 32,6-6 0,-6 6 0,6-5-32,-6 5 0,5-6 32,-5 6-32,7-5 0,-7 5 0,5-5 0,-5 5 0,6-6 0,-6 6 0,8-6 32,-8 6-32,7-6 0,-7 6 0,7-7 32,-7 7-32,8-5 32,-8 5 0,4-6 0,-4 6-32,0 0 0,10-7 32,-10 7-64,5-6 32,-5 6 64,6-5-96,-6 5 96,9-5-96,-9 5 96,7-6-64,-7 6 64,6-5-32,-6 5 0,0 0 0,8-9-32,-8 9 32,7-5-32,-7 5 32,5-5 0,-5 5-32,6-5 0,-6 5 0,7-6-96,-7 6 96,0 0-128,8-6 160,-8 6-160,0 0 128,5-8-128,-5 8 160,0 0-32,9-7 0,-9 7 0,0 0 0,7-8 0,-7 8 0,0 0 0,9-8 0,-9 8 0,7-6 0,-7 6 0,7-7 0,-7 7 0,7-7 0,-7 7 0,7-6 0,-7 6 0,7-7 32,-7 7-32,8-6 0,-8 6 0,7-6 0,-7 6 32,6-5-64,-6 5 32,8-5-32,-8 5 64,5-4-64,-5 4 64,0 0-32,8-5 32,-8 5-32,0 0 32,6-5-32,-6 5 0,0 0 32,7-3-32,-7 3 0,0 0 0,7-4 0,-7 4 0,0 0 64,0 0 32,6-4-1793,-6 4-1923,0 0-896,0 0-289,0 0-127,0 0 1088</inkml:trace>
  <inkml:trace contextRef="#ctx0" brushRef="#br0" timeOffset="4">30 440 12364,'0'0'3907,"0"0"-672,0 0-672,0 0-609,0 0-865,0 0-1057,0 0-32,0 0 0,7 0-32,-7 0 0,0 0 32,8 0-32,-8 0 32,6 0-64,-6 0 64,8 0-64,-8 0 32,10 0 32,-10 0-65,12-4 65,-12 4-32,11-2 32,-6 2-32,-5 0 64,12-2-32,-12 2-32,9-2 32,-9 2 0,12 0-32,-12 0 32,10-3 32,-10 3-64,10 0 32,-10 0 0,10-1 32,-10 1-32,9 0 0,-9 0 0,9 0 0,-9 0 0,9 0 0,-9 0 0,10 0 0,-10 0-32,9 0 32,-9 0 0,9 0 0,-9 0 0,9-4 0,-9 4-32,8 0 64,-8 0-32,9 0 0,-9 0 0,8 0 32,-8 0-32,7 0 0,-7 0 0,9 0 0,-9 0 32,7 0 0,-7 0 1,10 4-1,-10-4 0,7 1 0,-7-1 0,7 3-32,-7-3 0,8 3 0,-8-3-32,7 0 32,-7 0-64,7 1 64,-7-1 0,8 0-32,-8 0 32,7 0 32,-7 0-64,7 0 32,-7 0 32,9 0-64,-9 0 64,7 0-64,-7 0 64,10 0-32,-10 0 0,8 0 0,-8 0 0,10 0 0,-10 0 0,8 0 0,-8 0 32,6 0-32,-6 0 0,5 2 0,-5-2 0,7 0 32,-7 0-32,7 0 32,-7 0-32,7 0 0,-7 0 0,7 0 0,-7 0 32,7 0-64,-7 0 32,8 0 32,-8 0-32,7 0-32,-7 0 32,7 0 0,-7 0 0,6 0 0,-6 0 32,0 0 0,7 0 0,-7 0 0,0 0 32,7 3 0,-7-3-32,0 0 0,7 0 0,-7 0 32,0 0 32,0 0-32,7 5 32,-7-5 0,0 0 0,3 7 1,-3-7-1,0 0-32,3 6-32,-3-6-32,0 0 32,0 0-32,0 0 32,2 7 0,-2-7 0,0 0 0,0 0 0,0 0 0,0 6 32,0-6-64,0 0 32,0 6 0,0-6 0,0 0-32,-2 8 32,2-8-32,0 0 32,-3 8-32,3-8 0,0 6 0,0-6-32,-2 9 32,2-9 0,0 8-32,0-8 32,0 9 0,0-9 0,0 11-32,0-11 32,0 10-32,0-10 32,2 9-32,-2-9 32,0 10 0,0-10 32,3 8-64,-3-8 32,0 11-32,0-11 32,2 9-64,-2-9 64,0 9-64,0-9-96,2 11 128,-2-5-96,0-6 96,0 11-129,0-11 161,1 12-160,-1-6 128,0-6 0,0 10 0,0-10 64,4 10-64,-4-10 32,0 11 0,0-11 0,3 7-32,-3-7 32,0 10 0,0-10-32,0 9 32,0-9 0,0 10-32,0-10 32,0 10 0,0-10-32,0 12 32,0-5 32,2-1-64,-2 0 32,0 2-32,0-1 32,0-2 0,2 3 32,-2-3-64,0 2 0,0-1 32,0 0-32,0-6 32,5 11 0,-5-3-32,0-3 32,1 3 32,-1-1-32,0-1 0,2 1 32,-2-1-64,0 1 32,0-7 0,2 11 0,-2-11-32,2 11 32,-2-11 0,0 10 0,0-10 32,3 11 0,-3-11-32,0 9 0,0-9-32,0 9 32,0-9 64,1 11-64,-1-11 32,0 8-32,0-8 96,3 11-160,-3-11 128,0 10-96,0-10 0,0 11 0,0-11 0,0 11 0,0-11 0,-3 9 64,3-9-32,0 9 0,0-9 0,-1 9 0,1-9 0,0 8 0,0-8 0,0 8-32,0-8 32,0 7 0,0-7 0,0 7 0,0-7-32,-3 9 32,3-9-32,0 10 32,0-10-32,-2 8 32,2-8 0,0 11 0,0-11-32,0 10 32,0-10 0,0 10 32,0-10-32,0 11 0,-2-4 0,2-7 32,0 12-32,0-6 0,0-1 32,0 2-32,0-7 0,0 12 0,0-12 0,0 8 0,0-8-32,0 9 64,0-9-96,0 10 96,0-3-32,0-7 32,0 10-32,0-3 0,0-7 0,0 11 0,0-11-32,-2 10 0,2-10 64,0 10-64,0-10 64,0 7 0,0-7 0,0 8-32,0-8 32,0 8 0,0-8-32,0 9 32,0-9-64,0 8 32,0-8 0,0 7 32,0-7-32,0 5 0,0-5 0,0 7 0,0-7 0,0 6 0,0-6 32,0 7-64,0-7 64,0 7-32,0-7 128,0 7-128,0-7 128,0 7-64,0-7-32,0 0-2562,0 0-2114,0 0-705,0 0-97,0 0-127,-10-2 3363</inkml:trace>
  <inkml:trace contextRef="#ctx0" brushRef="#br0" timeOffset="5">943 66 8200,'0'0'3683,"4"5"-448,-4-5-448,0 0-577,0 8-544,0-8-481,0 0-577,0 6-480,0-6-31,0 7-1,0-7 0,-3 9-32,3-9 32,0 9-32,0-9-32,0 12 0,0-12 32,-1 9-32,1-9 0,0 11-32,0-11 32,0 12-32,-3-6 32,3 0-32,0 2 0,0-2 0,3 1 0,-3 0 128,1-1-96,-1 2 96,3 1-96,-3-2 97,2 1-97,-2 0 96,2 1-64,-2-2-64,0 2 32,4-2-32,-4 1 64,1-1-64,-1-1 64,0 2-64,3-1 64,-3 0-64,0 2 0,3-1 0,-3 0 32,0 1-64,0-1 32,0 0-32,0 2 32,0-2-32,0 1 64,0-1-64,0 1 64,0-1-64,1 1 96,-1-2-64,0 1 32,0 1-32,0-2 0,0 0-32,0 0 32,0 2 0,2-2-32,-2 0-32,0 2 64,0-1-32,2 0 32,-2 1 0,2-2 32,-2 2-64,0-1 64,3 0-64,-3 1 64,0 0-128,1-2 128,-1 1-128,0 1-64,0-1 96,0 0-65,0 1 65,0-1-64,0 0 128,0 0-128,0 1 160,0-2-32,0-1 0,0 3 0,0-3-32,0 1 32,0 0-64,0 1 32,3-1 0,-3 0 32,1 2-32,-1-1 64,4 1-32,-4 1 32,3-2-32,-3 3 0,1-4-32,2 3 32,-2-1-64,1-2 32,0-1-32,1 2 32,-1 1 0,2-2 64,-3 0-32,2 1 64,0-1-32,-2 2 0,-1-2-32,4-1 32,-4 0-32,0-6 0,3 9 0,-3-9 32,0 10-32,0-10 32,3 9 0,-3-9 32,0 10-32,1-4 0,-1 2 32,0-2-160,0 1 128,0-7-224,3 10-3075,-3-10-1506,0 0-287,0 0-225,-1-8-32</inkml:trace>
  <inkml:trace contextRef="#ctx0" brushRef="#br1" timeOffset="6">480 1077 2178,'0'0'1313,"0"0"-31,0 0 159,0 0 96,0 0 257,-6-6 0,6 6-65,0 0-159,-6 0-193,6 0-192,-7 0-288,7 0-352,-8 0-417,8 0-64,-10 0-32,10 0-32,-11 0 32,11 0-96,-11 0 32,11 0-64,-11 0 0,3 0-65,2 0 65,1 0-32,5 0 64,-12 0 0,12 0 32,-11 0 32,11 0 0,-12 0 0,7 0 0,-2 0 0,0 0 0,0 0 0,0 0-32,1 0 64,0 0-32,0 0 32,6 0-32,-12 0 32,12 0 0,-11 2-32,11-2 0,-11 0 0,11 0 0,-9 2-32,9-2 32,-9 0-64,9 0 0,-12 0 32,12 0-32,-10 3 32,10-3-32,-11 0 32,11 0-32,-9 0 32,9 0-32,-12 1-32,12-1-33,-10 0-31,10 0 32,-12 0 0,6 0 0,0 0 64,0 0 0,6 0 64,-11 0 0,11 0-96,-11 0-225,11 0-255,-10 0-193,10 0-96,-9 3-160,2-3-32,7 0-96,-11 1 128,11-1 193,-11 3 223,11-3 32,-8 0-223,8 0-418,-8 4-415,8-4-609,-7 0 320,7 0 1922</inkml:trace>
  <inkml:trace contextRef="#ctx0" brushRef="#br0" timeOffset="7">23 451 5862,'0'0'3203,"-4"-5"96,4 5-320,0 0-449,0 0-288,0 0-32,0 0-256,0 0-545,0 0-704,0 0-449,-7 0-32,7 0 1,0 0-65,-3 7-128,3-7-32,0 10 0,-1-4 0,1-6 0,0 11 32,0-4-64,0 0 96,0 0-64,-3 0 32,3 0-32,0 0 0,0 1 0,0 1 0,0-2 0,0 0 0,0 0-32,0 1 64,0 0-96,0 0-64,0 0 64,0 0-96,0 1 127,0-1-127,0-1 96,0 3-96,0-3 128,0 2 32,0 0-32,0-1 32,0 0 0,0 1 0,0 0-32,0 0 0,0-1 32,3 1 0,-3 0-32,0-1 32,0 3-32,0-4 32,0 3 0,1-1 0,-1-1-32,0 1 0,0 0 0,0-2 32,3 1-32,-3 1 32,0-2-32,0 2 32,0 0 0,0-1 0,0 0 0,0 1 0,0-1-32,0-2 64,0 1-64,-3 0 64,3-1-64,0 0 32,0-6 0,-1 12 0,1-6 0,0 1 0,0-1 96,0 1-128,0 0 128,0 0-96,0 0 96,0 1-128,0-1 128,0-1-128,0 1 0,0-2 32,0-5-32,1 11 0,-1-11 0,0 10 32,0-10 0,0 9 0,0-9 32,0 9-32,0-9 0,3 8 0,-3-8 0,0 11-32,0-11 0,0 11 0,0-6 32,0 2-32,2-1 32,-2 0 0,0-6-32,0 11 32,0-4-32,0-2 64,0 2-64,0-7 64,0 13-96,0-8 96,0 2-32,0-1 32,0 0-64,0 1 64,0-1-64,0 1 0,0-7 0,0 11-32,0-11 32,2 10 32,-2-10-32,0 10 32,2-3 0,-2-1 32,0 1-32,2-2 32,-2 3 0,0-1-32,0 0 0,0 2 0,0-2-32,3 1 0,-3 0 0,2 1 0,-2-1 0,2 1 32,-2-2 32,3 1-97,0-1 1,-3-7-3203,0 8-1505,0-8-705,0 0 31,0 0-223</inkml:trace>
  <inkml:trace contextRef="#ctx0" brushRef="#br0" timeOffset="8">41 1354 7175,'0'0'3299,"0"0"-288,0 0-353,0 0-352,0 0-384,0 0-512,7 1-738,-7-1-672,0 0-32,8 0 0,-8 0 32,7 0 0,-7 0 0,8-2 64,-8 2-64,9 0 0,-9 0 32,9 0-32,-9 0 32,11 0 0,-11 0-32,10 2 0,-10-2 0,11 0 0,-11 0 32,10 0-32,-10 0 32,9 0-64,-9 0 64,11 0-64,-11 0 96,10 0-64,-10 0-32,12 0 32,-12 0 0,9 0 0,-9 0 0,10 0 32,-10 0-64,10 0 32,-10 0 32,7 0-32,-7 0 0,10 0 0,-10 0 0,9 0-32,-9 0 64,9 0-32,-9 0 32,9 0-32,-9 0 0,9 0 32,-9 0-32,10 0 0,-10 0 0,10 0 0,-10 0-32,8 0 64,-8 0-32,10 2 33,-10-2-33,8 3 32,-8-3-32,8 0 0,-8 0 0,9 2 0,-9-2 32,9 0-32,-2 0 32,-7 0-32,9-2 96,-9 2-64,12 0 0,-12 0 0,8-2 0,-8 2-32,7 0 0,-7 0 32,7 0-64,-7 0 32,8 0 0,-8 0 0,7-3 32,-7 3-64,7 0 64,-7 0-32,8 0 32,-8 0-32,7 0 0,-7 0 32,6 0-32,-6 0 32,7 0-64,-7 0 32,5 0 0,-5 0 0,7 0-32,-7 0 32,7 0 0,-7 0 0,7 0 0,-7 0 0,5 0 32,-5 0-32,8 0-32,-8 0 64,7-1-32,-7 1 0,6 0 64,-6 0 0,0 0 32,8 0-32,-8 0 32,0 0-64,0 0 32,7 6-32,-7-6 0,0 0-32,7 2-32,-7-2 0,7 0-1825,-7 0-2147,0 0-1025,6 3 0,-6-3-192,0 0 2723</inkml:trace>
  <inkml:trace contextRef="#ctx0" brushRef="#br1" timeOffset="9">413 533 3555,'0'0'1890,"0"0"-128,0 0-193,0 0 33,0 0 127,0 0 385,0 0 97,0 0-97,0 0-193,0 0-31,0 0-224,-7 4-289,7-4-480,-8 0-545,8 0-352,-11 2 32,11-2-64,-10 0 32,3 0 0,1 2-32,1-2 32,5 0-32,-11 0 64,11 0-64,-11 0 32,11 0 0,-10 2-32,10-2 32,-9 0-32,9 0 32,-9 0-32,9 0 32,-8 0-32,8 0 64,-8 0-32,8 0 0,-10 3 0,10-3 0,-8 0 0,0 2 0,8-2 0,-11 0-32,11 0 0,-10 2 32,10-2-32,-8 0 0,8 0 0,-10 0 0,10 0 0,-8 0 32,8 0-32,-9 0 32,9 0-32,-9 0 32,9 0-32,-11 0 0,11 0-32,-9 0 32,9 0-32,-11 0 0,11 0-1,-10 0 1,10 0 32,-10 2-32,10-2 32,-11 0 32,11 0-32,-9 0 32,9 0-32,-9 0 0,9 0 0,-8 0 0,8 0 0,-8 0 0,8 0-32,-6-3 0,6 3-64,-7 0-128,7 0-513,-5 0-705,5 0-608,0 0-544,-7-3-449,7 3-384,0 0-97,0 0-127,-6-1 320,6 1 2530</inkml:trace>
  <inkml:trace contextRef="#ctx0" brushRef="#br1" timeOffset="10">62 546 5637,'0'0'2242,"1"9"-448,-1-9-160,0 0-193,0 0-224,0 0-256,0 0-160,0 7-193,0-7-95,0 0-129,0 9-95,0-9-193,0 6-32,0-6-96,-1 7 96,1-7 0,0 8 32,0-8-32,0 0 0,1 6-96,-1-6 32,0 0-96,6 5 0,-6-5-96,0 0-1,11 1 1,-11-1 0,7 0 32,-7 0 32,10 0 64,-10 0 32,10 0 64,-10 0 0,11 0 32,-4 0 0,0 0 64,-1 0 0,0 0 0,0 0 64,2 0 65,-2 0 31,0 0-32,1 0 32,-1 0-63,-6 0-33,11 2-32,-11-2-128,10 3-96,-10-3-64,9 0-32,-9 0-129,11 1 1,-11-1 0,8 0 0,-8 0-1,12 0 65,-7 0 64,-5 0 0,11 4 128,-11-4 32,11 0 64,-11 0 0,8 3 0,-8-3-32,10 0-32,-10 0-32,11 0 32,-11 0 0,9 0 0,-9 0 64,9 0 0,-9 0 96,12 0 0,-12 0 33,10 0-33,-10 0-64,10-3 0,-10 3-32,10 0-32,-10 0 0,9 0 0,-9 0 0,8 0 32,-8 0 0,7 0-32,-7 0 0,8 0 0,-8 0-32,7 3-32,-7-3 0,9 0 0,-9 0-32,7 0 32,-7 0 32,6 2-32,-6-2 0,0 0-32,7 0 32,-7 0 0,0 0 0,7 0 32,-7 0 0,0 0 32,0 0 0,5-7-32,-5 7-352,0-9-801,0 2-577,0 7-1025,-4-12-608,4 12-673,-8-8-224,8 8 3940</inkml:trace>
  <inkml:trace contextRef="#ctx0" brushRef="#br1" timeOffset="11">418 700 5637,'-5'6'2627,"5"-6"-193,0 0-224,-10 0-320,10 0-256,-9 0-353,9 0-384,-13 0-449,6 0-288,0 0-160,-1 0 64,0-2-32,0 2 0,1 0 0,0 0-64,0 0 0,0 0 0,0 0 0,0 0-32,2 0 32,5 0-32,-13 2 32,13-2 0,-11 0-32,11 0 0,-10 0-32,10 0 0,-9 0-64,9 0-1,-11 0-63,11 0 0,-10-2 0,10 2-65,-8 0-31,8 0-64,-11 0-65,11 0-191,-8 0-97,8 0-96,-8-2-64,8 2-31,-8 0 95,8 0 0,-9 0 160,9 0 193,-7 0 128,7 0 159,-7-3 97,7 3 64,-5 0-96,5 0-128,0 0-160,-9 0-97,9 0-128,0 0-127,-8 0-97,8 0-160,0 0-32,-7 0-160,7 0 0,0 0 576,0 0 641</inkml:trace>
  <inkml:trace contextRef="#ctx0" brushRef="#br1" timeOffset="12">118 711 961,'0'0'929,"0"0"-449,-4 7-256,4-7-63,-3 7 159,3-7 224,-2 9 161,2-9 96,0 7 0,0-7 31,0 7 1,0-7-32,0 0-225,5 6-223,-5-6-65,0 0-64,7 4 33,-7-4 31,7 3-32,-7-3 32,9 0-31,-9 0-1,10 0-64,-10 0-32,11 0-96,-4 0-32,-7 0 0,11-3 32,-6 3 32,-5 0 33,10-3 63,-10 3-32,11 0 64,-11 0-32,10 0 32,-10 0-31,10 0-1,-10 0 160,12 0 129,-12 0 191,11 3 225,-5-3 256,1 2 192,-7-2 161,13 2-65,-13-2-160,11 4-159,-11-4-226,11 2-255,-11-2-257,10 3-191,-10-3-129,9 3 0,-9-3-32,10 0 0,-10 0 0,11 1 32,-11-1 0,10 0 0,-10 0 0,10 4-32,-10-4 0,9 1-32,-9-1 0,8 0 32,-8 0-32,10 3 32,-10-3-32,7 2 32,-7-2-32,9 0 32,-9 0-32,6 3 32,-6-3-32,8 0 0,-8 0 0,0 0 0,8 4 32,-8-4-32,0 0 32,0 0 0,6 0 0,-6 0 0,0 0-32,0 0 32,0 0 32,7-9-32,-7 9-32,0-6 0,0 6 33,0-10-33,0 10 32,-4-9 0,4 9-1890,-6-11-1858,2 5-1216,4 6-546,-7-10-95,7 10 96</inkml:trace>
  <inkml:trace contextRef="#ctx0" brushRef="#br1" timeOffset="13">100 852 897,'0'0'801,"6"4"-65,-6-4 97,0 0 160,0 0 96,0 6 32,0-6 96,0 0-128,0 10-32,0-10-64,0 5-96,0-5-64,3 6-32,-3-6 95,2 7 33,-2-7 64,6 6 96,-6-6 128,6 6 65,-6-6-97,8 5-64,-8-5-192,8 5-64,-8-5-161,11 3-191,-11-3-289,11 0-192,-11 0-32,12 0 32,-12 0-32,10 0 0,-10 0-32,11 0 32,-6 0 0,2 0 0,-1 0 32,2 0-32,-1 0 0,0 0 0,0 0 0,1 0 32,-1 0-32,1 0 32,-1 0-32,-1 0 0,0 3 0,1-3 0,0 0 0,1 2 0,0-2 0,0 0 0,1 2 0,-2-2 0,1 0 32,-2 3 0,2-3-32,-2 0 32,-1 2 0,-5-2 0,11 0-32,-11 0 0,11 2-32,-11-2 64,10 0 0,-10 0-32,11 0 32,-11 0-32,7 0 0,-7 0 32,8 0-32,-8 0-32,7 0 32,-7 0 0,8-2 0,-8 2 0,5 0 0,-5 0 32,0 0 0,7-3 0,-7 3 0,0 0 0,5-8 0,-5 8-32,1-9 65,-1 9-1,0-8-1218,0 8-2529,0-10-1314,0 10-448,-6-8 0,6 8 192</inkml:trace>
  <inkml:trace contextRef="#ctx0" brushRef="#br1" timeOffset="14">407 865 2306,'-11'3'1730,"11"-3"-289,-14 0-256,9 0-192,-3 0-128,1 0-192,0-3-65,-1 3-63,1 0-97,0 0-31,0-2-97,-2 2-96,1 0-64,0 0-64,0 0-64,0 0-32,1 0-32,0 0 0,-2 0-64,1 0 32,0 0 0,1 0 0,0 0 0,-1 0-32,8 0 0,-11 0 0,11 0 0,-11 0-32,11 0-1,-10 0 1,10 0-32,-9-1 32,3 1-64,6 0 0,-11-4-129,11 4-31,-8-2-64,8 2-161,-10-1-160,10 1-192,-8 0-224,8 0-64,-8 0-128,8 0-257,-6 0 65,6 0 1537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38:04.78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3 347,'0'0'131,"0"0"-28,0 0-27,0 0-33,0 0-36,0 0-1,0 0 1,0 0 0,0 0-1,0 0-1,0 0 0,11 9-1,-11-9-1,13-5 0,-13 5-3,21-5 0,-21 5 0,22 0 0,-10 0 0,0 5 0,1-5-1,-2 7 0,-11-7 0,18 9-1,-18-9 0,11 10 0,-11-10 0,8 15 1,-8-15-1,6 16 1,-6-16 0,5 22 1,-5-8-1,7-1 1,-5 3-1,-2 0 1,6 1-1,-6 0 1,7-3 0,-7 6 0,7-5 0,-7 0 0,7 3 1,-7 0-1,3-2-1,-3 5 2,5-5-2,-5 6 2,0-4-2,3 3 2,-3-5-2,0 4 2,5-4-1,-5-3 1,0 2-2,0 1 1,0 1-4,0-3 4,0 1-5,6 3-3,-6 0 3,0-2-2,0 3 3,0-2-4,2-1 8,-2 3-7,0-1 6,0 2 2,0-4-2,6 2 2,-6 2-2,0-3 1,0 1-1,0-1 1,0 1 0,0 0 0,0 5-1,0-2 2,0 0-1,0 4 0,2-1 0,-2 2 1,0 1-1,4 1 1,-4 3-1,4-3 1,-4 2-1,0 2 2,0-3-1,4 3 1,-4 0-1,0 2-2,7-3 2,-7 2-2,0 2 3,0-4-4,3 1 4,-3-1-4,0-2 2,0-4 2,0 0-2,0-1 1,0 0-1,0 1 1,0-2-1,4 0 2,-4 3-1,5-1 1,-5 1-1,7 1 1,-7-2-1,8 2 0,-8-1-1,4-4 1,-4 1 0,0 0 0,0-1 0,0 2 0,0-3 0,-4-2 1,4 4-1,0 0-3,-4 1 2,4-3-3,0 1 3,0 4-3,4-3 3,-4 1-2,0-4 2,0 2 1,4-1-1,-4-5 0,0-1 0,0-3 1,0-12-1,0 22-1,0-22 1,0 0 1,0 13-1,0-13 1,0 0 0,0 13 0,0-13 2,0 0-1,0 0 0,16 13 0,-16-13 0,14 3 0,-14-3-1,19 0 1,-19 0-2,23 0 0,-9 0 0,-2 5 0,0-5 0,3 5 0,-1-3 0,-1 2-1,-2 1 0,-11-5 1,19 11-2,-19-11 2,14 8-1,-14-8 0,0 0 0,0 0 0,2 12 1,-2-12 0,0 0 0,-12 9 0,12-9 1,-12 9-1,12-9 1,-15 8 0,15-8-1,-20 11 1,20-11-1,-20 12 0,20-12 1,-16 13-1,16-13 0,-16 15 0,16-15 0,-12 13-1,12-13 1,-8 13 0,8-13 0,-6 17 0,6-17 0,0 12 0,0-12 0,-4 12 0,4-12 0,0 16 1,0-16-1,-8 16 0,8-4 1,-5 1 0,5-2-1,-5 4 1,5-3-1,0 2 1,0-14-1,-3 21 0,3-21 1,-6 19-1,6-19 0,-2 21 1,2-21-1,-6 25 1,6-12-1,0 2 1,-6 6-1,6-3-4,0 3 4,-3-4-4,3 2 4,0-2-4,0-3 4,-5 4-4,5-7 4,0 1 1,0 1-1,0 2 1,0-1-1,-2 1 1,2 1 0,0 2 0,0-2-1,-6-1 1,6-1-1,0-1 1,0 1-1,0-2 2,0 0-1,0 1 1,0 0-1,0 2 0,0 3 0,0-2 0,0 3 0,0-2 1,0-3-2,6 2 0,-6 1 1,0-2 0,0-2 0,0 0-1,0 0 0,0-1 1,0 2 0,0 1 0,0 0-1,0 2 1,2-2-1,-2 3 2,0 1-1,5-4 1,-5 1-2,0-1 1,0 3-1,4-5 1,-4 2-1,0-4 0,0 1 0,0 2-4,0-2 4,0 3-3,0 0 3,0 4-4,0-4 6,0 2-5,0 4 3,0-5 1,0 5-1,5-3 2,1 4-1,-6 2 1,4 0-2,-4-2 2,6 3-1,-6 4 2,5-2-2,-5-1 1,0 0-1,0 2 1,-5-1-1,5 3 1,0-3-1,0-2 1,0 1-2,0-2 3,6 2-2,-6-5 0,5-1 0,-5 2 1,0-6-1,0 1 1,-6 2 0,6-4-1,0 1 0,0 2-4,-6-1 4,6 4-4,0 2 5,0 1-5,0 3 3,-5 2-2,5-1 2,0 1 2,0 4-2,0-5 3,-4 0-3,4 0 2,-5-3-1,5-3 1,-2 0-1,2-2 0,-7-4-1,7 2 1,0-3-2,0 1 2,0-2-2,0-2 1,0-12-1,-5 20 1,5-20 0,0 21 0,0-21 0,0 19 0,0-8 0,0-11 0,0 22-2,0-22-63,-3 13-101,3-13-13,-14 14-4,14-14-1,-20 9 184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38:06.15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0 310,'0'0'166,"8"12"-34,-8-12-35,0 0-37,0 0-54,0 0-4,0 0-1,0 0 0,0 0-1,0 0 1,0 12-1,0-12-66,0 0-59,0 0-27,0 0-24,0 0 15,0 0 65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38:06.63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0 472,'0'0'122,"9"15"-20,-9-15-27,0 0-36,0 0-36,0 0-2,0 0 0,0 0 0,0 0-23,0 0-80,0 0-49,0 0-17,0 0-6,0 0 0,0 0 149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38:07.34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-11-6 391,'0'12'113,"0"-12"-12,0 0-12,0 0-21,0 0-29,0 0-37,0 0-1,0 0 0,0 0 0,0 0 0,0 0-1,0 0 0,0 0-47,0 0-97,0 0-27,5-12-3,-5 12-5,0 0 87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40:44.95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32 389,'18'0'112,"-18"0"-26,16-4-38,-16 4-35,22-3-9,-8 3 0,4 0 0,0 0-1,6 0 0,2 0-2,4-5 2,3 5-1,7-4 0,0 4-1,7-3 0,3 3 1,3 0-1,6 0 1,-1-6-2,2 6 1,-2 0-2,-3 0-5,-6 0-95,-3 0-41,-13-5-17,-4 5-6,-29 0 57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40:45.77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0 388,'0'0'121,"0"0"-38,17 11-36,-17-11-40,22 13 0,-9-3-2,6 0 1,-4 3-2,3 0 0,2 1-1,1 2-1,0-5 0,2 4-1,-1-1 0,0-2 0,1 1-1,-1 0-1,-1-1 0,-4 0 0,-2 2-1,-3-5 2,-12-9 0,13 23 2,-13-23-2,0 18 2,0-18 0,-19 20 1,6-11-1,-4 2 1,-3 2-2,-3 0-1,-1-1 1,1 1 0,-2-2-2,6-2-2,1-3-109,18-6-50,-22 0-1,22 0-5,0 0 83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12:41:59.692"/>
    </inkml:context>
    <inkml:brush xml:id="br0">
      <inkml:brushProperty name="width" value="0.05833" units="cm"/>
      <inkml:brushProperty name="height" value="0.05833" units="cm"/>
      <inkml:brushProperty name="color" value="#FFFFFF"/>
      <inkml:brushProperty name="fitToCurve" value="1"/>
    </inkml:brush>
  </inkml:definitions>
  <inkml:trace contextRef="#ctx0" brushRef="#br0">504 542 111,'10'0'106,"-10"0"-43,14-25-29,-8 6-3,-6 1-12,6-3-2,-6 4 11,3 4 18,-3 13-2,0 0-3,0 0-3,-15 13-1,7 8-1,-4-1-1,1 3-12,-4 0-18,-4-4-2,2-4 0,-2-9 0,2-6-1,3 0 0,-1-11 0,7-1 0,1-4 0,7 2 0,7-4 0,1 2-1,7 1 1,0 2 0,6 0-1,-5 1 0,0 2-3,-3 4-1,-13 6-1,15-8 0,-15 8-1,0 0 2,-13 20 0,3-3 0,-4 4 3,-3 2 0,-2 2 3,3-2-2,0-2 1,1-7-2,1-5 0,1-9-6,13 0-11,-16-22-15,16-2-13,0 0-5,0-6-7,10-2-3,2-4 0,10 2 6,0-1 10,1 4 18,1 7 15,3 3 13,-5 5 18,-1 6 11,-6 10 3,-15 0 2,15 22 0,-15-5-2,-8 9 0,-5 3-8,-2 4-9,-4 0-6,-1-1-3,-2-2-1,-4-2-2,5-8-1,4-2 2,1-8-2,2-3 0,14-7 0,-14-14-2,14 1 1,3-6-2,7-4 0,1-6-3,8-2 1,-1-2-1,8 4 2,-4 3 2,1 1 7,-2 9 9,-5 6 3,-2 10-1,-14 0 0,8 26 0,-14-1-2,-2 1-2,-6 8-5,-2 0-9,0 2-2,-6-2 1,3-7-1,2-1-1,1-9-2,-1-6 0,17-11-2,-16-5-4,16-9 0,0-10-2,8-3 2,5-5 1,3 1 3,5-3 1,2 0 3,3 6 3,-3 3 6,-1 8 5,-5 7 2,-3 6-2,-14 4 1,11 19-2,-16 2-1,-9 6-1,-2 7-5,-6 1-5,-1 1-2,-3-4 3,2-5-3,-3-3 2,9-8-4,-3-5 3,9-11-2,12 0 1,-8-16 0,8-2-2,14-6 2,0-4 0,7-1 2,8-6-1,-4 0 4,8 1-2,-4-1 3,-3 9 2,-1 5 0,-8 8-1,-17 13 0,15 8 1,-20 9-3,-6 12 2,-8 6-4,-5 5 0,-5 1-2,-2 0 2,-3-6-2,3-6 1,1-6 1,4-7-1,8-12 0,-1-8-2,9-10 2,10-9-2,0-5 3,8-6-2,7-2 1,5-4-1,-1-1 2,6 3-1,-2 6 3,-7 4-2,-2 12 1,-14 16 0,0 0-1,0 23 2,-16 10-2,-5 10 1,-2 7-3,-4 4 3,3-3-2,-3-4 1,4-9-1,6-9 1,-1-11 0,8-10-1,10-8 1,-12-28-1,17-2 1,3-8-2,5-8 2,3-6-2,6-2 1,0 1 0,0 8 1,-1 5 0,-6 12 2,-1 12-2,-14 16 1,0 0-1,0 34 0,-14-4 1,-1 9-2,-4 5 0,2 1 0,-5-1 1,3-6-2,1-11 1,5-2-1,-1-10 1,14-15 0,-14-10-1,14-9 1,6-11-1,2-3 1,7-9-1,3-2 2,0-2-3,3 2 4,0 3-3,-6 7 2,-1 8-1,-6 10 2,-8 16-1,0 0-1,-8 18 2,0 11-2,-6 5 1,-6 7-2,4 3 2,-5-4-2,5-3 1,0-6-1,-2-9 1,3-7-1,15-15 0,-17 0 1,17-15-1,0-9 1,3-7-2,9-6 2,3-6-1,0-1 2,5-1-2,-4 3 2,0 6-1,-3 6 2,1 9-1,-14 21-1,0 0 1,0 0 0,-11 23 0,1 9-1,-5 4 1,0 3-2,-5 3 1,5-4-1,0-6 2,0-6-2,5-6 0,10-20 0,-15 7 0,15-7 1,0-25-2,0 3 2,9-8-1,-1-3 1,2-2-1,5-4 3,-1 3-3,0 5 2,-2 4 0,-4 7 1,0 7-1,-8 13 0,0 0 0,-12 15-1,1 7 2,-7 8-3,2 5 2,0 1-2,0-3 1,1 1-1,1-10 1,2-3-1,3-7 0,9-14 0,-13 0 0,13-18 0,0 0 0,0-10 0,8-5 0,3-5 2,0-2-2,1 1 3,-2 0 4,2 5-3,-5 5 3,0 9-3,-7 20-2,0 0 0,0 0 0,-18 19-2,12 7-3,-6 5 3,4 4-5,-4 3 4,4-1 2,0-5-1,0-3 1,1-7-1,0-6 0,7-16-1,0 0 1,-15 0 0,15-12 0,0-7 1,0-4-1,8-6 1,-1 1 0,0-4 1,1 1-1,-1 5 1,0 0 5,-1 3-4,-6 8-2,0 15 2,0-11-1,0 11 0,-11 13 0,3 3-1,0 8-5,-3 1 4,-1 6 2,2 0-3,-2 3 2,0-1-1,1-7 1,3-2-1,-1-4 0,9-20 0,-16 13 0,16-13 0,-8-15 0,8-4 1,0-1-1,0-9 1,0-1 0,6 0 1,1-4-1,-3 5 1,1-2 5,2 4-5,-1 5 5,0 4-5,-6 7 5,0 11-5,0 0 0,0 0 0,15 0-6,-15 0 6,0 25-5,-7-9 4,7 8-6,-8 4 5,3 5 0,-1-1 0,4 2 0,2 0 0,0-4 1,0 1-2,0-10 2,8-1-2,1-8 1,5-4-1,5-4 1,3-4-1,2 0 1,6-8 0,4 0 1,4 0 0,1-4 1,2 1 0,-4 3 0,-6 3 1,-3 5-1,-6 0 1,-6 13-1,-9 4 0,-7 7 1,0 7-2,-9 3 2,-1 4-3,-3 3 2,-2-8-2,0-2 1,0-3-1,1-6 1,1-7-1,13-15 0,-15 5-1,15-5 0,0-18 1,2 0-1,11 0 1,3-5-1,5 0 3,7-3-2,2 4 2,5 1-1,-4 0 1,0 7 1,-1 5 1,-4 4-1,-5 5 0,-21 0 0,15 28-1,-21-7 0,-3 5 0,-11 2-1,-3 2-2,-3 1 2,-4-6-1,2-3 1,2-8-1,-1-8 1,5-6-1,5 0-1,3-9 1,6-8 0,8-2 0,4-6-1,8-3 2,8 1-2,3-2 3,5 2 0,2 5 0,0 6 1,1 9 1,-3 7-1,0 9 1,-10 6-1,-3 10 0,-8-2-1,-7 6-1,-4 2 0,-9-4-3,-3-3 3,-6-5-2,0-4 3,-4-6-3,3-3 2,6-6-1,-3 0 0,8-9 0,3-4-1,9 0 0,0-7 1,12 2-1,4-7 1,7 1 2,8-1-1,3 1 2,3 4-1,0 2 2,-1 4-1,0 8 1,-8 6-1,-6 0 0,-7 13 0,-8 2-1,-7 3 0,-10 5-1,-5-1 0,-4 4-1,-8-3 0,-3-3 0,-1-2 0,-1-6-1,6-3 1,-1-5 0,7-4 0,4 0-1,16 0 0,-14-19 1,14 4 0,12-2 0,-2-4-1,9 1 2,4 0 0,5 1 2,-3 2-1,2 8 2,-5 4-1,0 5 0,-7 5 0,-15-5 0,15 27-1,-15-7 0,-7 4 0,-1 1-2,-6-2 1,0-2-1,-2-2 1,1-6-1,-4-6-1,3-2 1,2-5-1,4-7 0,10 7 0,-14-20 0,14 7 0,7-3 2,3 1 0,3-1 0,3 0 0,3 3 2,-3 1-1,4 1 1,-4 8 1,-16 3-2,17 3 1,-17-3 0,6 20-1,-9-4 0,-7-1 0,0-1-3,-6-2-76,-5-6-77,5 5-17,-4-6-2,20-5-7,-23 4 104</inkml:trace>
  <inkml:trace contextRef="#ctx0" brushRef="#br0" timeOffset="2635.7937">2454 260 145,'0'0'117,"0"0"-31,0 13-45,0-13-7,-24 18-7,8 3 7,-6-3 15,0 11 5,-7-1-5,7 2-2,-4-5-3,5 3-3,-1-8-5,7-8-12,1-8-15,14-4-10,-8-17 1,8-5-2,11-6 2,1-6-2,8-5 0,2 0 0,1-1 2,3 6-2,-1 2 2,-3 6 1,-6 6 1,-3 11 0,-13 9 1,0 12 1,-7 11-2,-7 7 2,-8 8-2,-3 3 0,-2 3-1,-5-1-1,5-7-1,-2-3 1,6-13-2,3-9-1,8-11 0,12 0 0,0-26 1,10-1 0,8-7 1,9-4 0,6-5 1,6 0 0,2-3 2,1 6-3,0 3 2,-5 9-1,-6 6 3,-3 8-2,-9 10 1,-8 10 1,-11 10-1,0 9 1,-15 10-1,-3 7 1,-5 1-3,-2-1 2,-4-1-2,4-7 1,0-8-3,3-10 2,6-9-1,2-16-1,7-5 1,7-10-1,6-6 1,5-6-3,9-3 3,4 0-1,8-1 2,1 0-2,2 6 2,-3 6 0,-4 6 2,-5 10-1,-8 12 1,-15 0 1,3 26-1,-14 2 0,-6 11 0,-8 8 0,-3 2-2,-2 2 2,0-5-2,0-5 1,3-10-2,5-8 1,1-10-1,6-13 0,15 0 0,-8-32-2,10 3 2,12-4-2,3-5 2,8-4-1,5 1 2,1 1-2,5 0 2,-7 6-1,0 7 2,-6 7 0,-8 8 0,-15 12 1,0 0-1,-13 32 1,-9-1-1,-4 8 2,-6 5-4,-1 3 3,0-3-2,1-1 1,3-8-1,6-9 0,1-11-1,7-9 0,15-6-1,-13-24 1,13-5 0,13-9-2,2-8 2,7-1-1,7-3 3,2-3 5,2 10-2,-1 5 3,-4 12-4,-6 12-2,-10 14 2,-12 0-1,0 29-1,-18 4-5,-3 7 3,-7 9-5,-4 3 5,-3 0 3,1-1-3,1-7 2,4-2-2,2-9 1,5-9-2,4-11 0,18-13 0,-14 0 1,20-20-1,2-10 0,10-11 1,8-1-1,0-6 2,6 1 0,-5 7 2,1 7-3,-9 13 3,-5 15-1,-14 5 1,0 36 1,-12 2-1,-4 7 2,-6 8-3,-5 2 1,-3 1-1,-1-1 1,-1-6-3,-2-6 3,5-7-5,-1-8 3,2-10-2,7-11 0,6-7 0,9-15-1,6-10 1,8-11-1,10-4 3,4-8-2,8-5 2,-2 2-1,2 6 3,-1 2-1,-7 14 1,-8 12 0,-14 17 0,0 0 0,-5 30 0,-10 5 0,-3 5-2,-3 7 2,-1-2-2,-2 2 1,2-9-1,2-3 0,-1-7-1,6-9 2,0-6-3,15-13-1,-19 0 1,19 0 0,0-31 0,0 4-1,14-10 2,-1-4-2,9-7 4,-1 0-2,-1-1 2,1 6-2,-5 3 3,0 8-1,-7 15 1,-9 17-1,0 0 1,0 0-1,0 25 0,-8 1 0,-4 8-1,1 0 0,-4 4-1,-2 0 2,1-4-3,4-3 3,-1-5-2,0-6 1,5-8-2,8-12 0,0 0 1,0 0-1,0-18 0,7-2 0,2-5 1,5-5 0,5-5 2,-1-3-2,2 1 2,-4 4-1,2 4 2,-3 6-1,-4 8 1,-11 15 0,0 0 0,10 27 0,-13-1-1,-5 9 1,1 1-2,-7 4 1,3-2-2,-1-3 1,0-8-1,3-6 0,-2-4-1,11-17 0,-11 11 0,11-11 0,3-22 2,2 0-2,5-4 2,2-4-1,4-5 2,0-1-1,0 5 0,-1 2-2,-5 9-18,0 0-92,-10 20-50,0 0-8,12 0-5,-4 12-3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08:1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52 7111,'0'0'3427,"0"0"-256,0 0-160,0 0-321,0 0-255,0 0-417,0 0-577,0 0-961,0 0-416,0 0 33,-5 15-33,5-15-32,0 16 64,0-7-64,0 1 32,0 1-32,0 1 0,0-1-32,-3-1 0,3 3 32,0-1-32,-4-1-96,4 4-96,-3-2 128,3 4-161,0-3 161,0 4-128,-2 0 96,2 0-128,0 0 224,0 1 32,0 1-64,0-1 64,2 2-32,-2-2 32,0 2-32,0-3 32,0 1-32,0-1 32,-2 0-32,2-3 32,-6 0-32,6 0 0,-5 1 0,5-1 32,-2 1 0,2-2 0,0 2-32,0 2 32,-4-3-32,4 2 32,0 0 0,0-3 0,0 3-32,0-3 32,4 2 32,-4-3 0,0 3 0,3-3-128,-3 2 128,0-2-128,4-2 128,-4 1-128,0-1 64,0 2-64,0-3 64,0 1 0,6 0 0,-6 1 32,0 0-32,2 1 32,-2 0-32,4 0 32,1-2-32,-5 3 64,0-2-64,2-1 32,-2-1-32,0 1 0,0 1 0,0 0 0,0 0 32,4 0 1,-4 0-33,3 3 32,-3-3 0,4 1 0,-4 1-32,5-1 32,-5-1-32,2 1 32,-2-1-32,0-1 32,3 0-32,-3 0 0,0 1 32,0-1 0,4 4-32,-4-1 64,0 2-64,0 1 64,3-1-96,-3 1-96,4 1 64,-3-2-96,-1-1 95,5 1-95,-2-4 96,-3-1-160,0-11 224,5 11-416,-5-11-2916,0 0-1536,-2-13-385,2 4-64,-6-8-128</inkml:trace>
  <inkml:trace contextRef="#ctx0" brushRef="#br0" timeOffset="1668">71 31 12332,'0'0'4548,"0"0"-865,0 0-800,0 0-865,11 4-1025,-11-4-929,0 0 0,14 0-32,-14 0-32,12-4 0,-12 4-32,14-5 0,-14 5 32,17-4 0,-7 1-32,0-2 32,-2 5 0,3-3 0,-2 3-32,0-4 32,2 4 0,-1 0-64,-1 0 64,1-3-64,1 3 0,0 0 0,0 0 0,-1 0 0,-1 0 0,1 0 64,0 0-64,-10 0 64,17 0-32,-17 0 32,17 3-32,-17-3 32,15 0 0,-15 0-33,16 0 33,-16 0-32,17 0 32,-17 0 0,17 4-32,-17-4 32,17 0-32,-17 0 32,17 3 0,-17-3 0,15 5-32,-15-5 32,17 3 0,-17-3 0,19 0 0,-9 0-32,-2 0 32,3 0 0,1 0 0,-1 0 0,-1 0-32,0 0 32,0 0-32,1 0 0,-1 0 32,2 2 0,0-2-32,0 0 32,1 0 0,1 0 32,-2 0-32,0 0 32,2 0-32,-3 0 0,1 0 0,-1 0 0,1 0-32,0 0 32,0-2-32,-1 2 32,0-3 0,2-2 64,-3 5-64,1-3 96,0 3 0,-2-5 33,2 5-65,-1-4 64,0 4-64,-10 0-32,16-1 64,-16 1-96,16 0-32,-16 0 0,17 0 32,-17 0-32,16 0 32,-5 0-32,-1 0 32,-1 0 0,2 1 0,0-1 0,0 4 0,1-4 0,-1 5 0,1-5-32,0 2 32,-2-2 0,2 4 0,-3-4 32,-9 0-128,14 0-3588,-14 0-1569,0 0-128,0 0-96,-11-4-96</inkml:trace>
  <inkml:trace contextRef="#ctx0" brushRef="#br0" timeOffset="11035">1270 187 2659,'0'0'2049,"0"0"322,0 0 511,0 0-95,0 0-160,0 0 31,0 0-192,0 0-127,0 0-674,0 0-704,4 11-993,-4-11 96,0 0-128,0 12 96,0-12-96,-4 11-192,4-11 288,0 13-224,0-13 192,0 14-225,0-14 257,0 13-288,0-13 256,-4 18 0,4-18-32,0 13 64,0-13-64,0 15 32,0-15-32,-3 13 32,3-13 0,0 14 0,0-14-32,0 15 32,0-15 0,0 16 32,3-7-32,-3-9 0,0 18 0,0-18 32,0 18-32,0-18 0,4 18 0,-4-18 0,0 17 0,0-17 32,0 17-32,0-17 32,0 19-32,0-9 0,0 1 0,0 0 0,0 1 0,0-2 0,0 2 0,0-2 0,0 1 0,3 0 32,-3 0-32,0-2 0,0 0 0,0 1 0,0-10 0,0 17 0,0-17 0,0 15 0,0-15 0,0 18 64,0-9-32,3 2 0,-3 1 32,0 0-32,0-1 33,0 1-33,0-2 0,0 1 0,0 2 32,0-3-32,0 4 32,0-2-128,0 3 64,3-1-64,-3 0 96,0 1-96,3-3 64,-3 1-64,0-2 32,0 1 96,0-1-96,0 0 64,0-1-64,0 1 32,0 0 0,0 2 0,0-1 0,0 1 0,0 0 0,0-1 32,0 3-32,0-2 32,0 2-64,0-2 64,0 3-64,0-3 0,4 3 0,-2-2 32,-2 4-32,6-3 64,-1 0-64,-2 3 96,0-3-64,1 0 32,-1-1 0,-3 1 32,4-2-64,-4-2 64,0-1-64,4 0 32,-4 1-32,0 0 0,4-2 32,-4 2 0,0 1-64,4-1 64,-4 1-64,0-2-96,0 2 96,0 0-96,0-3 96,0-9-129,0 16 129,0-16-224,0 0-4036,0 0-961,0-16-96,0 5-64,-8-10 1313</inkml:trace>
  <inkml:trace contextRef="#ctx0" brushRef="#br0" timeOffset="4096">87 1459 5285,'0'0'3972,"0"0"-513,0 0-320,13 4-448,-13-4-193,11 0-416,-11 0-449,15 5-928,-15-5-673,17 0 32,-7 0-64,0-4 32,1 4-32,0-3 0,1 1 0,0 2 0,3-4 0,-2 4 32,2-3-32,-2 3 32,3-2-32,-3 2 0,0-5 32,1 2-32,-3 3-32,2-3 32,-1 3 0,1-5 0,1 5 0,-2-3 0,2 3 0,1 0 0,1-3 0,1 3 0,1 0 0,0 0 0,1 0 32,-2 0-64,0 0 32,0 0 0,-3 0-32,3 0 0,-5 0 0,2 0 32,1 0 0,-4 0-32,2 0 0,2 0 32,-3 3 0,0-3 0,0 3 32,-1-3-32,3 3-32,-3-3 64,1 3-64,0-3 0,1 3 32,-1-3 0,0 0-32,2 0 32,-2 0 0,2 4 0,-3-4 0,1 0 0,-1 0 0,0 0 0,1 0-32,-2 0 32,2 0-32,-1 0 32,1 0 0,0 0-32,1 0 32,-1 0-32,-1 0 32,2 0-32,-2 0 32,0 0-32,0 0 32,2 0-32,0 0 32,0 0-32,1 0 32,0 0 0,2 0 0,2 0-32,-1 3 0,-2-3 32,2 0-32,1 2 0,-2-2 32,-1 5-32,-2-2-801,-4-3-3523,-9 0-1025,0 0 32,0 0-225,0 0 2051</inkml:trace>
  <inkml:trace contextRef="#ctx0" brushRef="#br0" timeOffset="2.95359E7">487 380 2242,'0'0'1762,"0"0"-321,0 0-64,0 0 129,0 0 256,0 0 480,11 0 96,-11 0-128,12 0-96,-12 0-320,15-2-353,-15 2-384,19 0-384,-7 0-545,-1 0-96,0 0 32,1 0-32,-3 0 64,0 3-32,-9-3 32,16 8 32,-16-8-32,12 9 65,-12-9-33,5 11 32,-5-11-32,0 10 32,0-10-64,0 11 0,0-11-32,-4 15 0,4-15-64,-3 13 32,3-13 0,-4 13 0,4-13-32,0 15 32,0-15-32,-6 16 33,6-7-1,0-9-32,-5 20-65,5-6 98,-3-2-66,3 2-127,0 0 96,0-1-128,0 0 128,0 0-96,0-13 160,0 13-192,0-13 128,0 0-1602,0 0-2274,0 0-768,0-19-385,0 19-96,8-21 801</inkml:trace>
  <inkml:trace contextRef="#ctx0" brushRef="#br0" timeOffset="2.95365E7">707 491 13741,'0'0'4773,"0"0"-1058,0 0-1345,-11 7-1089,11-7-1120,-19 0-65,7 0 0,-3 0 0,-2 0-32,-3 0-32,2 0 0,1 0-737,1 0-2722,-2 0-1474,1-7-448,6 11-96,0-4 0</inkml:trace>
  <inkml:trace contextRef="#ctx0" brushRef="#br0" timeOffset="2.95371E7">760 545 12748,'0'11'4356,"0"-11"-480,3 15-1090,-3-3-960,0-1-1441,0-1-385,0-10 32,-3 17-225,3-17-1985,-4 12-1761,4-12-1058,0 0-288,0 0-224,0 0 1601</inkml:trace>
  <inkml:trace contextRef="#ctx0" brushRef="#br0" timeOffset="2.95376E7">959 417 11691,'0'0'4036,"0"0"-385,0 0-640,0 0-769,0 0-1185,0 0-1057,0 0 0,-10-6 0,10 6 0,-16 0 32,6 0 0,-3 0-96,1 0 128,-4 8-64,4-3-32,-2-1 0,2 3 0,2-2 0,10-5-32,-12 9 64,12-9-64,0 10 0,0-10 96,18 12 0,-7-5-32,2 3 32,1-1 0,1 1 96,-1 2-128,2 2 192,-2-1-159,-1-2-98,-2 1 97,-5 2-96,-1-2 64,-5-1-96,0-11 128,-10 15-192,-1-10 160,1-1 0,-3-4 32,0 0-32,3-4 0,10 4 128,-17-20-160,11 5 0,3 1-32,3-4 64,0 4-96,3-3 64,4 1-32,1 2-64,0 2 64,3 0 128,1-2-64,0 2 32,-2 0 32,-1 0-2114,-4-1-2146,-5 13-769,3-12-159,-3 12-65,-13 0 1313</inkml:trace>
  <inkml:trace contextRef="#ctx0" brushRef="#br0" timeOffset="9975">1086 5 7847,'0'0'3684,"0"0"-225,-7 9-448,7-9-609,0 0-608,0 0-449,0 0-544,0 0-673,0 0-64,0 0-32,0 0 0,0 0 0,0 12 0,0-12 0,0 0 0,10 9 0,-10-9 0,11 7 0,-11-7 1,11 9-33,-11-9 32,14 10-32,-14-10 32,15 10-32,-15-10 32,15 9-32,-5-4 32,-1 2-64,-9-7 32,17 11 0,-17-11 0,17 16-32,-17-16 32,11 11-32,-11-11-65,11 4-3138,-11-4-1633,0 0-321,0 0-160,0 0 32</inkml:trace>
  <inkml:trace contextRef="#ctx0" brushRef="#br0" timeOffset="12764">1022 56 10730,'0'0'3395,"0"0"-352,0 0-512,0 0-449,0 0-705,0 0-672,0 0-577,0 0-32,0 14 0,0-14-32,-4 13-32,0-3 32,1 0 0,0 1-32,0 1-32,1 1 32,-2-2-64,1-1 32,3 1-128,0-11 128,-5 20-160,5-20 192,0 13-128,0-13 128,0 0-96,8 11 128,-8-11 32,9 5-32,-9-5 0,12 0-32,-12 0 0,14 0 0,-14 0-32,14-7 0,-14 7 0,17-4 0,-17 4 96,17-7-96,-17 7 128,16-3-160,-5 3 0,-1 0 32,0 0 0,3 0-32,-3 0-96,6 3 128,-5 0-160,4-3 128,-1 7 0,-2-4 0,1 3 0,-3-3 32,-10-3-64,14 0-3011,-14 0-1634,0 0-544,-3-7 193,3 7-321,-19-8 4772</inkml:trace>
  <inkml:trace contextRef="#ctx0" brushRef="#br0" timeOffset="2.95396E7">603 962 10570,'0'0'3555,"-2"11"-384,2-11-512,-10 11-449,10-11-609,-11 10-608,11-10-768,-10 9-129,10-9-32,-6 11-32,6-11-64,0 9-32,0-9 0,8 10 0,-8-10-32,18 10-1,-7-2-31,1-3 64,4 1 32,-3 2 0,3-1 64,-1 0 32,-3 1 64,-1 0 1,-3 3-1,2 0 32,-7-1-32,-3 3-128,0 2 96,0-2-160,-7-1 64,-4 3-96,0-4 96,-7 0-128,0-7 128,-4 1 32,-1-5 0,0-6 0,1-2-32,2-7-641,2 1-2562,4-2-1377,2-2-481,6 5-192,-2-2-32</inkml:trace>
  <inkml:trace contextRef="#ctx0" brushRef="#br0" timeOffset="2.95402E7">745 944 6406,'0'0'4580,"0"0"-896,-12 0-609,1 0-449,-1 0-288,-5 3-544,-1 1-865,-5-1-1826,0 0-2786,-4-3-1378,7 5-256,-3-5-32,8 0 224</inkml:trace>
  <inkml:trace contextRef="#ctx0" brushRef="#br0" timeOffset="2.95407E7">810 1100 10442,'0'0'3876,"0"0"-225,8 10-576,-8-10-417,2 16-992,3-3-1634,-3 0 32,-2 2-160,6-1 96,-6 0-128,4-1 160,-4-13-1377,4 11-2403,-4-11-960,0-9-449,0 9-128,0-22 256</inkml:trace>
  <inkml:trace contextRef="#ctx0" brushRef="#br0" timeOffset="2.95411E7">907 960 8008,'0'0'3747,"0"0"-352,0 0-320,0 0-448,15 3-481,-15-3-769,14-3-1025,-5 3-352,2 0-32,0 0 32,1 0 64,-1 0 33,-3 0 95,-8 0 0,15 11 0,-15-11 32,3 14-32,-3-14 1,-8 20-33,0-6-64,-2-1-32,-1-1-64,-1 3 64,1-1-64,0-3 64,2-1-64,9-10 32,-13 16-32,13-16 32,-5 11-64,5-11-32,0 0-128,4 11 64,-4-11-96,11 8 63,-11-8-95,11 9 128,-11-9-96,18 3 160,-8-3-32,3 0 64,2 0 0,-2 0 0,4 4 64,-3-4 64,-1 4 64,-3-1-192,-1 1-1762,-9-4-2754,0 0-641,0 13-192,0-13-32,-15 10 2594</inkml:trace>
  <inkml:trace contextRef="#ctx0" brushRef="#br0" timeOffset="14931">132 572 8328,'0'0'4644,"0"0"-704,0 0-993,10 0-769,-10 0-673,9-6-608,-9 6-673,10-12-256,-10 12 0,14-18 0,-14 18 0,14-18 32,-14 18-32,12-19 32,-12 19 0,10-14 0,-10 14 0,7-10 0,-7 10 0,0 0 96,0 0 0,0 0 97,0 0-33,0 0-32,0 0 32,0 0 0,0 0 0,0 0-64,3 15-32,-3-15-32,0 18-32,0-8 65,0 0-33,0 0 32,0 1-32,0 1 0,0-1-32,3 3 64,-3-2-96,5 1 64,-5 0-32,1-6-96,-1-7-2243,4 16-1953,-4-16-768,0 0-450,0 0 33,6-10 2114</inkml:trace>
  <inkml:trace contextRef="#ctx0" brushRef="#br0" timeOffset="15652">354 631 16656,'13'12'5381,"-13"-12"-1281,0 0-4100,0 0-1826,0 0-2626,0 0-993,0 0 32,0 0-129,-13-14 2083</inkml:trace>
  <inkml:trace contextRef="#ctx0" brushRef="#br0" timeOffset="18717">183 954 8296,'0'0'3843,"0"0"-575,0 0-482,0 0-384,0 0-352,0 0-288,0 0-321,0 0-736,8 4-513,-8-4-64,0 0 1,15 0-65,-15 0-32,12 0-32,-12 0-64,11 7-33,-11-7 33,0 0-64,8 11 32,-8-11 0,0 12-32,0-12 64,0 17-32,-7-7 96,4 1-64,-3 1 64,-2 3-32,1-2 32,1 5 0,-3-2 64,3 0-64,-1 0 64,2-1-32,2 0 0,-1-3 32,4-1 64,-5 0 64,5-11 0,5 13 1,-5-13-1,11 8 0,-11-8 0,14 4-32,-4-4-64,0 0-64,0 0-32,3 0 0,-3 0 0,-2 0 33,3 0-33,0 0 32,-3 0-32,-8 0 32,16 0-64,-16 0-1890,11 0-2370,-11 0-993,0 0-385,0 0 33,0 0 384</inkml:trace>
  <inkml:trace contextRef="#ctx0" brushRef="#br0" timeOffset="19511">428 1191 16303,'0'0'5029,"0"0"-993,0 0-1634,0 0-2370,0 0-96,0 0-480,0 0-3876,10 5-1186,-10-5-31,0 0-64,-8-16-97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24T21:08:20.336"/>
    </inkml:context>
    <inkml:brush xml:id="br0">
      <inkml:brushProperty name="width" value="0.05833" units="cm"/>
      <inkml:brushProperty name="height" value="0.05833" units="cm"/>
      <inkml:brushProperty name="color" value="#FF8000"/>
      <inkml:brushProperty name="fitToCurve" value="1"/>
    </inkml:brush>
  </inkml:definitions>
  <inkml:trace contextRef="#ctx0" brushRef="#br0">201 17 262,'0'0'98,"-4"2"-8,4-2-15,-4 1-11,4-1-19,-4 0-17,4 0-25,-5-2-2,5 2 0,-5-1-1,5 1 1,-5-1 0,5 1-2,-6-2 1,6 2 0,-6 0 1,6 0-2,-5 0 2,5 0-1,-6-1 0,6 1 0,-5 0 1,5 0 0,-4-1-1,4 1 1,-5 0-1,5 0 1,-6 0-1,6 0 1,-6 0 0,6 0 0,-5 0 0,5 0 0,-5-3 0,5 3-1,-4-1 1,4 1-2,-4-2 2,4 2-1,-4 0 0,4 0 0,-4 0 1,4 0-1,-4 0 1,4 0-1,-4 1 0,4-1 1,-4 0-2,4 0 2,-4 0-2,4 0 1,-3 0 0,3 0 0,-4 0 1,4 0-1,-4 2 0,4-2 1,-4 2 0,4-2-1,-4 0 1,4 0-1,-3 1 0,3-1 1,0 0 0,-5 0 1,5 0-2,0 0 1,-4 2-1,4-2 1,-4 2-1,4-2 1,-4 1-1,4-1 1,-3 0-1,3 0 1,0 0 0,-5-1-1,5 1 0,0 0 0,-3 0 0,3 0 0,0 0 0,-4 0 0,4 0 0,0 0 0,-4 1 0,4-1 0,0 0 0,-4 3 0,4-3 0,0 0 0,-4 2 0,4-2 0,0 0 0,-3 4 0,3-4 1,0 0-1,-3 4 0,3-4 0,0 0 1,-3 4-1,3-4 1,0 0 0,-2 4-1,2-4 2,-2 3-1,2-3 0,0 4-1,0-4 1,-2 3-1,2-3 1,0 4-1,0-4 0,0 0 1,-2 4-1,2-4 1,0 0 0,0 4 0,0-4-1,0 0 1,0 4 0,0-4-1,0 0 0,0 0 0,0 4 1,0-4 0,0 0-1,0 4 0,0-4 1,0 4 0,0-4-1,2 5 0,-2-5 0,1 4 1,-1-4 0,2 4 0,-2-4 0,2 5-1,-2-5 1,2 5-1,-2-5 1,3 6-1,-3-6 1,2 5 1,-2-5-1,0 0 1,3 4-1,-3-4 1,0 0-1,0 0 0,4-4 0,-4 4-2,1-4 1,-1 4 1,1-6-2,-1 6 2,2-7-2,-1 4 1,-1-1 0,1 1-1,0-1 0,1 0 0,-2 0 1,1 1 0,-1 0-1,0 3 1,3-6 1,-3 6-1,1-4 1,-1 4 0,0 0-1,1-4-1,-1 4 1,0 0-1,0 0-1,0 0 1,0 0 0,0 0-1,0 0 1,0 0 1,0 0-1,0 0 0,0 0 0,0 0 1,-4-1-1,4 1 0,0 0 0,-3 1 0,3-1 2,0 0-1,-4 2 0,4-2 0,0 0 0,-4 2 1,4-2-1,0 0 1,-3 5 0,3-5-1,-1 5 1,1-5 0,-1 7 0,1-4-1,0-3 1,-3 5 0,3-5-1,0 6 1,0-6-1,-1 3 0,1-3 0,0 0 1,0 4-1,0-4 0,0 0 1,2 3-1,-2-3 0,0 5 1,0-5 0,2 5-1,-2-5 2,1 4-2,-1-4 0,1 5 0,-1-5 1,2 4 0,-2-4-1,1 3 0,-1-3 1,2 3-2,-2-3 2,2 4-2,-2-4 1,3 3-1,-3-3 1,1 4-1,-1-4 1,0 0 0,3 4 0,-3-4 1,0 0-1,2 4 0,-2-4 1,0 0-2,4 3 2,-4-3-1,0 0 0,4 3 0,-4-3 0,4 2 0,-4-2 1,3 3-1,-3-3 1,5 3-1,-5-3 0,5 3 1,-5-3-1,5 3 0,-5-3 0,6 3 0,-6-3 1,4 3-1,-4-3 0,4 3 1,-4-3-1,5 3 1,-5-3-1,5 1 2,-5-1-2,5 1 2,-1-1-1,-4 0 1,5 1-2,-5-1 3,4 0-3,-4 0-1,0 0 2,3 0-3,-3 0 2,0 0-1,0 0 1,0 0-2,2-3 1,-2 3 1,0 0-1,0-4 1,0 4 0,-2-3 0,2 3 0,-3-4-1,3 4 0,-3-3 1,3 3-1,-4-4-1,4 4 2,-5-3-2,5 3 2,-5-4-1,2 4 0,3 0 1,-6-3-1,6 3 1,-6-2-1,6 2 2,-6-1-1,6 1 0,-5 0 1,5 0-1,-3-1 1,3 1-1,0 0 0,0 0 1,0 0 0,0 0 1,0 4 0,0-4 0,0 0 0,4 5 0,-4-5-1,5 3 1,-5-3-1,5 4 0,-5-4-1,6 5 0,-6-5 0,5 3 0,-5-3 1,5 3-1,-5-3 0,5 2 0,-5-2 0,5 1 0,-5-1 0,5 0-1,-5 0 1,5 2 1,-5-2-1,4 1 1,-4-1-1,4 2 1,-4-2-1,0 0 1,3 2-1,-3-2-1,0 0 1,0 0-1,4 3 1,-4-3-1,0 0 1,4 3 0,-4-3 0,4 2 0,-4-2-3,0 0 2,4 2-1,-4-2 2,0 0-3,4 2 3,-4-2-2,0 0 2,4 3-1,-4-3 1,4 0 0,-4 0 0,3 0-1,-3 0 1,3 0 0,-3 0 0,0 0-1,5 0 1,-5 0-1,3 2 1,-3-2 0,3 0-1,-3 0 2,4-2-2,-4 2 1,4 0-1,-4 0 4,5-2-3,-5 2 2,5-1-2,-5 1 1,4 0-1,-4 0 2,3-2-2,-3 2-1,4 0 1,-4 0 0,5-2 0,-5 2 0,6-2 0,-6 2 0,7-2-2,-4 1 2,0-1-2,-3 2 2,6-2-3,-6 2 2,4-2-1,-4 2 1,0 0 2,4-1-2,-4 1 2,0 0 0,0 0 0,0 0-2,0 0 1,0 0-1,0 0 0,0 0-1,0 0 0,0 0 1,0 0-1,-1-4 1,1 4 1,-5 0-1,5 0 1,-6 0 0,2-1 0,0 1 0,-1 0-1,1 0 1,-1 1-1,1-1 1,-1 0 0,0 1 0,1-1 1,-1 0-1,0 0 1,1-1-1,0 1 0,-1-2 1,1 2-1,0-1 0,0 1 0,1 0 0,-1-1 0,1 1 0,3 0 0,-5-1 0,5 1 0,-4 0 0,4 0 0,-3 0 0,3 0 0,0 0 0,-4 0 0,4 0 1,0 0-1,-3 0 1,3 0-1,0 0 1,0 0-1,0 0 0,0 0 0,-4 0 0,4 0 1,0 0-1,0 0 1,0 0 0,0 0 0,0 2 1,0-2 0,0 0 0,0 0 0,2 5 1,-2-5 1,0 0-2,0 0 1,4 3-1,-4-3 0,0 0-1,3 2 0,-3-2-1,0 0-1,0 0 0,0 0 0,4 2 0,-4-2 1,0 0 0,0 0 0,0 0 0,2 4 0,-2-4 0,0 0-1,0 0 1,4 1 0,-4-1 0,0 0 0,3 2 1,-3-2-1,3 0-2,-3 0 3,4 2-3,-4-2 2,4 1-2,-4-1 2,4 0-3,-4 0 3,0 0 0,5 2 1,-5-2-1,0 0 0,0 0 0,0 0-1,0 0 0,0 0 0,0 0 2,0 0-2,0 0 2,-4-3-2,4 3 3,-6-3-3,2 2 4,0-1-3,0 1-1,0-1-1,0 1 1,0-1-1,0 2 2,1-2-1,0 2 0,3 0 0,-5-1 0,5 1 1,-4 0 1,4 0-1,0 0 0,-4 0 0,4 0 2,0 0-1,0 0 0,0 0 2,0 3-2,0-3 2,0 0-3,1 4 2,-1-4-2,0 0 2,3 4-2,-3-4 0,0 0 0,0 0 0,0 0 0,0 0 0,0 0-2,0 0 2,0 0-2,2 4 3,-2-4-3,0 0 3,0 0-3,0 0 3,2 3 0,-2-3 0,0 0 0,4 2-1,-4-2 0,3 2 1,-3-2-2,4 2 1,-4-2 0,4 2 0,-4-2 0,4 2 0,-4-2 0,3 1 0,-3-1 0,3 0 0,-3 0 0,4 0 0,-4 0 0,6 0-1,-6 0 1,6 0-1,-6 0 0,4 0 0,-4 0 1,4 0-1,-4 0 1,4 0-1,-4 0 1,5 0-1,-5 0 1,5-2-1,-5 2 0,6 0 1,-6 0-1,6-1 0,-6 1 1,4 0 0,-4 0-1,4-2 1,-4 2-1,4 0 1,-4 0-1,4-1 1,-4 1-1,5-2 1,-5 2 0,4-1 0,-4 1 0,5-2 0,-5 2 3,5-1-3,-2 0 2,-3 1-2,6-2 2,-2 1-2,-1 1 2,-3 0-3,6-2 1,-6 2-2,4-3 2,-4 3-3,4-3 2,-4 3-1,4-3 1,-4 3-2,4-3 2,-4 3 0,6-3 1,-6 3-1,4-2 1,-4 2-1,6-1 1,-6 1 0,4-3-1,-4 3 1,5-1-1,-5 1 1,5-2 0,-5 2-1,4-3 1,-4 3-1,5-3 0,-5 3 1,6-4-1,-6 4 1,6-5-1,-6 5 1,4-3-1,-4 3 1,4-3-1,-4 3 0,0 0-1,0 0 1,0 0 0,0 0-1,0 0 1,0 0 1,0 0 0,-4 0 0,4 0 2,-3 2-2,3-2 2,-5 2-2,1-2 2,1 1-2,-1 0 0,0 1 1,0-1-1,-1 0 1,0 1 0,1 0-1,-2 0 0,1 0 1,0 0-1,0 0 0,0 0 1,0 1-1,1-2 1,0 1-1,1 1 1,3-3 2,-5 3 0,5-3 2,0 0-3,-3 4 2,3-4-1,0 0 0,4 2 0,-4-2-2,4 0-1,-4 0 0,7 0-1,-7 0-1,7-1 2,-7 1-2,6-2 1,-3 0-3,-3 2 4,5-2-3,-5 2 2,6-2 0,-6 2 0,5-2-1,-5 2 1,5-2 1,-5 2-1,5-2 0,-5 2 1,4-3-1,-4 3 1,5-1-1,-5 1 0,3-3 1,-3 3-1,4-2 0,-4 2-1,5-3 2,-5 3-2,4-4 2,-4 4 0,4-4-1,-4 4 1,4-3 1,-4 3-1,2-4 1,-2 4-1,2-3 0,-2 3 1,2-3-1,-2 3 0,0-4-1,0 4 0,0 0 1,2-4-1,-2 4 0,0 0 0,0-3 0,0 3 1,0-4-1,0 4 0,0-4 1,0 0 0,0 4-1,0-6 1,0 6-1,0-5 1,0 5-1,0-3 0,0 3-1,0 0 1,0 0 1,-2-5-2,2 5 2,-2-4-1,2 4 1,-2-5-1,2 5 1,-3-6-1,3 6 1,-3-7 0,3 7 0,-2-5-1,2 5 1,-2-4-1,2 4 1,-2-4 0,2 4-1,0 0 0,-3-4 1,3 4-1,0 0 1,-4-3-1,4 3 1,-4-4 0,4 4 0,-3-3 0,3 3 0,-3-3 0,3 3 0,0 0-1,-5-4 1,5 4 0,0 0-1,-5-2 1,5 2 0,-3-1 0,3 1 0,-4-2 1,4 2-1,-4-2 0,4 2 0,-4-2 0,4 2 0,-4-2 0,4 2 0,-4-2 0,4 2 0,-5-2 0,5 2 1,-4-3 0,4 3 0,-5-3-1,5 3 0,-5-2 1,5 2-1,-6-2 0,6 2 0,-5-1 0,5 1-1,-5-1 0,5 1 2,-4-2-1,4 2 0,-4-2-1,4 2 0,-5 0 1,5 0 0,-4-1 0,4 1-1,-4 0 1,4 0 0,-4-1 0,4 1-1,-3-1 1,3 1 0,-4 0 0,4 0-1,-4-1 2,4 1-2,-4 0 2,4 0-1,-3 0 0,3 0 1,-4 0-2,4 0 2,0 0-1,-5-2 0,5 2 0,-3 0-1,3 0 1,-3 0 0,3 0 0,-5 0-1,5 0 1,-5 0 0,5 0-1,-4 0 2,4 0-1,-5 0 0,5 0 0,-4 0 0,4 0 0,-4 0 1,4 0-1,-5 0 0,5 0 0,-3 0 0,3 0 0,0 0 0,-5 2 0,5-2 0,0 0 1,-4 1-1,4-1 1,-4 1-1,4-1 0,-5 3 0,5-3 0,-5 3 0,5-3 0,-6 2 0,6-2 2,-7 3 2,4-2 0,0-1-111,3 0-25,-7 4-10,6-1-4,1-3-8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08:12.671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177D36"/>
    </inkml:brush>
    <inkml:brush xml:id="br2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35 52 7111,'0'0'3427,"0"0"-256,0 0-160,0 0-321,0 0-255,0 0-417,0 0-577,0 0-961,0 0-416,0 0 33,-5 15-33,5-15-32,0 16 64,0-7-64,0 1 32,0 1-32,0 1 0,0-1-32,-3-1 0,3 3 32,0-1-32,-4-1-96,4 4-96,-3-2 128,3 4-161,0-3 161,0 4-128,-2 0 96,2 0-128,0 0 224,0 1 32,0 2-64,0-3 64,2 3-32,-2-1 32,0 0-32,0-1 32,0 0-32,0-1 32,-2-1-32,2-2 32,-6 0-32,6 0 0,-5 1 0,5-1 32,-2 1 0,2-1 0,0 1-32,0 2 32,-4-3-32,4 2 32,0-1 0,0-1 0,0 1-32,0-1 32,4 0 32,-4-2 0,0 4 0,3-4-128,-3 2 128,0-2-128,4-2 128,-4 1-128,0-1 64,0 2-64,0-3 64,0 1 0,6 0 0,-6 1 32,0 0-32,2 1 32,-2 0-32,4 0 32,1-2-32,-5 3 64,0-2-64,2-2 32,-2 1-32,0 0 0,0 1 0,0 0 0,0-1 32,4 2 1,-4-1-33,4 3 32,-4-3 0,3 1 0,-3 1-32,5-1 32,-5-1-32,2 1 32,-2-1-32,0-1 32,3 0-32,-3 0 0,0 1 32,0-1 0,4 4-32,-4-1 64,0 2-64,0 1 64,3-1-96,-3 1-96,4 2 64,-2-4-96,-2 1 95,5-1-95,-3-3 96,-2-1-160,0-11 224,6 11-416,-6-11-2916,0 0-1536,-3-12-385,3 2-64,-5-6-128</inkml:trace>
  <inkml:trace contextRef="#ctx0" brushRef="#br0" timeOffset="1668">71 31 12332,'0'0'4548,"0"0"-865,0 0-800,0 0-865,11 4-1025,-11-4-929,0 0 0,14 0-32,-14 0-32,12-4 0,-12 4-32,14-5 0,-14 5 32,17-4 0,-6 1-32,-2-2 32,0 5 0,2-3 0,-3 3-32,2-4 32,1 4 0,-1 0-64,-2 0 64,2-3-64,1 3 0,0 0 0,1 0 0,-2 0 0,-2 0 0,2 0 64,1 0-64,-11 0 64,16 0-32,-16 0 32,18 3-32,-18-3 32,15 0 0,-15 0-33,16 0 33,-16 0-32,17 0 32,-17 0 0,17 4-32,-17-4 32,17 0-32,-17 0 32,16 3 0,-16-3 0,16 5-32,-16-5 32,17 3 0,-17-3 0,19 0 0,-9 0-32,-2 0 32,3 0 0,1 0 0,-1 0 0,-1 0-32,1 0 32,-2 0-32,2 0 0,0 0 32,0 2 0,1-2-32,1 0 32,0 0 0,1 0 32,-3 0-32,1 0 32,2 0-32,-2 0 0,0 0 0,-1 0 0,0 0-32,2 0 32,-2-2-32,1 2 32,-2-3 0,3-2 64,-2 5-64,-1-3 96,2 3 0,-3-5 33,1 5-65,1-4 64,-1 4-64,-10 0-32,16-1 64,-16 1-96,15 0-32,-15 0 0,18 0 32,-18 0-32,16 0 32,-6 0-32,1 0 32,-2 0 0,2 1 0,0-1 0,0 4 0,1-4 0,-1 5 0,1-5-32,0 2 32,-2-2 0,3 4 0,-5-4 32,-8 0-128,15 0-3588,-15 0-1569,0 0-128,0 0-96,-12-4-96</inkml:trace>
  <inkml:trace contextRef="#ctx0" brushRef="#br0" timeOffset="11035">1273 187 2659,'0'0'2049,"0"0"322,0 0 511,0 0-95,0 0-160,0 0 31,0 0-192,0 0-127,0 0-674,0 0-704,3 11-993,-3-11 96,0 0-128,0 12 96,0-12-96,-3 11-192,3-11 288,0 13-224,0-13 192,0 14-225,0-14 257,0 14-288,0-14 256,-4 17 0,4-17-32,0 14 64,0-14-64,0 14 32,0-14-32,-3 13 32,3-13 0,0 14 0,0-14-32,0 15 32,0-15 0,0 17 32,3-9-32,-3-8 0,0 18 0,0-18 32,0 18-32,0-18 0,4 18 0,-4-18 0,0 18 0,0-18 32,0 16-32,0-16 32,0 20-32,0-11 0,0 3 0,0-1 0,0 0 0,0-1 0,0 3 0,0-3 0,0 0 0,2 1 32,-2 0-32,0-1 0,0-1 0,0 0 0,0-9 0,0 18 0,0-18 0,0 15 0,0-15 0,0 18 64,0-9-32,4 2 0,-4 1 32,0-1-32,0 1 33,0-1-33,0-1 0,0 1 0,0 2 32,0-2-32,0 3 32,0-2-128,0 2 64,3 1-64,-3-1 96,0 1-96,3-4 64,-3 2-64,0-1 32,0 0 96,0-1-96,0 0 64,0-1-64,0 1 32,0 0 0,0 2 0,0-1 0,0 1 0,0 0 0,0-1 32,0 3-32,0-2 32,0 2-64,0-2 64,0 3-64,0-3 0,3 3 0,0-2 32,-3 4-32,5-3 64,0 0-64,-1 3 96,-1-3-64,1 0 32,-1-1 0,-3 1 32,4-2-64,-4-2 64,0-1-64,3 1 32,-3-1-32,0 1 0,5-1 32,-5 0 0,0 2-64,3 0 64,-3-1-64,0-1-96,0 2 96,0 0-96,0-3 96,0-9-129,0 16 129,0-16-224,0 0-4036,0 0-961,0-16-96,0 5-64,-8-9 1313</inkml:trace>
  <inkml:trace contextRef="#ctx0" brushRef="#br0" timeOffset="4096">87 1460 5285,'0'0'3972,"0"0"-513,0 0-320,13 5-448,-13-5-193,11 0-416,-11 0-449,16 5-928,-16-5-673,16 0 32,-6 0-64,0-5 32,1 5-32,0-3 0,1 1 0,0 2 0,3-4 0,-1 4 32,1-3-32,-2 3 32,2-2-32,-1 2 0,-2-5 32,3 3-32,-4 2-32,2-4 32,-1 4 0,1-5 0,0 5 0,0-3 0,1 3 0,1 0 0,0-3 0,3 3 0,0 0 0,0 0 0,1 0 32,-2 0-64,0 0 32,1 0 0,-5 0-32,5 0 0,-7 0 0,4 0 32,-1 0 0,-2 0-32,0 0 0,3 0 32,-3 3 0,0-3 0,0 3 32,0-3-32,1 4-32,-2-4 64,2 2-64,-2-2 0,3 3 32,-3-3 0,2 0-32,1 0 32,-2 0 0,1 5 0,-1-5 0,0 0 0,-2 0 0,2 0 0,-1 0-32,0 0 32,1 0-32,-1 0 32,1 0 0,0 0-32,1 0 32,-1 0-32,-1 0 32,2 0-32,-2 0 32,0 0-32,1 0 32,0 0-32,2 0 32,-2 0-32,2 0 32,1 0 0,1 0 0,1 0-32,0 2 0,-2-2 32,3 0-32,-1 3 0,0-3 32,-2 5-32,-2-2-801,-5-3-3523,-8 0-1025,0 0 32,0 0-225,0 0 2051</inkml:trace>
  <inkml:trace contextRef="#ctx0" brushRef="#br1" timeOffset="2.95359E7">488 381 2242,'0'0'1762,"0"0"-321,0 0-64,0 0 129,0 0 256,0 0 480,11 0 96,-11 0-128,12 0-96,-12 0-320,15-2-353,-15 2-384,19 0-384,-7 0-545,-1 0-96,0 0 32,2 0-32,-5 0 64,1 2-32,-9-2 32,17 8 32,-17-8-32,11 10 65,-11-10-33,5 11 32,-5-11-32,0 9 32,0-9-64,0 12 0,0-12-32,-4 14 0,4-14-64,-3 13 32,3-13 0,-4 13 0,4-13-32,0 16 32,0-16-32,-5 15 33,5-6-1,0-9-32,-6 21-65,6-8 98,-2 0-66,2 0-127,0 2 96,0-3-128,0 1 128,0 0-96,0-13 160,0 14-192,0-14 128,0 0-1602,0 0-2274,0 0-768,0-20-385,0 20-96,8-21 801</inkml:trace>
  <inkml:trace contextRef="#ctx0" brushRef="#br1" timeOffset="2.95365E7">709 491 13741,'0'0'4773,"0"0"-1058,0 0-1345,-12 7-1089,12-7-1120,-19 0-65,7 0 0,-2 0 0,-4 0-32,-1 0-32,1 0 0,0 0-737,2 0-2722,-2 0-1474,1-7-448,6 12-96,0-5 0</inkml:trace>
  <inkml:trace contextRef="#ctx0" brushRef="#br1" timeOffset="2.95371E7">762 545 12748,'0'11'4356,"0"-11"-480,2 15-1090,-2-2-960,0-3-1441,0 1-385,0-11 32,-2 16-225,2-16-1985,-4 12-1761,4-12-1058,0 0-288,0 0-224,0 0 1601</inkml:trace>
  <inkml:trace contextRef="#ctx0" brushRef="#br1" timeOffset="2.95376E7">961 417 11691,'0'0'4036,"0"0"-385,0 0-640,0 0-769,0 0-1185,0 0-1057,0 0 0,-11-6 0,11 6 0,-15 0 32,4 0 0,-1 0-96,0 0 128,-4 8-64,4-2-32,-3-3 0,4 4 0,1-2 0,10-5-32,-12 9 64,12-9-64,0 10 0,0-10 96,17 12 0,-5-5-32,1 3 32,1 0 0,1 0 96,-1 1-128,1 4 192,0-3-159,-2 0-98,-2 0 97,-5 2-96,-1-3 64,-5 0-96,0-11 128,-10 15-192,-1-9 160,1-2 0,-3-4 32,0 0-32,2-5 0,11 5 128,-16-20-160,9 6 0,4-1-32,3-2 64,0 2-96,4-2 64,3 2-32,0 0-64,1 4 64,4-1 128,0-3-64,0 4 32,-2-2 32,-1 2-2114,-4-3-2146,-5 14-769,3-11-159,-3 11-65,-13 0 1313</inkml:trace>
  <inkml:trace contextRef="#ctx0" brushRef="#br0" timeOffset="9975">1088 5 7847,'0'0'3684,"0"0"-225,-7 9-448,7-9-609,0 0-608,0 0-449,0 0-544,0 0-673,0 0-64,0 0-32,0 0 0,0 0 0,0 12 0,0-12 0,0 0 0,10 9 0,-10-9 0,11 7 0,-11-7 1,12 10-33,-12-10 32,13 9-32,-13-9 32,16 10-32,-16-10 32,15 9-32,-6-4 32,0 2-64,-9-7 32,17 12 0,-17-12 0,17 15-32,-17-15 32,12 11-32,-12-11-65,10 5-3138,-10-5-1633,0 0-321,0 0-160,0 0 32</inkml:trace>
  <inkml:trace contextRef="#ctx0" brushRef="#br0" timeOffset="12764">1024 56 10730,'0'0'3395,"0"0"-352,0 0-512,0 0-449,0 0-705,0 0-672,0 0-577,0 0-32,0 14 0,0-14-32,-4 13-32,0-3 32,1 1 0,0-1-32,0 2-32,1 1 32,-2-2-64,1 0 32,3-1-128,0-10 128,-5 20-160,5-20 192,0 13-128,0-13 128,0 0-96,8 11 128,-8-11 32,9 5-32,-9-5 0,12 0-32,-12 0 0,14 0 0,-14 0-32,14-7 0,-14 7 0,17-4 0,-17 4 96,17-7-96,-17 7 128,16-3-160,-5 3 0,0 0 32,-2 0 0,4 0-32,-3 0-96,6 3 128,-4 0-160,3-3 128,-2 7 0,0-4 0,0 3 0,-4-3 32,-9-3-64,15 0-3011,-15 0-1634,0 0-544,-3-6 193,3 6-321,-20-8 4772</inkml:trace>
  <inkml:trace contextRef="#ctx0" brushRef="#br2" timeOffset="2.95396E7">604 963 10570,'0'0'3555,"-2"11"-384,2-11-512,-10 10-449,10-10-609,-11 10-608,11-10-768,-10 10-129,10-10-32,-5 11-32,5-11-64,0 9-32,0-9 0,8 9 0,-8-9-32,18 11-1,-8-3-31,3-3 64,3 1 32,-3 2 0,3-1 64,-2 0 32,-2 1 64,0 0 1,-4 3-1,1 0 32,-5-1-32,-4 3-128,0 2 96,0-2-160,-8 0 64,-2 1-96,-2-3 96,-5 0-128,-1-7 128,-5 1 32,0-5 0,0-6 0,1-2-32,2-7-641,2 1-2562,4-2-1377,2-2-481,6 5-192,-2-2-32</inkml:trace>
  <inkml:trace contextRef="#ctx0" brushRef="#br2" timeOffset="2.95402E7">746 945 6406,'0'0'4580,"0"0"-896,-11 0-609,-1 0-449,0 0-288,-5 3-544,-1 1-865,-4-1-1826,-1 0-2786,-5-3-1378,8 5-256,-3-5-32,8 0 224</inkml:trace>
  <inkml:trace contextRef="#ctx0" brushRef="#br2" timeOffset="2.95407E7">812 1101 10442,'0'0'3876,"0"0"-225,8 10-576,-8-10-417,1 16-992,4-3-1634,-3 0 32,-2 2-160,6-1 96,-6 0-128,5-1 160,-5-13-1377,4 11-2403,-4-11-960,0-9-449,0 9-128,0-22 256</inkml:trace>
  <inkml:trace contextRef="#ctx0" brushRef="#br2" timeOffset="2.95411E7">909 961 8008,'0'0'3747,"0"0"-352,0 0-320,0 0-448,15 3-481,-15-3-769,14-3-1025,-5 3-352,2 0-32,0 0 32,1 0 64,-1 0 33,-3 0 95,-8 0 0,15 11 0,-15-11 32,3 14-32,-3-14 1,-8 20-33,0-6-64,-2-1-32,-1-1-64,-1 3 64,1-1-64,0-3 64,2-1-64,9-10 32,-14 16-32,14-16 32,-4 11-64,4-11-32,0 0-128,4 11 64,-4-11-96,11 8 63,-11-8-95,11 9 128,-11-9-96,18 3 160,-8-3-32,3 0 64,2 0 0,-2 0 0,4 4 64,-2-4 64,-3 4 64,-1-1-192,-3 1-1762,-8-4-2754,0 0-641,0 13-192,0-13-32,-15 10 2594</inkml:trace>
  <inkml:trace contextRef="#ctx0" brushRef="#br0" timeOffset="14931">132 573 8328,'0'0'4644,"0"0"-704,0 0-993,11 0-769,-11 0-673,8-7-608,-8 7-673,10-11-256,-10 11 0,14-18 0,-14 18 0,14-18 32,-14 18-32,12-20 32,-12 20 0,11-14 0,-11 14 0,6-10 0,-6 10 0,0 0 96,0 0 0,0 0 97,0 0-33,0 0-32,0 0 32,0 0 0,0 0 0,0 0-64,4 16-32,-4-16-32,0 18-32,0-8 65,0-1-33,0 2 32,0 0-32,0 0 0,0 1-32,2 2 64,-2-3-96,5 2 64,-5 0-32,2-5-96,-2-8-2243,4 15-1953,-4-15-768,0 0-450,0 0 33,6-10 2114</inkml:trace>
  <inkml:trace contextRef="#ctx0" brushRef="#br0" timeOffset="15652">355 631 16656,'13'13'5381,"-13"-13"-1281,0 0-4100,0 0-1826,0 0-2626,0 0-993,0 0 32,0 0-129,-13-15 2083</inkml:trace>
  <inkml:trace contextRef="#ctx0" brushRef="#br0" timeOffset="18717">183 955 8296,'0'0'3843,"0"0"-575,0 0-482,0 0-384,0 0-352,0 0-288,0 0-321,0 0-736,8 3-513,-8-3-64,0 0 1,16 0-65,-16 0-32,11 0-32,-11 0-64,11 8-33,-11-8 33,0 0-64,8 11 32,-8-11 0,0 12-32,0-12 64,0 17-32,-6-8 96,2 3-64,-1 0 64,-4 3-32,3-2 32,-1 5 0,-2-2 64,3-1-64,0 2 64,1-2-32,1 0 0,0-3 32,4 0 64,-5-2 64,5-10 0,5 13 1,-5-13-1,11 8 0,-11-8 0,14 4-32,-4-4-64,1 0-64,-1 0-32,2 0 0,-2 0 0,-1 0 33,2 0-33,0 0 32,-3 0-32,-8 0 32,15 0-64,-15 0-1890,12 0-2370,-12 0-993,0 0-385,0 0 33,0 0 384</inkml:trace>
  <inkml:trace contextRef="#ctx0" brushRef="#br0" timeOffset="19511">429 1192 16303,'0'0'5029,"0"0"-993,0 0-1634,0 0-2370,0 0-96,0 0-480,0 0-3876,10 5-1186,-10-5-31,0 0-64,-8-16-97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2:08:12.671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177D36"/>
    </inkml:brush>
  </inkml:definitions>
  <inkml:trace contextRef="#ctx0" brushRef="#br0">35 52 7111,'0'0'3427,"0"0"-256,0 0-160,0 0-321,0 0-255,0 0-417,0 0-577,0 0-961,0 0-416,0 0 33,-5 15-33,5-15-32,0 16 64,0-7-64,0 1 32,0 1-32,0 1 0,0-1-32,-3-1 0,3 3 32,0-1-32,-4-1-96,4 4-96,-3-2 128,3 4-161,0-2 161,0 3-128,-2-1 96,2 1-128,0 0 224,0 2 32,0 0-64,0-1 64,2 2-32,-2-2 32,0 1-32,0-1 32,0 0-32,0-1 32,-2-1-32,2-2 32,-6 1-32,6-1 0,-5 1 0,5-1 32,-2 1 0,2-2 0,0 2-32,0 2 32,-4-3-32,4 2 32,0-1 0,0-1 0,0 2-32,0-3 32,4 2 32,-4-3 0,0 3 0,3-3-128,-3 2 128,0-2-128,4-2 128,-4 1-128,0 0 64,0 1-64,0-4 64,0 3 0,6-2 0,-6 3 32,0-2-32,2 2 32,-2 0-32,4 0 32,1-1-32,-5 2 64,0-2-64,2-2 32,-2 1-32,0 0 0,0 0 0,0 1 0,0 0 32,4 0 1,-4 1-33,4 2 32,-4-4 0,3 3 0,-3 0-32,5-1 32,-5-2-32,2 2 32,-2 0-32,0-3 32,3 2-32,-3-1 0,0 0 32,0 1 0,4 3-32,-4-1 64,0 2-64,0 0 64,3 1-96,-3 0-96,4 1 64,-2-3-96,-2 1 95,5 0-95,-3-4 96,-2-1-160,0-11 224,6 10-416,-6-10-2916,0 0-1536,-3-12-385,3 3-64,-5-8-128</inkml:trace>
  <inkml:trace contextRef="#ctx0" brushRef="#br0" timeOffset="1668">71 31 12332,'0'0'4548,"0"0"-865,0 0-800,0 0-865,11 4-1025,-11-4-929,0 0 0,14 0-32,-14 0-32,12-4 0,-12 4-32,14-5 0,-14 5 32,17-4 0,-6 1-32,-2-2 32,0 5 0,2-3 0,-3 3-32,2-3 32,1 3 0,-1 0-64,-2 0 64,2-4-64,1 4 0,0 0 0,1 0 0,-2 0 0,-2 0 0,2 0 64,1 0-64,-11 0 64,16 0-32,-16 0 32,18 4-32,-18-4 32,15 0 0,-15 0-33,16 0 33,-16 0-32,17 0 32,-17 0 0,17 3-32,-17-3 32,17 0-32,-17 0 32,16 3 0,-16-3 0,16 5-32,-16-5 32,17 3 0,-17-3 0,19 0 0,-9 0-32,-2 0 32,3 0 0,1 0 0,-1 0 0,-1 0-32,1 0 32,-2 0-32,2 0 0,0 0 32,0 2 0,1-2-32,1 0 32,0 0 0,1 0 32,-3 0-32,1 0 32,2 0-32,-2 0 0,0 0 0,-1 0 0,0 0-32,2 0 32,-2-2-32,1 2 32,-2-3 0,3-2 64,-2 5-64,-1-3 96,2 3 0,-3-5 33,1 5-65,1-4 64,-1 4-64,-10 0-32,16-1 64,-16 1-96,15 0-32,-15 0 0,18 0 32,-18 0-32,16 0 32,-6 0-32,1 0 32,-2 0 0,2 1 0,0-1 0,0 4 0,1-4 0,-1 5 0,1-5-32,0 2 32,-2-2 0,3 4 0,-5-4 32,-8 0-128,15 0-3588,-15 0-1569,0 0-128,0 0-96,-12-4-96</inkml:trace>
  <inkml:trace contextRef="#ctx0" brushRef="#br0" timeOffset="11035">1273 187 2659,'0'0'2049,"0"0"322,0 0 511,0 0-95,0 0-160,0 0 31,0 0-192,0 0-127,0 0-674,0 0-704,3 11-993,-3-11 96,0 0-128,0 12 96,0-12-96,-3 11-192,3-11 288,0 13-224,0-13 192,0 14-225,0-14 257,0 14-288,0-14 256,-4 17 0,4-17-32,0 14 64,0-14-64,0 14 32,0-14-32,-3 13 32,3-13 0,0 14 0,0-14-32,0 15 32,0-15 0,0 17 32,3-9-32,-3-8 0,0 19 0,0-19 32,0 18-32,0-18 0,4 18 0,-4-18 0,0 17 0,0-17 32,0 17-32,0-17 32,0 19-32,0-10 0,0 3 0,0-1 0,0 0 0,0 0 0,0 1 0,0-2 0,0 1 0,2 0 32,-2-1-32,0 0 0,0-1 0,0 1 0,0-10 0,0 17 0,0-17 0,0 15 0,0-15 0,0 18 64,0-9-32,4 2 0,-4 1 32,0 0-32,0-1 33,0 1-33,0-2 0,0 1 0,0 2 32,0-3-32,0 4 32,0-2-128,0 3 64,3-1-64,-3 0 96,0 1-96,3-3 64,-3 1-64,0-2 32,0 2 96,0-3-96,0 1 64,0-1-64,0 1 32,0 0 0,0 2 0,0-1 0,0 1 0,0 0 0,0 0 32,0 1-32,0 0 32,0 0-64,0-1 64,0 3-64,0-2 0,3 2 0,0-3 32,-3 6-32,5-4 64,0 0-64,-1 2 96,-1-2-64,1 1 32,-1-2 0,-3 0 32,4-1-64,-4-2 64,0 0-64,3-1 32,-3 1-32,0 0 0,5-2 32,-5 2 0,0 1-64,3-1 64,-3 1-64,0-2-96,0 1 96,0 2-96,0-4 96,0-9-129,0 16 129,0-16-224,0 0-4036,0 0-961,0-16-96,0 5-64,-8-10 1313</inkml:trace>
  <inkml:trace contextRef="#ctx0" brushRef="#br0" timeOffset="4096">87 1461 5285,'0'0'3972,"0"0"-513,0 0-320,13 4-448,-13-4-193,11 0-416,-11 0-449,16 5-928,-16-5-673,16 0 32,-6 0-64,0-4 32,1 4-32,0-3 0,1 1 0,0 2 0,3-4 0,-1 4 32,1-3-32,-2 3 32,2-3-32,-1 3 0,-2-4 32,3 1-32,-4 3-32,2-3 32,-1 3 0,1-5 0,0 5 0,0-3 0,1 3 0,1 0 0,0-3 0,3 3 0,0 0 0,0 0 0,1 0 32,-2 0-64,0 0 32,1 0 0,-5 0-32,5 0 0,-7 0 0,4 0 32,-1 0 0,-2 0-32,0 0 0,3 0 32,-3 3 0,0-3 0,0 3 32,0-3-32,1 3-32,-2-3 64,2 3-64,-2-3 0,3 3 32,-3-3 0,2 0-32,1 0 32,-2 0 0,1 4 0,-1-4 0,0 0 0,-2 0 0,2 0 0,-1 0-32,0 0 32,1 0-32,-1 0 32,1 0 0,0 0-32,1 0 32,-1 0-32,-1 0 32,2 0-32,-2 0 32,0 0-32,1 0 32,0 0-32,2 0 32,-2 0-32,2 0 32,1 0 0,1 0 0,1 0-32,0 2 0,-2-2 32,3 0-32,-1 3 0,0-3 32,-2 5-32,-2-2-801,-5-3-3523,-8 0-1025,0 0 32,0 0-225,0 0 2051</inkml:trace>
  <inkml:trace contextRef="#ctx0" brushRef="#br0" timeOffset="12764">1024 56 10730,'0'0'3395,"0"0"-352,0 0-512,0 0-449,0 0-705,0 0-672,0 0-577,0 0-32,0 14 0,0-14-32,-4 13-32,0-3 32,1 1 0,0-1-32,0 2-32,1 1 32,-2-1-64,1-2 32,3 0-128,0-10 128,-5 20-160,5-20 192,0 13-128,0-13 128,0 0-96,8 12 128,-8-12 32,9 5-32,-9-5 0,12 0-32,-12 0 0,14 0 0,-14 0-32,14-8 0,-14 8 0,17-4 0,-17 4 96,17-6-96,-17 6 128,16-4-160,-5 4 0,0 0 32,-2 0 0,4 0-32,-3 0-96,6 4 128,-4-2-160,3-2 128,-2 7 0,0-3 0,0 1 0,-4-2 32,-9-3-64,15 0-3011,-15 0-1634,0 0-544,-3-6 193,3 6-321,-20-8 4772</inkml:trace>
  <inkml:trace contextRef="#ctx0" brushRef="#br0" timeOffset="9975">1088 5 7847,'0'0'3684,"0"0"-225,-7 9-448,7-9-609,0 0-608,0 0-449,0 0-544,0 0-673,0 0-64,0 0-32,0 0 0,0 0 0,0 12 0,0-12 0,0 0 0,10 9 0,-10-9 0,11 7 0,-11-7 1,12 10-33,-12-10 32,13 9-32,-13-9 32,16 10-32,-16-10 32,15 9-32,-6-4 32,0 2-64,-9-7 32,17 12 0,-17-12 0,17 15-32,-17-15 32,12 11-32,-12-11-65,10 5-3138,-10-5-1633,0 0-321,0 0-160,0 0 32</inkml:trace>
  <inkml:trace contextRef="#ctx0" brushRef="#br0" timeOffset="14931">132 573 8328,'0'0'4644,"0"0"-704,0 0-993,10 0-769,-10 0-673,8-6-608,-8 6-673,11-12-256,-11 12 0,13-18 0,-13 18 0,15-18 32,-15 18-32,11-20 32,-11 20 0,11-13 0,-11 13 0,7-10 0,-7 10 0,0 0 96,0 0 0,0 0 97,0 0-33,0 0-32,0 0 32,0 0 0,0 0 0,0 0-64,3 15-32,-3-15-32,0 18-32,0-8 65,0-1-33,0 2 32,0 0-32,0 1 0,0-1-32,2 3 64,-2-3-96,5 2 64,-5 0-32,2-5-96,-2-8-2243,4 16-1953,-4-16-768,0 0-450,0 0 33,6-11 2114</inkml:trace>
  <inkml:trace contextRef="#ctx0" brushRef="#br0" timeOffset="15652">354 632 16656,'13'12'5381,"-13"-12"-1281,0 0-4100,0 0-1826,0 0-2626,0 0-993,0 0 32,0 0-129,-13-15 2083</inkml:trace>
  <inkml:trace contextRef="#ctx0" brushRef="#br1" timeOffset="2.95359E7">487 381 2242,'0'0'1762,"0"0"-321,0 0-64,0 0 129,0 0 256,0 0 480,11 0 96,-11 0-128,12 0-96,-12 0-320,15-2-353,-15 2-384,20 0-384,-9 0-545,0 0-96,1 0 32,0 0-32,-3 0 64,-1 3-32,-8-3 32,17 8 32,-17-8-32,11 9 65,-11-9-33,5 11 32,-5-11-32,0 9 32,0-9-64,0 12 0,0-12-32,-4 14 0,4-14-64,-3 13 32,3-13 0,-3 13 0,3-13-32,0 16 32,0-16-32,-6 15 33,6-5-1,0-10-32,-6 20-65,6-6 98,-2-2-66,2 2-127,0 0 96,0-2-128,0 1 128,0 0-96,0-13 160,0 14-192,0-14 128,0 0-1602,0 0-2274,0 0-768,0-19-385,0 19-96,8-21 801</inkml:trace>
  <inkml:trace contextRef="#ctx0" brushRef="#br1" timeOffset="2.95365E7">708 491 13741,'0'0'4773,"0"0"-1058,0 0-1345,-12 8-1089,12-8-1120,-18 0-65,5 0 0,-1 0 0,-3 0-32,-3 0-32,2 0 0,1 0-737,0 0-2722,0 0-1474,-1-8-448,8 13-96,-2-5 0</inkml:trace>
  <inkml:trace contextRef="#ctx0" brushRef="#br1" timeOffset="2.95371E7">761 546 12748,'0'10'4356,"0"-10"-480,2 16-1090,-2-4-960,0-1-1441,0-1-385,0-10 32,-2 17-225,2-17-1985,-4 12-1761,4-12-1058,0 0-288,0 0-224,0 0 1601</inkml:trace>
  <inkml:trace contextRef="#ctx0" brushRef="#br1" timeOffset="2.98061E7">863 398 14606,'0'0'4132,"0"0"-1025,0 0-1025,0 0-897,0 0-1057,0 0-160,0 0 0,0 0 32,0 0-32,10 2 0,-10-2 0,0 0-64,12 0 32,-12 0-33,14 0 33,-14 0 32,14 0 32,-14 0 0,17 0 0,-17 0 32,18 6 0,-18-6 33,15 4 31,-15-4 128,11 8 64,-11-8 96,0 0 1,6 11 63,-6-11-31,-6 10-65,6-10-32,-13 13-96,13-13-63,-16 13-129,16-13-32,-15 10-32,15-10-64,-12 6 31,12-6-63,0 0-64,0 0-64,0 0-32,0 0-33,0 0 1,0 0 0,0 0 64,0 0-1,12 0 65,-12 0 96,15 5 32,-15-5 32,18 5 32,-18-5 64,17 7 32,-17-7 32,15 10 32,-15-10 33,12 12 31,-12-12 32,8 18 32,-8-18-32,7 18 33,-7-18-33,0 18 0,0-18-64,-6 16 1,6-16-97,-13 15-32,2-10 0,-3 1-64,-1-3 0,1 2 0,-1-5-96,0 0-96,2 0-4165,3 0-1248,-2-9-64,12 9-129,-12-6-31</inkml:trace>
  <inkml:trace contextRef="#ctx0" brushRef="#br0" timeOffset="19511">428 1193 16303,'0'0'5029,"0"0"-993,0 0-1634,0 0-2370,0 0-96,0 0-480,0 0-3876,9 4-1186,-9-4-31,0 0-64,-7-16-97</inkml:trace>
  <inkml:trace contextRef="#ctx0" brushRef="#br0" timeOffset="18717">182 955 8296,'0'0'3843,"0"0"-575,0 0-482,0 0-384,0 0-352,0 0-288,0 0-321,0 0-736,7 4-513,-7-4-64,0 0 1,16 0-65,-16 0-32,12 0-32,-12 0-64,11 7-33,-11-7 33,0 0-64,8 12 32,-8-12 0,0 11-32,0-11 64,0 18-32,-7-9 96,4 2-64,-2 1 64,-4 3-32,2-1 32,1 3 0,-4 0 64,5-2-64,-2 2 64,2-2-32,2-1 0,-1-1 32,4-2 64,-5-1 64,5-10 0,5 14 1,-5-14-1,11 8 0,-11-8 0,13 4-32,-2-4-64,-1 0-64,1 0-32,1 0 0,-2 0 0,-1 0 33,1 0-33,1 0 32,-3 0-32,-8 0 32,16 0-64,-16 0-1890,12 0-2370,-12 0-993,0 0-385,0 0 33,0 0 384</inkml:trace>
  <inkml:trace contextRef="#ctx0" brushRef="#br1" timeOffset="2.98086E7">592 974 10826,'0'0'3203,"0"0"-384,0 0-545,0 0-576,0 0-449,0 0-448,0 0-321,0 0 1,0 0-33,0 0 0,0 0 1,0 0-33,0 0-160,0 11-95,0-11-33,0 0-96,0 13 32,0-13-32,-5 16 0,5-6-64,0 1 0,-2 1-32,2 2 32,0-1-64,0 3-32,5-3-1,-1 0 1,0 2-32,2-3 32,1-2-32,3 0 32,0 0 32,2-3-32,-1-3 63,2-2 1,1-2 0,0 0 32,-3-2 32,2-3 0,-2-1 32,-11 6 32,13-16 0,-13 16 33,5-15 63,-5 15 64,-1-12 0,1 12 0,-15-6 33,6 6-65,-4-3 32,-1 3-32,1 0-64,-3 3-32,1-3-64,0 3 32,1-3 1,2 6-98,3-1-1952,9-5-1763,-19 5-1089,19-5-608,-9 2-64,9-2 96</inkml:trace>
  <inkml:trace contextRef="#ctx0" brushRef="#br1" timeOffset="2.98094E7">808 1123 10186,'0'0'4132,"0"0"-705,0 0-512,0 0-481,7 14-512,-7-14-673,0 13-961,0-3-96,3 2-32,-3 0-63,0-1-33,0 1-128,0-12-97,4 15-2433,-4-15-1698,0 0-769,0 0-512,0-20 32,0 20 1761</inkml:trace>
  <inkml:trace contextRef="#ctx0" brushRef="#br1" timeOffset="2.98099E7">894 948 9193,'0'0'4548,"0"0"-704,0 0-737,0 0-769,0 0-673,-5 12-608,5-12-608,0 0-417,0 11-32,0-11-32,10 12-32,-10-12-64,8 15-1,-8-15-63,15 16 32,-5-9 0,3-2 0,0 1 32,0-3 32,2-3 32,2 2 32,-2-2 32,2 0-65,-3 0 33,3-4-32,-2-2 0,-2 3-2050,-3-3-1601,-10 6-994,13-11-351,-13 11-257,0 0 1569</inkml:trace>
  <inkml:trace contextRef="#ctx0" brushRef="#br1" timeOffset="2.98103E7">1021 922 12620,'0'0'4068,"0"0"-513,-6 11-576,6-11-481,0 0-672,0 11-1249,0-11-481,-1 18-64,1-8 32,0 3 0,0 3 32,0 1-32,0 0-32,0 4 0,0 0 0,1-1-32,-1-3 32,5 0-64,-3-5-32,-2-2-3940,0-10-1505,0 0-224,0 0-129,12-3-32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20:34:28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20 11979,'0'0'3524,"0"0"-385,0 0-769,0 0-993,0 0-1217,0 0 0,0 0 1,0 0-65,0 0 0,0 0 0,10 0-32,-10 0 32,0 0-64,11 0-32,-11 0 0,12 0 32,-12 0-32,14-1 0,-14 1-32,16 0 32,-16 0-32,16-4 32,-16 4 0,13 0 0,-13 0 0,12 0 0,-12 0 32,11 0-32,-11 0 32,14 0 0,-14 0-32,13 0 32,-13 0-32,16 0 32,-16 0-32,13 0 0,-13 0-32,16 0 32,-16 0 0,15 0 32,-15 0-32,16 0 0,-6 0 32,-10 0 0,17 0-32,-6-4 32,-11 4-32,13 0 32,-13 0 0,17 0-32,-17 0 0,16 0 0,-16 0 0,16 0 32,-16 0-32,16 0-32,-16 0 64,17 0-32,-17 0 0,19 0 0,-19 0 32,17-2-32,-9 2 0,2 0 0,-10 0 0,17 0 32,-17 0-32,17-5 0,-17 5 0,18 0 0,-18 0 0,17 0 32,-17 0-32,18-3-32,-18 3 64,16 0-32,-16 0 33,18 0-1,-18 0 0,18 0-32,-18 0 32,18 0-64,-7 0 32,0 0 0,0 0 0,0 0-32,0 0 0,1 0 32,-1 4-33,-1-4 66,-1 0-33,1 0 0,0 0 32,0 0-32,-10 0 32,16 4 0,-6-4-64,1 0 32,-3 0 32,-8 0-32,19 0 0,-10 2 0,1-2 0,1 0 0,-1 0 0,-1 0 0,1 0-32,1 0 32,0 0-32,-3 0 0,3 0-1,-1 0 33,1 4-32,1-4 32,-4 0 0,3 0 0,0 0 0,1 4 32,-1-4-32,2 0 0,0 0-32,0 1 32,-1-1 32,0 0-64,0 0 32,1 6 0,-2-6 32,1 0 1,-2 0-1,2 5 0,0-5-32,-1 2 0,3-2 32,-3 0 0,2 0-32,-1 0 32,4 4 0,-3-4 0,2 0 0,2 0 0,-4 0-32,2 0 0,0 0 32,-1 0-64,-2 0 32,1 0 0,-2 0-32,0 3 32,1-3 0,-3 0 0,2 0 0,-2 0 32,-9 0-32,18 0 0,-18 0 0,17 0 32,-6 0-32,0 0 0,0 2 32,1-2-64,2 0 64,0 0-64,-3 0 64,2 0-32,-3 4 32,1-4 0,-1 0-32,-1 0 32,-9 0-32,17 0 32,-17 0-32,17 0 0,-17 0 0,16 3-32,-16-3 32,15 0 32,-15 0-32,14 0 0,-14 0 32,10 0 0,-10 0-32,12 0 0,-12 0 32,12 0 0,-12 0-32,16 0 0,-16 0 0,15 0 28</inkml:trace>
  <inkml:trace contextRef="#ctx0" brushRef="#br0" timeOffset="3420">30 64 9993,'0'0'3396,"0"0"-257,0 10-609,0-10-416,0 0-865,0 0-993,0 13-288,0-13 96,0 0-31,0 12-33,0-12 32,0 11-32,0-11 32,0 11-64,0-11 64,0 15-64,0-15 96,0 14-64,0-14 32,0 18-32,0-8-32,0-1 64,0 1-32,0-10-32,0 18 32,0-8-32,0-10 64,0 16-32,0-16 32,3 16-32,-3-16 32,0 15-32,0-15 32,0 12-32,0-12 0,0 11 0,0-11 0,0 13-64,0-13 64,0 14-32,0-4 32,0-10 0,0 17 0,0-7 0,0-10 32,0 18-32,0-18 32,3 19-32,-3-19 0,0 16 0,0-16 0,0 16 0,0-16 32,0 17-32,0-17-32,0 14 32,0-14 0,0 16 0,0-16 0,0 14-32,0-14 32,0 16 0,0-16 32,3 13-32,-3-13 32,0 17-32,0-17 0,0 15 0,0-15 0,-3 17 0,3-17 0,0 19-64,0-9 96,0-10-64,-5 16-129,5-16 161,0 16-160,0-16 160,-5 17-160,5-17 160,0 13-160,0-13 128,-3 17 32,3-17 0,0 17 0,0-7-32,0-10 64,0 16-32,-3-6-32,3-10 64,0 16 0,0-16-32,-4 18 0,4-18 0,0 15 0,0-15 0,-2 17 0,2-17-32,0 17 0,0-17 32,0 16 32,0-16-32,-4 17 0,4-17 0,0 17 32,-3-8 0,3-9-32,0 16 32,0-16-32,0 17 0,-2-7 32,2-10 0,0 19-32,0-19 0,0 17 0,0-17 0,0 16 32,0-6-32,0-1 0,0 2 0,0-1 0,0 1 0,0 1 32,-4 0-32,4 0 32,0-1-32,0-1 32,0 1-32,0-2 0,0 1 32,0-10-32,0 16-32,0-16 32,0 15 0,0-15 0,0 14 32,0-14-32,0 17 32,0-17 0,0 16 0,0-6 0,0 1-32,0-2-96,0 2 96,0-2-64,0 1 64,0 0-128,4 0 128,-4 1-96,0-2 128,0 2-32,0-2 0,0 2 0,0 0 0,0-2 0,0 2 0,0-2 32,0 1-32,0-10 0,0 18 32,0-18 0,0 19-32,0-10 0,0 3-32,0-3 64,0 1-32,0 2 0,0 1 0,0-1 0,0 0 0,0-1 0,0-2 32,0 2 0,0-11-32,0 17 0,0-17 0,0 16 32,0-16-32,2 18 0,-2-7 0,0-1 0,0 3-32,0-1 96,3 0-64,-3 0 32,0-1 0,4 2 0,-4-3 0,2 2 0,-2-1 33,4-1-65,-4 2 0,0-1 0,3 0 160,-3-2-128,0-9 96,0 16-96,0-16 96,0 14-128,0-14 128,5 18-96,-5-8-64,0 2 32,0 2 0,3-1 0,-3-1 0,0 5 32,0-7-32,0 3 0,0-1 0,2-1 0,-2 2 32,0-3-32,4 3-32,-4 0 32,0 0 32,4 0 0,-4 2 0,0-2 0,0 1 0,0-1 0,0-1 0,0 1 0,4-3 0,-4 3 0,0-3-32,3 2 0,-3-2 0,3 0 32,-3 1-32,0-1 0,0 1 32,3-1-32,-3 0 33,0 0-1,3-1 0,-3 1 0,0-10-32,3 18 64,-3-18-32,4 19 0,-4-19-32,0 18 32,0-18-32,0 17 32,0-17 0,0 18-32,0-18 0,0 19 32,3-10-32,-3 0 32,0 1-96,0 0-128,0 0 128,3 1-129,-3-2 161,0 2-160,0-2 192,0 2-192,0 0 224,0-1 0,0-10 0,4 20 32,-4-10-64,0 0 0,0-1 0,0-9 32,2 18 0,-2-18 0,0 15 0,0-15-64,0 15 64,0-15 32,0 16-32,0-16-32,0 18 0,0-8 32,0 0 32,0-1-32,0 1 1,0 0-33,0-10 32,0 16 0,0-16-32,0 12 32,0-12-32,0 15 32,0-15-32,0 14 64,0-14-32,0 19-32,-2-9 96,2 2-32,0 1-32,0 0 0,0-1 32,0 2-32,0 1 32,0-4 0,0 0-64,0 1 64,0-2-32,0 0 32,0-1-32,0-9 0,0 18 0,0-18 32,0 12-64,0-12 32,0 13-32,0-13 33,0 11-1,0-11 0,-7 14-32,7-4 32,-2 1 0,2 3 32,-5-3-64,5 1-128,-3-1 160,3 0-161,0-1 129,-3-1-128,3-9 128,0 16-128,0-16 160,0 11-32,0-11 0,-5 13 32,5-13 0,0 17 0,0-7-32,-2 0 32,2 1 0,0 0 0,0 1 0,0-1 33,-3 2-65,3-3 64,0 0-32,0 0 0,0-10-32,0 12 32,0-12-32,0 11 0,0-11 32,0 0-32,0 13 0,0-13 0,0 10 0,0-10 0,0 15 0,0-15 32,0 19-32,0-9 32,0-10-32,0 18 32,0-18-32,0 16 32,0-16-32,-3 15 0,3-15 32,0 11 0,0-1-32,0-1 32,0 3 0,0-1 0,0 4 32,0-1-32,0 3 0,0-3 32,0 1-64,0-3 64,0-1-64,0-1 32,0-1-64,0-9 64,3 14-32,-3-14 0,0 9 0,0-9 0,0 10 0,0-10 0,3 11 32,-3-11 0,0 15 0,0-15 0,2 18 32,-2-8-160,0 0 160,0 1-128,0-11 64,0 16-64,0-16 32,0 14-4548,0-14-1218,0 0 33,0 0-225,0-9 2467</inkml:trace>
  <inkml:trace contextRef="#ctx0" brushRef="#br0" timeOffset="7364">89 3648 7495,'0'0'4452,"0"0"-1024,0 0-738,0 0-704,0 0-256,0 0-257,0 0-352,0 0-833,0 0-224,13 0-32,-13 0 32,13 0-64,-13 0 65,18 0-1,-7 0 0,-2 0 0,2 0-32,1 0 32,1 0-32,0 0 32,-2 0-96,2 0 32,-1-4 0,1 4 0,0 0 0,0 0 0,0-3-32,1 3 32,-2 0 0,0 0 0,2-2 32,-1 2 0,1 0-32,-2 0 0,1 0 64,0 0-32,-2 0-32,1 0 32,-2 0-32,0 0 0,1 0 0,-1 0 32,2 0-64,0-4 32,0 4 0,0 0 0,2 0 0,-2 0 0,0-3 32,0 3-32,0 0 32,-2 0-32,1 0 0,-1 0 0,3-2 32,-1 2-32,0 0 64,2-5-32,-1 5 0,1 0 0,1 0 0,-2-3 32,-3 3-64,3 0 32,-2 0-32,-1-3 0,-1 3 32,1 0 0,0 0-32,-1 0 65,0-3-65,1 3 32,2 0 0,-4 0-32,2 0 0,1-4 0,0 4 32,-2 0-32,2 0 32,0 0-32,0-3 0,-1 3 32,1-2-32,-3 2 0,-8 0 0,17-6 0,-17 6 0,18 0 0,-7-3 0,-1 3 0,1 0 0,0 0 0,1 0 0,-4 0 0,3 0 0,-11 0 32,17 0-32,-17 0 32,17 0-32,-17 0 0,17 0 32,-17 0 0,16 0 0,-16 0-32,18 0 32,-8 0 32,1 0-64,-2 0 0,2 0 32,-2 0-32,2 0 32,0 0 0,2 0-32,-1 0-32,2 0 64,-1 0 0,-1 0-32,1 0 32,-1 0 0,-1 0-32,-11 0 0,18 0 32,-18 0-64,16 0 32,-6 0 0,-10 0 0,19-6 0,-9 6 0,0 0 0,-1 0 0,1-3 32,0 3-32,-1 0 0,-9 0 0,16 0 0,-16 0 0,16 0 32,-16 0-64,17 0 32,-7 0 0,-10 0-32,19-3 64,-9 3-32,-2 0-32,2 0 32,-10 0 32,18 0-32,-18 0 0,16 0 32,-16 0-32,15 0 0,-15 0 0,19 0 32,-19 0-64,18 0 64,-18 0-64,19 0 32,-19 0 0,18 0 32,-18 0-32,16-3-64,-16 3 64,17 0 0,-17 0 32,16 0-32,-16 0 0,15 0 0,-15 0 32,15 0 32,-15 0 0,15 0-128,-15 0 64,14 0 0,-14 0 0,16 0 32,-16 0 0,18 0-32,-8 0 0,1 0 96,0 0-96,1 3-32,-2-3 32,0 0-32,0 0 32,0 3-32,-1-3 0,-9 0 0,18 0 0,-18 0 64,18 0-32,-10 0 0,3 0-64,-1 0 96,-1 0-32,-9 0 0,16 3-32,-16-3 64,15 4-32,-15-4 32,11 4 0,-11-4-32,13 3 32,-13-3-32,17 4 64,-17-4-64,18 0-96,-8 2 96,1-2-64,2 0 96,-3 3-32,1-3 32,-1 0-96,0 4 160,-10-4-1761,13-6-3172,-13 6-544,0 0-320,0-9-193,-9-1 2627</inkml:trace>
  <inkml:trace contextRef="#ctx0" brushRef="#br0" timeOffset="10301">2197 478 26537,'-2'9'-16,"2"-9"16,-3 17 0,3-17 0,0 16-32,0-16 32,0 17-64,0-17 96,0 18-64,0-18 64,0 17-64,0-17 32,0 18 32,0-9-160,0 2 160,-3 1-160,3-2 128,0 1-96,0 0 128,0 0-128,0-1 128,-3 1 0,3 0 0,0-1 32,0 1-64,0 1 32,0-1-64,0 1 32,-3-1-32,3-1 64,0 2-64,-4-1 32,4 0-32,-2 1 96,2-2-64,0 1 0,-4 0 0,4 0-32,0-1 32,-3 3 0,3-2 0,0 2-32,0-3 32,0 2 0,0-1 32,0-2-32,0 2 32,0 0 0,0-2-32,3 2 0,-3 0-32,0 0 32,0 1 0,0 0 32,0-1-32,0 0 32,0 0 0,0 0-32,0 1 32,0-2 0,0 2 0,0-2-32,0 1-32,0 0 32,0-2 64,0 2-96,0-1 64,0 1-96,-3 1 96,3 2-96,0-2 128,0 0-128,0 0 32,0 1-32,0 0 64,0-1-32,0-2 0,0 2 32,0 1-32,3-2 32,-3 1 0,0 0 32,0 0 0,0 2 32,0-2-32,0 0 32,0-1-64,0 3 32,0-1-32,0-3 32,0 4-32,0 0 0,0 0 0,0 0 32,0 0-32,0 2 32,0-2 32,0 2-32,4-5-32,-4 2 32,0-1-32,0-1 0,0-2 32,0 1-32,2-1-64,-2 1 64,0 1 0,0-1 0,0 1 0,0 1 64,4 0-96,-4 0 64,3 1 64,-3-1-64,0 1 32,3-3-128,-3 2 96,0-1-96,0-1 160,-3 1-160,3 0 64,0-2-96,-3 1 96,3-1 32,0-9 0,0 19-32,0-9 0,-4 1 32,4 1-32,0-1 32,-2 2-32,2 0 0,0 0-32,-4-1 64,4-1-64,0-11 32,0 17-32,0-17 32,0 15-32,0-5 0,0 0 32,0 0 32,0 1-32,0 3 0,0-2 0,0 1 64,0-3-64,0 2 32,0-3 0,0-9-32,4 16 0,-4-16 32,0 19-32,0-19 32,5 19 1,-5-10 31,0 2-32,0 0 32,0-2-64,0 2 32,0-2 0,0-9-32,2 17 32,-2-17-32,0 16 32,0-5-64,0-1 64,0 1 32,0 2-32,0-2 32,0 1-64,0 1 64,0 0-64,0-1-96,0-1 128,0-2-160,4 2 96,-4 0-96,0 2 192,4 1-192,-4-3 128,2 2 32,-2 2-64,0 0 64,0 0-32,4-3 64,-4-1-64,0 1 0,0 0 32,0-3 32,0 0-64,0-9 64,3 18-96,-3-8 64,0 1-32,0 0 64,0 2-64,0-1 0,0 1 32,0 4 0,0-5 32,4 1 0,-4 1-32,0-3 0,2 0 0,-2-1 0,0 1 0,3-1 0,-3-10-32,0 18 0,0-18 0,0 18 0,0-18 32,0 16 0,0-16-32,3 16 32,-3-16-32,0 18 32,0-8-32,0 0 64,0 2-64,0 0 32,0 3 1,4-3-1,-4 4 64,0-3-64,0 0 96,0 3-192,3-6 160,-3 1-160,0-1 128,0 0-160,0-10 64,0 13-32,0-13 64,0 13 32,0-13-32,0 14 32,0-14 0,0 18 0,0-6 32,0 0 0,0 2-32,0-2 0,0-1-32,0 0 64,0-1-64,0-10 64,3 16-96,-3-16 32,0 11-32,0-11 64,0 12-32,0-12 32,0 17-64,0-17 96,0 14-64,0-4 64,0 0-32,-5-1 0,5-9 32,-5 18-32,5-18-32,-3 19 0,3-19 0,-4 17 0,4-17 32,0 15-32,0-15 0,-4 17 0,4-8 0,0-9 0,0 14 0,0-14 32,-3 18-32,3-9 32,0-9-32,0 18 64,0-18-32,0 17 1,0-7 31,0-10-64,0 16 32,0-16-32,0 11 0,0-11 0,0 0 0,0 12 0,0-12 0,0 0 64,0 14-64,0-14 32,0 10-64,0-10 64,0 11 0,0-11-32,0 10 0,0-10 0,0 13 0,0-13 0,0 12 128,0-12-128,0 13 64,0-13-64,0 13 96,0-13-192,0 16 192,0-7-128,0-9 32,0 18-64,0-18 96,0 14-96,0-14 0,0 0-4164,-9-6-1730,9 6-64,-14-15-352,14 2-160</inkml:trace>
  <inkml:trace contextRef="#ctx0" brushRef="#br0" timeOffset="127924">1673 94 13068,'10'9'3908,"-10"-9"-737,0 0-769,0 0-1409,3 9-961,-3-9 0,0 0 0,0 11 0,0-11-32,5 13 0,-5-13 0,0 17 32,0-4-64,0-2 64,0 1-32,0 3-32,1-1 32,-1 1 0,0 1 0,4 0-32,-4-1 32,0 0 0,3-2 0,-3 3 32,0-3-32,0-1 0,0 3 0,0-3 0,0 0 0,0 0 64,0 2-96,0-1 64,0-1-64,0 2 64,0-1-32,0-2 0,0-1 0,0-10-32,0 13 0,0-13-1665,0 0-2755,0 0-962,0 0 65,0 0-96,5-20 4132</inkml:trace>
  <inkml:trace contextRef="#ctx0" brushRef="#br0" timeOffset="128631">1724 471 10666,'0'0'4677,"0"0"-1026,0 0-1121,0 0-1505,12 8-929,-12-8-64,0 0 33,12 0-65,-12 0 32,11 0-32,-11 0 32,11 0-32,-11 0 32,12 0-32,-12 0 32,11 0-32,-11 0 0,15-3 32,-15 3-64,14-5 32,-4 5-32,-10 0 64,15-5-32,-15 5-32,13 0 0,-13 0 0,10 0 32,-10 0 0,0 0 32,11 0-64,-11 0 32,10-2 0,-10 2 0,10 0 0,-10 0 0,13 2 0,-13-2-32,10 0-1,-10 0 33,0 0 33,13 7-1,-13-7-32,11 0 32,-11 0-32,11 0 64,-11 0-32,12 0-32,-12 0 0,12 0 0,-12 0 0,10-4 64,-10 4-64,10 0 32,-10 0-32,0 0 0,12-3 0,-12 3 0,9 0 0,-9 0 0,10-3 0,-10 3-32,0 0 32,11 0 0,-11 0-32,0 0 0,0 0 32,0 0-32,0 0 32,9 0-32,-9 0 32,0 0 0,10 0 0,-10 0 32,10 0-32,-10 0 0,10 0 0,-10 0 0,11 0 0,-11 0 32,11 3-32,-11-3 0,14 0 0,-14 0 32,12 0-32,-12 0 32,17 0 0,-17 0-32,14 0 0,-14 0-961,9 0-3235,-9 0-961,0 0-160,0 0-32,0 14 3331</inkml:trace>
  <inkml:trace contextRef="#ctx0" brushRef="#br0" timeOffset="126271">1714 67 11050,'0'0'3139,"0"0"-224,0 0-481,0 0-544,0 0-1025,0 0-769,0 0-64,11 4 32,-11-4-32,0 0 0,0 0 0,13 2-96,-13-2 64,10 4-64,-10-4 64,12 3-64,-12-3 64,11 5-96,-11-5 96,0 0 32,13 8-32,-13-8 0,0 0 32,14 8-32,-14-8 32,9 7 0,-9-7 32,11 6-32,-11-6-32,14 5 32,-14-5-64,12 9 64,-12-9-64,12 8 64,-12-8-96,11 6 32,-11-6 64,11 7-64,-11-7 32,11 5-32,-11-5 32,12 6-32,-12-6 64,11 8-32,-11-8-32,0 0 32,13 11 0,-13-11 32,10 7-32,-10-7 32,9 5-32,-9-5 0,11 8 0,-11-8 32,0 0 0,12 11-64,-12-11 64,0 0-64,10 10 32,-10-10 0,0 0 0,10 9-32,-10-9 64,0 0-32,10 14-32,-10-14 64,8 9-32,-8-9 32,7 11-32,-7-11 64,0 0-64,11 13 0,-11-13 32,0 0-32,11 6 0,-11-6 0,0 0 0,12 10 0,-12-10-32,0 0 32,12 13 64,-12-13-64,0 0 32,11 11 0,-11-11-64,0 0 64,11 6-32,-11-6 0,0 0-64,13 7 64,-13-7-32,0 0 32,8 12 32,-8-12-64,8 8 32,-8-8 0,0 0 0,13 15 32,-13-15 0,13 8-64,-13-8 32,12 13 32,-12-13-32,9 11 0,-9-11 0,10 11 0,-10-11 0,10 13 0,-10-13 0,8 14 0,-8-14-32,10 12 64,-10-12-32,5 11-32,-5-11 64,0 0-32,0 0 0,0 0-64,0 0-2338,6 9-1922,-6-9-833,0 0-96,0 0-64,0 0 5157</inkml:trace>
  <inkml:trace contextRef="#ctx0" brushRef="#br0" timeOffset="83124">239 619 8520,'0'0'3395,"0"0"-608,0 9-673,0-9-1345,0 0-641,0 0-160,0 0 128,0 0-32,0 0-64,10 0 128,-10 0-128,10-9 128,-10 9-96,13-17 32,-6 7-32,2-2 64,-2 1-64,3-1-32,-2 4 64,-8 8-64,12-17 0,-12 17 0,10-14 32,-10 14-64,0 0 64,5-10 0,-5 10 33,0 0-1,0 0 32,0 0 0,0 0-64,-6 12 32,6-12 32,-5 11-96,5-11 0,-5 14-32,5-14 32,-3 12-32,3-12 0,0 17 32,0-8-32,0-9-96,0 19 96,0-8-64,0 0 96,3 1-64,-3 1 128,4 0-128,-4-4 96,0-9 32,0 14-192,0-14-3748,0 0-1089,0 0 32,7-14 193,-7 14 4740</inkml:trace>
  <inkml:trace contextRef="#ctx0" brushRef="#br0" timeOffset="84760">480 689 9993,'0'0'3011,"0"0"-544,0 0-449,0 0-1026,0 0-927,-8 10-33,8-10 32,0 0 0,0 0 0,0 0-64,0 0-1954,0 0-2594,0 0-449,13 0 32,-13 0 2659,4-10 2306</inkml:trace>
  <inkml:trace contextRef="#ctx0" brushRef="#br0" timeOffset="87032">789 586 7367,'0'0'3011,"0"0"-353,0 0-544,0 0-544,0 0-801,0 0-609,0 0-32,0 0-32,10 0-64,-10 0-32,0 0 0,10 0 0,-10 0-32,0 0 64,11 0-64,-11 0 32,12 0 32,-12 0-32,12 0 96,-12 0-96,14 0 64,-14 0-64,17-3 64,-17 3-64,16 0 32,-6 0-32,-1-5 0,1 5 0,0-3 0,0 3 32,-1-3-32,1 3 0,1-5-32,-1 5 32,-10 0-32,18-4 32,-18 4 0,16 0-32,-7 0 64,-9 0 0,16 0 32,-16 0-1025,14-6-2370,-4 11-865,-10-5-448,11 0-161,-11 0 4517</inkml:trace>
  <inkml:trace contextRef="#ctx0" brushRef="#br0" timeOffset="88747">234 1227 10858,'0'0'2627,"0"0"-417,0-10-801,0 10-1313,0 0-32,0 0 0,5-13 32,-5 13-96,0 0 65,0 0-1,0 0-64,12-2 32,-12 2-32,11 0 32,-11 0-32,11 0 32,-11 0-32,12 8 0,-12-8 32,10 10-32,-10-10 64,4 11-32,-4-11 64,0 18-96,0-18 96,-5 15-32,5-15-32,-9 18 32,9-18-32,-9 19 0,9-19-64,-10 18 64,10-18-128,-7 13 32,7-13 32,-4 14-32,4-14-32,0 10 32,0-10 0,0 0-32,13 14 96,-13-14-32,14 6 32,-5-6 0,1 0 0,2 0 0,0-6-96,0 2-2627,-12 4-1377,25-11-512,-25 11-193,15-7 3556</inkml:trace>
  <inkml:trace contextRef="#ctx0" brushRef="#br0" timeOffset="89368">467 1370 10954,'0'0'3748,"0"0"-1186,0 0-2337,10 0-2404,-10 0-2177,0 0-352,13-7 31,-13 7 3108</inkml:trace>
  <inkml:trace contextRef="#ctx0" brushRef="#br0" timeOffset="90134">789 1259 10282,'0'0'3427,"0"0"-640,0 0-1218,0 0-1537,0 0-32,15 5 32,-15-5 32,18 0-96,-7-3 64,7 3-32,-1-3 32,5 3 32,4-5-32,2 2-32,0 3 32,0-5 0,-4 5-2818,-3-5-1666,-2 8-193,-19-3-159,12 0 3106</inkml:trace>
  <inkml:trace contextRef="#ctx0" brushRef="#br0" timeOffset="91293">302 1940 6758,'-12'-6'3588,"12"6"-545,0 0-833,0 0-513,-10-10-640,10 10-864,0 0-129,0 0 0,0 0-96,4-10 96,-4 10-32,11-2-32,-11 2 32,19 0 0,-9 0-64,2 0 64,-1 5 64,-1 0-64,-10-5 64,12 15 32,-12-6 32,0 1-32,-4 0 33,-2 1-33,-2-1-64,-2-1 32,0 0-32,10-9-96,-17 11 0,17-11-32,-8 7-64,8-7 32,0 0-1,0 0 1,0 0 0,0 0 32,8 0 32,-8 0-32,17 0 96,-6 0-32,-1 0 64,2 5-64,-2 1 32,-1-1 64,-9-5-32,11 15 97,-11-4-65,0-1 64,-5 2-64,-2-1 32,-1-2-32,-3 0 0,-5-1-64,3-3-64,0-1 32,0-4-64,2 0-64,2-6-1698,9 6-2017,-11-13-866,11 13-223,0-16 159,0 16 4773</inkml:trace>
  <inkml:trace contextRef="#ctx0" brushRef="#br0" timeOffset="92015">514 2122 10346,'0'0'4836,"0"0"-1056,10 0-4965,-10 0-3235,0 0-289,2-10-159,-2 10 1088,4-17 3780</inkml:trace>
  <inkml:trace contextRef="#ctx0" brushRef="#br0" timeOffset="92793">834 2007 9321,'0'0'3555,"0"0"-512,0 0-769,0 0-1185,0 0-1089,11 7 0,-11-7 32,15 0 0,-4 0-32,2 0 32,2-2 32,0 2 0,2 0-32,2-4 33,-1 1-226,-1-4-3330,3 7-929,-8-9-417,6 9 1,-18 0 2978</inkml:trace>
  <inkml:trace contextRef="#ctx0" brushRef="#br0" timeOffset="96940">277 2720 3780,'0'0'1633,"0"-12"1,0 12 736,0 0-96,0 0-224,0 0-128,0 0-161,0 0 1,-10 15-192,10-15-417,0 0-993,-4 15-64,4-15-32,4 12 0,-4-12 32,10 12-96,1-8 64,-1-1-64,6 3 32,-1-6-64,4 2 64,-1-2-96,-1 0-448,-1-5-2179,-3 5-1345,-13 0-608,19-7-577,-19 7-64,0 0 5253</inkml:trace>
  <inkml:trace contextRef="#ctx0" brushRef="#br0" timeOffset="97349">391 2700 11339,'0'0'4964,"0"0"-1184,0 13-1218,0-13-1825,0 14-641,0-5-32,0 2 32,0 1-96,-3 6 96,3 1-31,-5 1 63,5 0-96,-2 0 64,2 0-64,0-6-32,0 0-2691,0-14-1793,0 10-705,0-10-352,0 0 64,13-8 4772</inkml:trace>
  <inkml:trace contextRef="#ctx0" brushRef="#br0" timeOffset="97724">521 2896 11691,'0'0'5541,"0"0"-736,0 10-2627,0-10-2883,0 0-3939,0 0-769,0 0-193,5-17 1,0 7 3363</inkml:trace>
  <inkml:trace contextRef="#ctx0" brushRef="#br0" timeOffset="98580">854 2752 10986,'0'0'3908,"0"0"-481,0 0-672,0 0-801,0 0-929,14 4-1025,-14-4 32,16 0-32,-5 0 0,3 0-32,3-4 32,4 4 0,2-3 0,0 3 0,2-2 32,1 2-32,-1-7-1313,-5 3-2851,2 4-993,-10-9-320,-1 9-65,-11 0 3108</inkml:trace>
  <inkml:trace contextRef="#ctx0" brushRef="#br0" timeOffset="123837">867 3344 11050,'0'0'3780,"0"0"-577,0 0-705,0 0-832,0 0-1442,0 0-64,0 0 1,0 0-33,0 0-32,0 0-96,0 0-2242,9 11-2211,-9-11-864,0 0-96,0 0 0,10 0 5285</inkml:trace>
  <inkml:trace contextRef="#ctx0" brushRef="#br0" timeOffset="124340">1029 3337 9929,'0'0'4869,"0"0"-1057,0 0-930,0 0-1504,0 0-1186,0 0-32,0 0-32,0 0-544,11 13-3972,-11-13-865,10-6-129,-10 6-127,12-12 3107</inkml:trace>
  <inkml:trace contextRef="#ctx0" brushRef="#br0" timeOffset="124958">1228 3266 13933,'0'0'4548,"0"0"-1312,0 0-1667,0 0-1505,0 0 0,0 0-2530,0 0-2627,0 0-288,0 0-128,5-11 544,-5 11 4965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31T13:21:38.55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32 389,'18'0'112,"-18"0"-26,16-4-38,-16 4-35,22-3-9,-8 3 0,4 0 0,0 0-1,6 0 0,2 0-2,4-5 2,3 5-1,7-4 0,0 4-1,7-3 0,3 3 1,3 0-1,6 0 1,-1-6-2,2 6 1,-2 0-2,-3 0-5,-6 0-95,-3 0-41,-13-5-17,-4 5-6,-29 0 57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31T13:21:38.55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 0 388,'0'0'121,"0"0"-38,17 11-36,-17-11-40,22 13 0,-9-3-2,6 0 1,-4 3-2,3 0 0,2 1-1,1 2-1,0-5 0,2 4-1,-1-1 0,0-2 0,1 1-1,-1 0-1,-1-1 0,-4 0 0,-2 2-1,-3-5 2,-12-9 0,13 23 2,-13-23-2,0 18 2,0-18 0,-19 20 1,6-11-1,-4 2 1,-3 2-2,-3 0-1,-1-1 1,1 1 0,-2-2-2,6-2-2,1-3-109,18-6-50,-22 0-1,22 0-5,0 0 83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185.49207" units="1/cm"/>
          <inkml:channelProperty channel="Y" name="resolution" value="2107.20264" units="1/cm"/>
          <inkml:channelProperty channel="F" name="resolution" value="6.57793E-7" units="1/dev"/>
        </inkml:channelProperties>
      </inkml:inkSource>
      <inkml:timestamp xml:id="ts0" timeString="2016-01-30T23:18:20.460"/>
    </inkml:context>
    <inkml:brush xml:id="br0">
      <inkml:brushProperty name="width" value="0.05833" units="cm"/>
      <inkml:brushProperty name="height" value="0.05833" units="cm"/>
      <inkml:brushProperty name="fitToCurve" value="1"/>
    </inkml:brush>
  </inkml:definitions>
  <inkml:trace contextRef="#ctx0" brushRef="#br0">2305 347 662,'-7'8'174,"-3"-5"-42,-4-3-133,-7 0 0,-4 0 1,-6 0-1,-4 0 1,-5 0 1,0-2-1,-1-1-1,3 0-1,4-1-98,3-3-59,9 2-15,5-3-3,10 2-2,7-1 5</inkml:trace>
  <inkml:trace contextRef="#ctx0" brushRef="#br0" timeOffset="-272.5246">1895 82 379,'0'0'167,"0"0"-14,0 0-51,0 0-63,5-7-42,1 4-1,2-1 1,2 0 2,3 1 1,3-1 0,1 2 1,4 2 0,0 2 2,0 2 2,0 4 3,-2 2 1,-3 4 0,-4 3 10,-6 5-3,-4 5 1,-7 4-4,-4 7 0,-5 2-4,-5 5-3,-2 3-2,-2 3-9,0 1 0,3-2-2,3-4-2,4-5-1,6-6-1,9-7 2,9-9 2,10-8-1,8-9 2,10-8 3,5-7 4,3-3 2,3-2-1,-4-3 1,-3 1-2,-8 0 2,-8 2-38,-6 2-42,-9 5-34,-8 1-30,-2 4 3,-6-1-9,4 7-19,-14-10 86</inkml:trace>
  <inkml:trace contextRef="#ctx0" brushRef="#br0" timeOffset="795.535">2431 101 408,'0'0'113,"0"0"-11,0 0-20,0 0-23,0 0-16,2 13-31,-2-3-2,0 3 10,0 2-5,0 7-1,0 4-4,0 5-2,0 4-1,2 3-1,0 2-3,1 0-11,1-1 1,1-2-1,1-6-1,2-6 0,0-7 0,2-8 3,1-7 2,1-6 1,-1-5 3,1-7 0,0-4 3,1-5 0,0 0 1,0-4-1,1 1 1,-1 2-1,-1 1-2,-1 6 2,0 4 0,-3 6 3,-2 8 1,0 6 1,-1 7 1,-1 5-2,-1 6 1,0 2-7,1 4-3,1-1-4,1 0-2,2-2-3,2-4-2,1-4 0,2-5-67,2-7-56,1-3-24,-1-8-6,1-2 0,-3-7 5</inkml:trace>
  <inkml:trace contextRef="#ctx0" brushRef="#br0" timeOffset="2038.8554">3032 393 353,'5'0'117,"-5"0"-12,0 0-16,5-2-20,-5 2-21,0-7-20,-3 2-22,0-1-1,-3-1 1,-3 0 0,-1 1 1,-3 1-1,-2 2 1,-1 3 4,0 0-1,-1 5-1,0 3-1,3 1 1,1 3-4,1 2 0,4 3-6,0 1-7,4 1-1,4 1-1,0-1 1,6 0-3,4-2 5,5-1-1,2-3 6,3-5 1,2-3 1,1-5 1,1-4-1,-1-5 1,-3-3-5,-4-6 3,-3-2-3,-2-2 3,-4 1-2,-3 0 3,-4 2-2,0 4 6,-2 3 5,0 7-3,2 5 0,-6 0-1,4 7-2,2 2-1,0 4 2,2 1-6,2 2-1,3 1-2,2 0 4,4 1-2,1-2 3,1-2-1,2-1-2,1-5 2,0-1-3,0-5 0,-1-3 1,-1-5-1,-1-5 1,-2-3 3,-2-2-3,-1-4 2,-4 1 2,-1-1 1,-2 2-1,-1 1 3,-2 5 4,0 4 0,0 8-1,0 0 0,-6 0 0,6 7-1,-2 4 0,2 2-6,2 2-5,2 2-3,1 0 3,2-1-2,4 0 1,1-2-1,2-3 1,0-2 3,3-3 0,1-5 1,1-2 1,-1-5 0,0-5 1,0-1 2,-2-4-1,-2-1 1,-1 0-4,-3 3 4,-3 1-3,-2 5 10,-1 2-4,-4 6 4,5 6-3,-3 5 0,-2 4 0,5 3-7,-1 1 2,3 1-10,2 1 2,2-3-6,4-3 1,2-5-83,1-5-46,3-1-19,-3-9-6,2 1 1,-5-7 58</inkml:trace>
  <inkml:trace contextRef="#ctx0" brushRef="#br0" timeOffset="3063.3963">3848 448 180,'0'0'98,"0"0"0,0 0-6,7-6-4,-7 6-9,0 0-14,8-5-17,-8 5-21,5-9-22,-4 4-4,-1-3 2,-1-1 0,-4-1-1,-2 0 3,-4 1 1,-3 2 2,-3 3-2,-1 4 1,-2 3 1,0 5-3,2 3-3,0 4-2,5 2-2,4 4-5,6 0 1,3 0-2,8-2 0,3 0 0,4-5 4,5-2-2,0-5 3,1-4 2,0-3 1,-1-4 1,-2-2 1,-1-1-2,-5-1 2,-1-2 0,-2 3 0,-2 1 0,-7 6-1,8-7 0,-8 7 1,8 1 0,-8-1-1,9 11 2,-2-2-1,0 3 1,1 3-1,1 3 1,0 3-1,0 1 3,-1 5-2,-2 0 3,-3 2 2,-3 2-1,-6 0 0,-3-1-1,-7-2-1,-6-1-1,-8-5-1,-2-4-2,-5-6-4,-3-6 1,1-6 0,1-5-88,4-6-59,8 0-8,5-4-15,10 2-5,5-4 58</inkml:trace>
  <inkml:trace contextRef="#ctx0" brushRef="#br0" timeOffset="-6704.7712">-2 12 253,'0'0'139,"3"-7"-18,-3 7-9,0 0-13,4-7-12,-4 7-16,0 0-21,5 11-34,-4-2-9,1 1 0,1 4-1,1 4-1,2 3 4,0 3-2,1 4 1,1 2-1,1 6 1,2-1-2,2 3-1,0-1-5,1 1 0,1-5-29,1-2-86,0-6-48,-5-8-18,1-4-5,-5-10 0,0-3 23</inkml:trace>
  <inkml:trace contextRef="#ctx0" brushRef="#br0" timeOffset="-5973.0116">353 24 160,'6'0'132,"-6"0"-9,5 2-12,-5-2-11,0 0-9,2 8-12,-2-1-15,-3 0-19,0 3-40,-1 4-2,-2 3 2,-3 4 6,-2 6-1,-2 5 0,-2 6-1,-3 7 0,-2 5-1,-3 3 3,-1 6-5,0 3-7,-1-1 2,2-1-3,0-3-1,3-7 2,4-4-1,3-9-3,3-11-70,3-8-85,4-6-19,3-12-3,0 0-1,0-9 1</inkml:trace>
  <inkml:trace contextRef="#ctx0" brushRef="#br0" timeOffset="-4892.3072">581 435 318,'0'0'172,"6"0"-17,-6 0-38,0 0-28,3-6-20,-3 6-37,0-8-28,0 3-1,0-1 0,0 0 1,-3-1-1,-2 0 1,1-1-3,-4 1 1,-1 1-2,-2 1 0,-1 0-1,-1 5 0,-2 0-1,1 5 1,-1 4-1,2 4 1,1 5 1,1 2 2,2 4-2,1 3 3,3 1-2,2 1 3,3 0-1,4-1 0,3-4-3,1-1-2,4-5 2,4-6-2,1-4 0,2-8-1,1-8 1,0-5 3,-1-6 0,-1-5 3,-2-2-1,-3-2-1,-2 0 1,-5 3-1,0 3 2,-4 4-4,-2 5 1,0 6-4,0 7 2,0 0 3,-3 13-2,3 2 1,0 4-3,2 4 4,2 3-1,2 0 2,3 0-2,1-1-3,2-3 0,2-5-1,1-6 0,1-5-3,-2-8-74,0-6-56,1-3-18,-5-5-1,1-1 0,-4-2-3</inkml:trace>
  <inkml:trace contextRef="#ctx0" brushRef="#br0" timeOffset="-4379.8628">797 386 351,'0'0'169,"0"0"-7,0 5-55,2 2-31,-2 0-16,2 3-32,-2 1-26,2 4-1,-2 2 3,3 2-2,-1 2 2,2 2-2,0-1 4,2 1-1,1-4 0,1-2-2,0-3-1,2-6-1,1-5 0,1-8-1,0-6-1,1-5-1,0-4 0,1-4 3,-1-1-2,-1 0 2,0 1-2,-2 3 2,-1 4-2,-1 2 2,-2 5 0,0 3-1,0 3-1,1 4 0,-1 6 0,0 3 1,2 5 2,-2 4-2,1 3 0,0 3 0,1 3 2,-1 1-1,2-1 0,-1-3 0,1-3-33,-1-5-89,-1-7-34,3-4-18,-5-12-6,3 0 1,-4-10 24</inkml:trace>
  <inkml:trace contextRef="#ctx0" brushRef="#br0" timeOffset="-3336.6723">1355 492 191,'7'0'102,"-7"0"1,0 0 4,0 0-10,0 0-14,5-4-5,-5 4-5,0-5-10,0 5-18,-3-10-21,0 3-20,0-1-2,-3 0 2,-1-1-2,-2 1 0,-3 1-1,-2 2 1,-1 4 0,-2 3 0,2 4-1,0 3 1,0 4-2,3 3 3,3 1-2,5 4 2,4 1-3,1-1 0,6-2-1,5-1-4,3-5 2,4-3-1,1-4-1,1-6 0,0-3 1,-1-7 2,-3-1-1,-4-3 4,-3 0 0,-3 0 2,-3 2 0,-3 2 0,-1 3-1,0 7 1,-2-5-2,2 5 0,0 7 0,0 0-1,2 3 0,2 3-1,1 2 2,1 3-2,1 1 2,1 1-1,0 2 1,0 1-3,0 3 4,-1 1 0,-3 3-2,-3 1 1,-3 4 0,-5 0 0,-6 1-1,-6-1 0,-5-4 0,-5-5-1,-3-9 2,-2-8 0,-1-9-1,1-10 0,-1-5-125,5-7-48,8 3-7,2 0-5,9 4 0</inkml:trace>
  <inkml:trace contextRef="#ctx0" brushRef="#br0" timeOffset="98476.073">-489 549 181,'0'0'83,"0"0"0,0 0-5,0 0 6,0 0 4,0 0-9,0 0-13,0 0-11,0 0-16,0 0-5,0 0-7,-5 14-10,5-14-19,0 0 0,-17 16 1,17-16 1,-23 8 0,23-8 0,-29 17-1,12-9 0,-2 5 0,-3 2 1,1 1 4,-4 3-2,-1 3 3,-1-3-3,-1 7 3,1 1-3,-4 4 3,6 3-2,-4 4-3,6 6 1,0 7 0,2 4 0,0 6 0,5-1 0,3 1-1,1-5 0,4-5-51,-3-5-80,0-16-20,6-5-2,5-25-1,-15 19-3</inkml:trace>
  <inkml:trace contextRef="#ctx0" brushRef="#br0" timeOffset="99349.4561">-720 1259 61,'0'0'55,"0"0"9,0 0 10,0 0 10,0 0 12,7 20 3,-7-20-3,-12 20-9,12-20-13,-20 29-17,2-13-20,-3 6-13,-4 1-17,-4-1-6,-2 1-2,0-1 1,-2 2-1,2-2 1,2-2 1,4-3 0,4-3 2,2-4 2,19-10 1,-19 8 0,19-8 1,0 0 0,0 0 0,0 0-2,0 0-1,4-15-1,-4 15-2,0 0-1,9-18 0,-9 18 0,6-22-1,-6 22 1,0-25-1,0 11 0,0-4 1,0 2 0,-8-2 0,-1-4-1,1 0 1,-3-3 0,-4-5 1,0 1-1,1-1 1,-1 5 0,1 3 1,4 4-1,10 18-2,-12-17-58,12 17-58,0 0-35,0 17-4,0-17-4,0 16-3,0-16-1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30T20:12:13.585"/>
    </inkml:context>
    <inkml:brush xml:id="br0">
      <inkml:brushProperty name="width" value="0.05" units="cm"/>
      <inkml:brushProperty name="height" value="0.05" units="cm"/>
      <inkml:brushProperty name="color" value="#3165BB"/>
    </inkml:brush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177D36"/>
    </inkml:brush>
    <inkml:brush xml:id="br3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2025 753 5317,'0'0'3299,"8"-8"-64,-8 8-192,0 0-160,8-4-321,-8 4-320,0 0-480,0 0-577,10 0-1025,-10 0-96,0 0-64,0 0-32,0 0-32,8 4-32,-8-4 0,0 0-32,0 0 32,0 0-32,3 10 0,-3-10 32,0 0-1,0 11 33,0-11 0,-3 10 32,3-10 0,-5 13 0,5-13 0,-6 12 32,6-12-32,-8 18 0,8-18 32,-10 16-32,10-16 0,-9 13 32,9-13-32,-10 15 32,10-15-32,-8 15 0,8-15 0,-5 11 64,5-11 32,-8 13-64,8-13 64,-4 16-32,4-16 32,-8 12-96,8-12 128,-8 12-128,8-12 0,-5 14 0,5-14 32,-8 11-32,8-11 32,-6 11 0,6-11 0,-7 13 0,7-13 0,-3 13 0,3-13 0,-6 9 0,6-9 0,-5 10 0,5-10 0,-5 13-32,5-13 64,-10 11-64,10-11 32,-6 11-32,6-11 32,-8 13 0,8-13 0,-5 12 0,5-12 0,-6 15 0,6-15-32,-10 14 32,10-14-32,-9 16 32,4-8-32,2 0 64,-3 2-64,4-1 32,2-9 0,-10 18 32,10-18-32,-8 16 0,5-8 0,-2 1 32,5-9-32,0 2 3</inkml:trace>
  <inkml:trace contextRef="#ctx0" brushRef="#br0" timeOffset="13373">1793 1 7015,'0'0'3491,"0"0"-288,-7 10-192,7-10-385,0 0-287,-8 11-642,8-11-800,-9 9-833,4 1 0,0 1-64,-3 0 0,0 2 32,-1 3-64,-2 1 64,0 3-64,-2 0 32,-1 3-32,1-1 32,0-1-32,0-2 64,4-3-64,-1 0 64,4-5-96,6-11-1762,-10 8-1537,10-8-673,0 0-576,8-10-289,-6-1 1</inkml:trace>
  <inkml:trace contextRef="#ctx0" brushRef="#br0" timeOffset="13969">1995 87 12236,'0'0'3939,"6"13"-447,-6-13-770,-1 9-1024,-4-1-1634,0 4-64,-1 2 32,-4 3-32,1 3 32,-2 5-32,-4 1 32,4 1-64,-3 0 64,-2 3 128,3 0-96,0-3 64,1-4-32,4-3 32,0-4-63,1-4 127,7-12-96,-6 11 0,6-11-2402,0-8-1378,0 0-544,3-7-352,4 4-289,-4-5-159</inkml:trace>
  <inkml:trace contextRef="#ctx0" brushRef="#br0" timeOffset="14398">1949 318 11147,'0'0'3971,"0"0"-640,0 0-832,-14-3-738,4-5-736,-1 0-896,-5-5-33,2 2-32,-6-3 32,0 0-32,1-1 0,-2 2 32,0 1-64,2 2-3139,3-3-1409,3 9-353,1-6-95,12 10-33</inkml:trace>
  <inkml:trace contextRef="#ctx0" brushRef="#br0" timeOffset="15065">2412 380 9321,'8'-1'3363,"-8"1"-384,0 0-128,0 0-417,12-5-448,-12 5-1121,0 0-865,0 0-33,0-10 1,0 10-32,0-7 0,0 7 0,-8-10 0,8 10 32,-10-11-64,10 11 96,-13-13-64,5 10 32,-1-4 0,-1 3 0,-1-1 32,-2 0-32,1 0 64,-1 4-32,2-2 32,0 3 0,-4-4-32,4 4 0,-2 0 32,1 0-32,-1 0 32,0 4 0,2-4 0,0 4 0,1 1 32,2 0-32,8-5 32,-14 14-32,14-14 0,-14 15 0,14-15 0,-8 14-32,8-14 0,-7 14 0,7-14 32,-6 11 129,6-11-129,-7 13 128,7-13-160,-4 15 128,4-6-64,-5 1 96,5-2-128,0 3-64,0-2 96,0 1-96,6 1 96,-6-3-32,10 2 0,-7-2-32,5 0 64,0 1-32,2-1 32,1 0-32,0 0 33,3 3-65,-3-3 0,2 0 0,0 0 32,0 0-64,-1-3 64,1 1-32,0-4 0,1 1 0,0-3 32,-1 0-32,0 0 0,1 0 0,-1-3-32,0 1 32,-1-1 0,1-2 0,-2 1 0,-1-1 0,3-2 0,-5 1 0,-8 6 0,14-19 0,-9 9 0,1-2 32,-4-1-32,-2-2 32,0 1-64,0-3 64,-2 1-96,-4 0-97,1 0-1632,-5 0-2371,1 6-801,-7-3-128,5 9-64,-8-7 1602</inkml:trace>
  <inkml:trace contextRef="#ctx0" brushRef="#br0" timeOffset="11345">358 1702 12684,'0'0'3972,"0"0"-449,0 0-800,0 0-962,0 0-1633,3-8-96,-3 8-32,0 0 0,0 0 33,-3-13-66,3 13 33,0 0 0,0 0-32,-13-9 0,13 9 0,-10-3 32,10 3-32,-15-7 32,5 6 0,0-3-32,-1 4 32,0-4 0,-2 4 0,2-4 32,-3 4-32,1 0 0,0 0 32,-1 0 0,1 4 32,-1 0-31,3 0-1,-3-1 0,4 3 0,-3-1 0,0-2 0,4 5-32,-2 0 32,1 0 0,1-2-32,1 2 64,0 0-64,1 0 64,-1 0-64,2 2 32,-2-2-32,3 1 32,-1-1-32,1 0 0,0 2-96,2-1 96,3 1-96,-3 0-96,3-1 95,0 1-95,6-1 96,-1 1-64,0-1 192,3 1-192,0-2 192,1 1 32,4-1-64,0 0 64,1 0-32,2-3 32,-2 2-32,2-1 0,4-3 0,-5 0 0,0 2 0,1-5 32,0 0-32,-2 0 32,-1 0-32,-1-6 33,3 4-1,-1-4-64,-3 1 32,0-1-64,2-2 0,-3 1 0,-1-1 32,2 2-32,-3-2-1,0-2 194,-1 2-193,-1-4 192,0 5-96,-1-5 64,0 4-96,-2-2 128,2 0-128,-3 2-96,-2-1 128,0 9-160,4-14 32,-4 14 32,0-13-32,0 13 32,-3-16 32,3 16 0,-5-16 32,2 6-32,-3 1 64,-1-2-1377,0-1-2595,7 12-897,-15-14-127,15 14-97,-17-2-64</inkml:trace>
  <inkml:trace contextRef="#ctx0" brushRef="#br0" timeOffset="8445">1017 1758 23866,'-14'0'29,"14"0"3,-16 0-32,16 0 0,-16 0-32,8 0 64,0 0-64,-2 0 64,3 0-32,-3 0 0,2 5 0,-2-5 0,1 0 0,3 0 0,-4 3 32,0-3-64,1 0 64,9 0-32,-14 1 32,14-1 0,-16 0-32,16 0 32,-15 0-32,15 0 32,-16 0-32,16 0 0,-14 4 32,6-4-32,-3 0 32,1 0 0,1 0-32,-1 0 32,1 0-32,-1 0 0,1 0 32,1 0-32,-2 0 32,-3 0 0,4 0 32,-2 0-32,-2 0 32,2 0-32,-2 0 32,2 0-32,1 0 32,1-4 0,1 4 0,-2-1-256,10 1-2979,-14-5-1153,14 5-512,-11 0 31,11 0-160</inkml:trace>
  <inkml:trace contextRef="#ctx0" brushRef="#br0" timeOffset="9853">1031 1895 22742,'-12'0'-33,"12"0"33,-11 0 33,11 0-33,-10 0 0,10 0 32,-11 0-32,11 0 0,-11 0 0,11 0 0,-11 0 0,11 0 0,-16 0 0,16 0 0,-15 3 0,15-3-32,-16 0 32,16 0 0,-12 0-33,12 0 33,-16 0 0,16 0 0,-15 0 33,15 0-33,-14 0 32,14 0 0,-14 2 0,14-2 0,-16 0-32,16 0 32,-15 4-32,15-4 0,-14 4 0,5-4-32,9 0 32,-15 0 0,15 0 0,-14 0 0,14 0 0,-13 4 0,13-4 0,-14 0 0,14 0 0,-13 4 0,13-4 0,-14 1 0,14-1 0,-16 5 0,16-5-32,-16 3 64,8-3-32,8 0 0,-16 2 32,8-2-32,-1 0 32,9 0 0,-16 5-32,8-5 32,-2 0 32,10 0-32,-16 1 32,16-1-32,-13 0 32,13 0-32,-11-3-2755,11 3-1601,-11 0-480,11 0-1,0 0-159,0 0 3298</inkml:trace>
  <inkml:trace contextRef="#ctx0" brushRef="#br1" timeOffset="331238">2750 2593 13068,'8'5'3364,"-8"-5"-642,0 0-1152,0 0-1410,0 0-64,0 0-64,0 0 32,0 0-32,0 0 32,0 0 0,0 0-32,-14-3 32,14 3 0,-16-5 0,3 5 32,0 0 0,-1 0 33,0 5-65,-4 1 32,1 4-128,-1-1 96,1 1-128,-3 4-32,4 1 64,1 0-129,2 3-31,3 1 64,1 2 0,4-2 0,5 2-32,0-2 128,9 2-96,6-2 96,2-2 32,9-1-32,4-1 0,5-3-33,5-2 65,0-4-32,0-1 32,-1-5-32,-4 0-32,-1-6-2498,-7 1-1730,-11-5-737,0 5 0,-11-4 1506,-5 9 3523</inkml:trace>
  <inkml:trace contextRef="#ctx0" brushRef="#br1" timeOffset="332666">3194 2740 10154,'0'0'3267,"0"0"-769,0 0-640,12 5-609,-12-5-769,9 0-448,-9 0-32,16-5 0,-3 5 0,0-5-32,-1 5 32,4-6-32,0 6 32,0-4 225,2 4-225,-1-6 224,1 6-224,1 0 224,0-3-224,-2 3 224,2-2-224,1 2 0,0-4 32,1 4-32,0-4 32,-1 4 0,-2-4-1569,-2 4-2403,-3-7-768,1 7-353,-14 0 160,8 0 4581</inkml:trace>
  <inkml:trace contextRef="#ctx0" brushRef="#br1" timeOffset="329722">1976 2604 9289,'0'0'3363,"0"0"-480,0 0-481,0 0-544,0 0-833,0 0-929,0 0-32,0 0 0,0 0-32,0 0 0,0 0 0,5 11 32,-5-11-32,0 10 32,0-10-32,6 18 64,-6-4-96,0-1-160,5 6 224,-3-2-192,-2 2 128,3 7-160,-3-7 128,4 3-128,-4-1 160,5-3 64,-5-2-64,0-4 32,2-2-32,-2-10-32,5 14-417,-5-14-2081,0 0-1314,0 0-672,0 0-545,11-8 545,-11-3 4516</inkml:trace>
  <inkml:trace contextRef="#ctx0" brushRef="#br1" timeOffset="330578">2325 2789 9673,'-11'0'4997,"-4"0"-1089,-2 0-2019,-4-5-1793,-4 2 33,-2-2-65,-2 1 64,2-3-769,-5 1-3074,8 1-834,-5-3-511,12 8 95,1-8 3011</inkml:trace>
  <inkml:trace contextRef="#ctx0" brushRef="#br1" timeOffset="330222">2197 2582 12652,'0'0'3844,"5"11"-898,-5-11-1600,5 11-1250,-5-11-32,8 16 32,-2-8-32,1 5 32,-1 3-64,2 5-96,0-1 64,-3 7-32,1 1 32,0 0-64,-2 1 32,0 1-64,0-3 128,-4-3 32,3-3-64,-3-3 32,5-7-64,-5-11-160,0 0-2979,0 0-865,0 0-673,0 0-287,-5-19 1056</inkml:trace>
  <inkml:trace contextRef="#ctx0" brushRef="#br0" timeOffset="139549">1715 1616 7175,'0'0'2690,"0"0"97,0 0-193,11 0-127,-11 0-417,0 0-609,0 0-1025,0 0-319,0 0-1,-11 0-32,11 0 0,-15 0-32,9 0 0,-5 0 0,-2 0 32,-1 0-32,0 0 64,1 6-32,-3-6 0,2 5 32,-2 1-32,3 1 0,-1-1 0,2 2 0,-2 2-31,1 2-1,2 1 0,2 3-32,-3 0 32,3 0-64,1 2 32,3 2-32,5-2 96,0 3 0,11-2 64,0-5-64,10 4 64,6-6 0,5 1 0,2-5 0,2-2-64,2 2-864,-6-4-3685,-8-4-736,0 4-192,-24-4 0,13 8 3075</inkml:trace>
  <inkml:trace contextRef="#ctx0" brushRef="#br1" timeOffset="169461">2035 1968 15278,'0'0'3492,"0"0"-385,3 11-865,-3-11-2178,0 0-32,0 0-32,0 0 0,0 0 0,10 4 0,-10-4-32,0 0 64,11 6-32,-11-6 0,9 8 0,-9-8-32,10 8 32,-10-8 0,11 6 0,-11-6 0,10 8-32,-10-8 32,11 8 0,-11-8 0,11 10 0,-11-10 0,11 6-32,-11-6 64,14 8-64,-14-8 32,16 8 0,-16-8 0,18 6-32,-18-6 32,14 8 0,-14-8 0,16 10 0,-16-10 32,16 10-32,-16-10 0,11 9 0,-11-9 0,16 10 0,-16-10 0,16 12 0,-16-12 0,13 13-32,-13-13 32,14 16-32,-7-8-96,-7-8 64,12 16-65,-12-16 97,13 16-128,-13-16 160,16 16-160,-16-16 160,14 14 0,-14-14 0,16 15 0,-16-15 0,16 14 32,-16-14-64,16 16 64,-16-16-64,13 16 64,-13-16-64,11 13 32,-11-13 0,9 9 0,-9-9 0,0 0 0,0 0 0,10 8 32,-10-8-32,0 0 32,0 0-32,0 0 0,0 0-672,0 0-3236,0 0-1281,0 10-96,0-10-160,0 0 2498</inkml:trace>
  <inkml:trace contextRef="#ctx0" brushRef="#br2" timeOffset="333450">3981 2590 10346,'0'0'2979,"0"0"-161,0 0-544,0 0-800,0 0-1378,0 0-32,0 0 32,0 0 0,-8-6-32,8 6 0,0 0 32,-3 14 0,3-14-64,-3 17 33,0-1-162,3 2-63,-5 3 96,5 1-96,-6 3 32,6 3-32,-5-3 64,5-3-96,0-2 192,-3-5 0,3-3-32,0-12-1,0 0 1,0 0 32,0 0-32,9-16 0,-4 3 32,-2-5 0,0 1 32,-3-5 161,5 1-65,-5-5 64,3-1-96,-3 0 96,0 0-96,0 3 96,0 0-127,0 5-98,0 3 33,0 3-32,0 13 32,0-14 0,0 14 32,0 0-32,0 0 33,0 0-1,0 11 0,0-11-32,5 13 32,-2-5-32,5 1 0,-1 1 32,2 3-32,2 1 32,2-1-32,1 3 0,2 0-64,0 1 96,0-1-160,2 2-33,2-1 65,-4 1-96,2-4 64,1 1-64,-2-3 192,1 1-224,1-3 224,-1-4-32,-1 2 0,2-2 32,-1 1 0,-1-2 0,-1-1-33,-1-1 33,-3 1-32,-1-1 32,-1-3 0,-10 0 0,11 0 0,-11 0 0,10-5 0,-10 5 0,4-13 0,-4 13 0,5-17 0,-5 6-32,0-2 64,0-1 129,-3-4-97,3-1 96,-6-2-64,1-3 64,0 2-96,2-2 96,-2 0-96,0 3-64,1 5 0,2 2 32,2 3 0,0 11 32,-5-13 33,5 13-1,0 0-96,0 0-3011,0 0-1217,0 0-481,0 0-255,5 13 1120</inkml:trace>
  <inkml:trace contextRef="#ctx0" brushRef="#br2" timeOffset="334702">4623 2483 12139,'0'0'3204,"0"10"-642,0-10-800,0 0-1442,-3 12-224,3-12-32,0 15 0,0-4-32,0 3 32,0-1-32,0 6 32,0-1 0,0 2 0,0 4-128,3 2-64,-3-2 64,0 3-64,3-5 32,-3 1-32,0-6 64,0-3-64,3-6 128,-3-8-32,0 0-2659,0 0-1024,12-9-802,-12 9-255,6-21 768</inkml:trace>
  <inkml:trace contextRef="#ctx0" brushRef="#br2" timeOffset="335120">4830 2482 13164,'0'11'3652,"0"-11"-897,0 17-1666,0-9-1025,0 3 0,3 2-32,-3 3 32,7 3-64,-7 0 64,5 7-128,-2-2-32,3 3 32,0 0-97,1 0 65,-2 0-64,3-1 96,-2-6-96,-1-4 160,-2-5 32,-3-11-64,0 0-1185,0 0-2274,13-4-737,-13-7-545,0-1-96,-4 0 3364</inkml:trace>
  <inkml:trace contextRef="#ctx0" brushRef="#br2" timeOffset="335430">4864 2698 11787,'0'0'4420,"-23"0"-1153,6 0-2113,-5-4-1090,-2-1 32,-2 0-64,-1 0 0,-2-3-3331,2 0-1186,10 5-543,-1-8 127,18 11 1762</inkml:trace>
  <inkml:trace contextRef="#ctx0" brushRef="#br2" timeOffset="335950">5168 2789 11627,'0'0'3107,"0"0"-352,0 0-866,11 5-1248,-11-5-609,16 0 0,-7 0 0,6 0 0,-1-3-32,2 3 64,-2 0 0,4 0 0,-5 3 0,-1-3 0,0 6 64,-12-6-95,11 8 63,-11-8-96,-5 16-32,-1-5 0,-7 1 0,-2 2-1,1 0-31,-3 4 32,1-1 32,1-2 0,3-3 64,4 0-32,3-3 1,5-9-1,0 13 0,0-13-64,14 8 32,2-8 32,5 6 0,3-6 32,0 4 0,-2-4 0,2 0 32,-3 4 64,-7-4-1153,-14 0-3235,9 0-705,-9 0-63,-14 0-129,-7-11 4228</inkml:trace>
  <inkml:trace contextRef="#ctx0" brushRef="#br3" timeOffset="398831">2132 4272 10090,'0'0'3139,"0"0"-353,0 0-704,0 0-705,0 0-1184,0 0-65,0 0 0,0 0 0,0 0 0,0 9 64,0-9-32,3 16 33,-3-1-129,0 2-96,3 6 96,-3 4-96,5 1 96,-5 6-96,2 2 32,-2 0-64,3-5 128,-3-2 64,0-2-192,0-9-128,0-18-3620,0 11-1089,0-21-352,0 2-32,0-11 3844</inkml:trace>
  <inkml:trace contextRef="#ctx0" brushRef="#br1" timeOffset="3827">2599 3164 21332,'-5'6'0,"-3"7"0,2 0 0,-2-4 32,1 4-32,1-2 0,-2 0 0,2-1 0,1 1-32,-3 0 64,3 0-64,-1-1 32,-1 1 0,-1 2 0,2 0 0,0-4 32,1 4-32,-3-2 0,2-3 64,1 5-64,-2-4 0,3 3 32,-1-4-32,-2 1 0,3 1 0,-1-2 0,5-8 0,-10 11 0,10-11 0,-8 14 0,8-14 0,-8 11 0,8-11 0,-9 10 0,9-10 0,-8 16 0,8-16 0,-10 13 32,10-13-32,-8 14 0,8-14 0,-9 11 0,9-11 0,-7 8 32,7-8-192,0 0 192,-9 11-160,9-11 160,0 0-128,-8 10 96,8-10-128,-5 9 128,5-9 32,-3 8-256,3-8 224,-6 8-224,6-8 192,-4 10-193,4-10 225,-4 11-256,4-11 256,-7 10-32,7-10 32,0 0 0,-5 11-32,5-11 32,-3 8 0,3-8 32,-6 8-32,6-8-32,-5 9 32,5-9 0,-6 11 0,6-11 0,-3 10 0,3-10 0,0 0-32,-8 13 64,8-13 0,0 0-32,-7 8 0,7-8 0,0 0 0,-5 9 0,5-9 0,0 0-32,-4 8 32,4-8 0,0 0 0,-2 8 0,2-8 0,0 0 0,0 0 0,-8 10 32,8-10-32,0 0 0,-5 9 32,5-9-32,0 0 32,-3 10-32,3-10 0,0 0 0,0 0 32,0 0 0,0 0-32,0 0 32,-6 8-32,6-8 64,0 0-32,0 0 0,0 0 64,0 0 0,0 0 33,0 0-1,0 0 64,0 0-32,0 0-32,6-8 32,-6 8-64,0 0 1,0 0-33,0 0-32,5-10-32,-5 10-961,0 0-2178,0 0-1057,0 0-865,0 0 0,0 0 1698</inkml:trace>
  <inkml:trace contextRef="#ctx0" brushRef="#br3" timeOffset="399276">2040 4219 8136,'0'0'4580,"0"0"-1153,0 0-1024,0 0-994,0 0-1313,0 0-32,0 0 0,14-11-32,-6 9-64,5-2 32,1-3-32,4 1 0,2 0 0,-2 1 32,7 0 0,-2 2 0,0 3 32,1 0 32,-1 5 0,-1 1 32,-1 4 32,-1 1 65,-7 3 31,1 2 32,-7 0-32,-2 1 32,-5 1-31,-7 1-33,-7-1-128,-2-1-128,-2-2 32,-2-3-96,-3-1 32,3-4-161,2-2-2818,-1 1-1185,3-12-704,7 6-193,-4-4 1089</inkml:trace>
  <inkml:trace contextRef="#ctx0" brushRef="#br3" timeOffset="399698">2204 4406 11819,'0'0'3812,"8"9"-1314,-8-9-992,11 11-1346,0-3-96,2 4 32,3 0-64,3 1 32,3 1-64,5 4 64,2 0-32,4 1 32,2 0 0,-4 2 32,-1-2 0,-5-2 32,-2 1-63,-7-6-1,-2-4-2627,-6 0-2369,-8-8-289,0 0-128,-16-19 2690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31T13:37:40.273"/>
    </inkml:context>
    <inkml:brush xml:id="br0">
      <inkml:brushProperty name="width" value="0.05" units="cm"/>
      <inkml:brushProperty name="height" value="0.05" units="cm"/>
      <inkml:brushProperty name="color" value="#177D36"/>
    </inkml:brush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3165BB"/>
    </inkml:brush>
    <inkml:brush xml:id="br3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8560 3698 7175,'0'0'3683,"0"0"-352,0 0-192,0 0-384,0 0-321,0 0-448,0 0-609,0 0-1056,0 0-257,6 13 0,-6-13 32,0 10 0,0-10 0,4 20 64,-4-10 33,0 7-1,5 0 0,-2 5 0,-3 7-96,4 0 32,-4 3-128,7-5 32,-7 2-64,6-4 0,-6-4-96,6-5-1249,-6-16-3171,0 0-834,0 0-95,0 0-64,0-26 256</inkml:trace>
  <inkml:trace contextRef="#ctx0" brushRef="#br0" timeOffset="943">8950 3844 9225,'0'0'5285,"0"0"-609,-14 0-1217,14 0-928,-28-8-609,8 8-481,-7-1-1313,-5-4-416,0 2-3556,-3 3-1505,-2-8-288,8 8-1,0-6-159</inkml:trace>
  <inkml:trace contextRef="#ctx0" brushRef="#br0" timeOffset="516">8803 3618 4708,'0'0'3396,"11"11"-353,-11-11-545,0 0 96,0 0-384,0 14 1,0-14-33,6 19 64,1-4-64,-7-3-609,6 10-864,-3-1-545,0 1 0,2 4-64,-5-2 32,6 4-128,-4-1 32,2 3-160,4-3 96,-2 3-128,1-1 128,2-3-64,0-3 32,-3-8-64,-6-15-2146,11 10-2467,-11-10-704,0-9-224,0 9-33,0-27 65</inkml:trace>
  <inkml:trace contextRef="#ctx0" brushRef="#br1" timeOffset="-6.2397E7">10682 4028 9289,'0'0'3363,"0"0"-480,0 0-481,0 0-544,0 0-833,0 0-929,0 0-32,0 0 0,0 0-32,0 0 0,0 0 0,5 11 32,-5-11-32,0 9 32,0-9-32,6 16 64,-6-2-96,0-2-160,5 6 224,-4-1-192,-1 1 128,3 6-160,-3-6 128,5 4-128,-5-3 160,4-2 64,-4-2-64,0-3 32,2-3-32,-2-9-32,4 14-417,-4-14-2081,0 0-1314,0 0-672,0 0-545,11-8 545,-11-2 4516</inkml:trace>
  <inkml:trace contextRef="#ctx0" brushRef="#br1" timeOffset="-6.23961E7">11014 4204 9673,'-11'0'4997,"-3"0"-1089,-2 0-2019,-4-5-1793,-4 2 33,-2-2-65,-1 1 64,1-2-769,-4 0-3074,7 1-834,-4-2-511,11 7 95,0-8 3011</inkml:trace>
  <inkml:trace contextRef="#ctx0" brushRef="#br1" timeOffset="-6.23965E7">10893 4007 12652,'0'0'3844,"4"11"-898,-4-11-1600,5 10-1250,-5-10-32,7 15 32,-1-7-32,0 4 32,0 3-64,2 5-96,0-1 64,-4 7-32,2 0 32,0 1-64,-3 0 32,2 2-64,-2-3 128,-3-4 32,3-2-64,-3-3 32,4-7-64,-4-10-160,0 0-2979,0 0-865,0 0-673,0 0-287,-4-18 1056</inkml:trace>
  <inkml:trace contextRef="#ctx0" brushRef="#br1" timeOffset="-6.23955E7">11417 4018 13068,'8'4'3364,"-8"-4"-642,0 0-1152,0 0-1410,0 0-64,0 0-64,0 0 32,0 0-32,0 0 32,0 0 0,0 0-32,-14-3 32,14 3 0,-15-4 0,3 4 32,0 0 0,-2 0 33,1 4-65,-4 2 32,0 3-128,1 0 96,-1 0-128,-1 5-32,3 0 64,0 1-129,3 1-31,3 2 64,0 2 0,4-2 0,5 2-32,0-2 128,9 2-96,5-2 96,2-1 32,9-2-32,3-2 0,6-1-33,3-3 65,1-3-32,0-1 32,0-5-32,-5 0-32,-1-6-2498,-7 1-1730,-9-4-737,-1 5 0,-11-5 1506,-4 9 3523</inkml:trace>
  <inkml:trace contextRef="#ctx0" brushRef="#br1" timeOffset="-6.2394E7">11839 4157 10154,'0'0'3267,"0"0"-769,0 0-640,11 4-609,-11-4-769,9 0-448,-9 0-32,15-4 0,-3 4 0,0-5-32,0 5 32,3-6-32,0 6 32,0-3 225,2 3-225,0-6 224,-1 6-224,3 0 224,-1-3-224,-2 3 224,2-1-224,1 1 0,0-5 32,1 5-32,0-3 32,-1 3 0,-2-5-1569,-2 5-2403,-3-6-768,2 6-353,-14 0 160,7 0 4581</inkml:trace>
  <inkml:trace contextRef="#ctx0" brushRef="#br0" timeOffset="-6.23932E7">12586 4015 10346,'0'0'2979,"0"0"-161,0 0-544,0 0-800,0 0-1378,0 0-32,0 0 32,0 0 0,-8-7-32,8 7 0,0 0 32,-3 14 0,3-14-64,-3 17 33,0-2-162,3 1-63,-4 4 96,4 1-96,-6 4 32,6 0-32,-5-1 64,5-2-96,0-4 192,-3-3 0,3-5-32,0-10-1,0 0 1,0 0 32,0 0-32,9-15 0,-4 3 32,-2-4 0,0-1 32,-3-4 161,4 1-65,-4-4 64,3-2-96,-3 1 96,0-1-96,0 3 96,0 0-127,0 5-98,0 3 33,0 3-32,0 12 32,0-14 0,0 14 32,0 0-32,0 0 33,0 0-1,0 11 0,0-11-32,5 12 32,-2-4-32,5 1 0,-2 0 32,3 3-32,1 2 32,2-2-32,2 3 0,1 0-64,0 2 96,0-2-160,2 1-33,3 1 65,-5 0-96,1-4 64,2 1-64,-1-2 192,0 0-224,1-3 224,-2-3-32,1 2 0,1-2 32,-1 0 0,0-2 0,-2 1-33,-2-2 33,-1 0-32,-1 0 32,-2-3 0,-9 0 0,11 0 0,-11 0 0,9-5 0,-9 5 0,4-12 0,-4 12 0,5-16 0,-5 5-32,0-1 64,0-2 129,-3-2-97,3-2 96,-6-2-64,1-3 64,1 2-96,1-2 96,-2 1-96,0 2-64,1 5 0,2 1 32,2 4 0,0 10 32,-4-12 33,4 12-1,0 0-96,0 0-3011,0 0-1217,0 0-481,0 0-255,4 12 1120</inkml:trace>
  <inkml:trace contextRef="#ctx0" brushRef="#br1" timeOffset="79853">13487 4128 11499,'0'0'3491,"0"11"-32,0-11-352,0 0-608,0 0-1186,0 0-1249,0 0-32,0 0-32,14 0 32,-14 0 0,15 0-32,-15 0 32,19 0 0,-6 0 0,2 0 0,-2-3-32,5 3 32,1 0-32,0-5 0,2 5 0,4-2 0,-1 2 0,0-3 0,2 3 0,-4-4 0,1 4 0,-2 0 32,-4-3 0,-1 3 0,-5 0-64,-11 0-1313,15 0-1858,-15 0-1089,0 0-481,0 0-63,0 0-97</inkml:trace>
  <inkml:trace contextRef="#ctx0" brushRef="#br1" timeOffset="138881">14367 4169 17521,'0'0'5381,"0"0"-577,0 0-1665,-9 10-2274,9-10-737,0 0 0,0 0 0,0 0 33,0 0-33,0 0-96,7-10-3363,-7 10-1987,6-11-479,-6 11-65,8-12-63,-8 12-97</inkml:trace>
  <inkml:trace contextRef="#ctx0" brushRef="#br1" timeOffset="139369">14633 4169 4228,'-4'12'3043,"4"-12"608,0 0 97,0 0-353,0 0-448,0 0-225,0 0-95,0 0-97,0 0-512,0 0-1217,0 0-545,0 0 0,0 0-95,0 0-322,0 0-3618,0 0-1314,0 0-640,0 0-129,-7-14 1,7 14-33</inkml:trace>
  <inkml:trace contextRef="#ctx0" brushRef="#br1" timeOffset="139817">14870 4187 15919,'0'0'5317,"0"0"-512,11 14-1410,-11-14-2562,0 0-705,0 0 32,0 0-160,0 0-4805,0 0-896,0-11-193,0 11-191,-6-17-129</inkml:trace>
  <inkml:trace contextRef="#ctx0" brushRef="#br0">12646 4518 7175,'0'0'3683,"0"0"-352,0 0-192,0 0-384,0 0-321,0 0-448,0 0-609,0 0-1056,0 0-257,6 12 0,-6-12 32,0 11 0,0-11 0,5 19 64,-5-8 33,0 6-1,5-1 0,-2 7 0,-3 6-96,4-1 32,-4 4-128,6-5 32,-6 2-64,6-3 0,-6-5-96,6-6-1249,-6-15-3171,0 0-834,0 0-95,0 0-64,0-26 256</inkml:trace>
  <inkml:trace contextRef="#ctx0" brushRef="#br0" timeOffset="943">13036 4663 9225,'0'0'5285,"0"0"-609,-13 0-1217,13 0-928,-29-7-609,10 7-481,-9-2-1313,-3-2-416,-1 1-3556,-3 3-1505,-3-8-288,10 8-1,-1-6-159</inkml:trace>
  <inkml:trace contextRef="#ctx0" brushRef="#br0" timeOffset="516">12890 4438 4708,'0'0'3396,"10"11"-353,-10-11-545,0 0 96,0 0-384,0 13 1,0-13-33,6 20 64,2-5-64,-8-3-609,6 9-864,-3 0-545,0 2 0,2 3-64,-5-2 32,6 3-128,-5 0 32,4 4-160,2-4 96,-1 3-128,2-1 128,1-3-64,0-4 32,-3-7-64,-6-15-2146,11 11-2467,-11-11-704,0-9-224,0 9-33,0-27 65</inkml:trace>
  <inkml:trace contextRef="#ctx0" brushRef="#br1" timeOffset="76370">1537 1506 3908,'0'0'1922,"15"4"800,-15-4 353,0 0-192,12 5-193,-12-5-352,0 0-159,0 0-290,3 12-319,-3-12-994,-12 3-480,12-3 1,-22 7-33,5-7-64,0 3 0,-5-3-32,-4 0 0,-1 5-33,-5-5 33,0-5-32,0 2-32,2-1 64,0-2-32,3 1 32,3 2 32,2-1-64,3 4-32,1-8-2691,5 8-1280,0 0-802,13 0-192,-20 6 0,20-6 1506</inkml:trace>
  <inkml:trace contextRef="#ctx0" brushRef="#br1" timeOffset="77598">1 1478 12300,'0'0'4708,"0"0"-736,0 0-1282,0 0-2561,0 0-65,0 0 0,0 0-64,0 0-32,0-10-2627,0 10-1281,0 0-800,0 0-129,18-9-95,-18 9 2241</inkml:trace>
  <inkml:trace contextRef="#ctx0" brushRef="#br1" timeOffset="78064">222 1456 13325,'0'0'3651,"0"0"-448,0 0-544,0 0-1538,0 0-1025,0 0-32,0 0-32,0 0-32,0 0 0,0 0-32,0 0-801,0 0-2466,0 0-1185,0 0-353,0 0-96,0-11 1</inkml:trace>
  <inkml:trace contextRef="#ctx0" brushRef="#br1" timeOffset="78620">480 1444 13773,'0'0'4484,"0"0"-832,0 0-1154,0 0-2370,0 0-32,0 0-32,0 0-32,-10 12-32,10-12 0,0 0-32,0 0-1057,0 0-2626,0 0-1154,4-12-63,-4 12-97,0 0-32</inkml:trace>
  <inkml:trace contextRef="#ctx0" brushRef="#br1" timeOffset="-6.2397E7">2470 2383 9289,'0'0'3363,"0"0"-480,0 0-481,0 0-544,0 0-833,0 0-929,0 0-32,0 0 0,0 0-32,0 0 0,0 0 0,4 10 32,-4-10-32,0 9 32,0-9-32,6 17 64,-6-3-96,0-2-160,5 6 224,-3-1-192,-2 1 128,3 6-160,-3-6 128,4 3-128,-4-1 160,5-3 64,-5-2-64,0-3 32,1-3-32,-1-9-32,5 13-417,-5-13-2081,0 0-1314,0 0-672,0 0-545,10-7 545,-10-4 4516</inkml:trace>
  <inkml:trace contextRef="#ctx0" brushRef="#br1" timeOffset="-6.23961E7">2801 2558 9673,'-11'0'4997,"-2"0"-1089,-4 0-2019,-2-4-1793,-6 1 33,0-2-65,-3 1 64,3-2-769,-6 0-3074,9 1-834,-5-3-511,10 8 95,2-7 3011</inkml:trace>
  <inkml:trace contextRef="#ctx0" brushRef="#br1" timeOffset="-6.23965E7">2680 2362 12652,'0'0'3844,"5"10"-898,-5-10-1600,4 11-1250,-4-11-32,8 15 32,-2-8-32,0 6 32,0 2-64,1 4-96,1 1 64,-4 6-32,3-1 32,-1 3-64,-3-1 32,1 2-64,-1-4 128,-3-2 32,3-3-64,-3-4 32,5-5-64,-5-11-160,0 0-2979,0 0-865,0 0-673,0 0-287,-5-18 1056</inkml:trace>
  <inkml:trace contextRef="#ctx0" brushRef="#br1" timeOffset="-6.23955E7">3205 2372 13068,'7'5'3364,"-7"-5"-642,0 0-1152,0 0-1410,0 0-64,0 0-64,0 0 32,0 0-32,0 0 32,0 0 0,0 0-32,-13-3 32,13 3 0,-15-5 0,2 5 32,1 0 0,-1 0 33,-1 5-65,-3 1 32,1 3-128,-1 0 96,1 0-128,-3 5-32,4-1 64,0 2-129,3 2-31,3 1 64,0 2 0,4-2 0,5 2-32,0-2 128,10 1-96,3 0 96,4-3 32,7-1-32,5-1 0,4-2-33,5-3 65,0-3-32,-1-1 32,1-5-32,-5 0-32,-1-6-2498,-6 1-1730,-11-4-737,0 4 0,-10-4 1506,-5 9 3523</inkml:trace>
  <inkml:trace contextRef="#ctx0" brushRef="#br1" timeOffset="-6.2394E7">3627 2511 10154,'0'0'3267,"0"0"-769,0 0-640,10 5-609,-10-5-769,9 0-448,-9 0-32,15-5 0,-3 5 0,0-4-32,1 4 32,2-6-32,0 6 32,0-3 225,2 3-225,-1-6 224,1 6-224,1 0 224,0-3-224,-1 3 224,1-2-224,0 2 0,2-4 32,-1 4-32,1-3 32,0 3 0,-4-5-1569,-1 5-2403,-3-6-768,2 6-353,-14 0 160,8 0 4581</inkml:trace>
  <inkml:trace contextRef="#ctx0" brushRef="#br0" timeOffset="-6.23932E7">4373 2369 10346,'0'0'2979,"0"0"-161,0 0-544,0 0-800,0 0-1378,0 0-32,0 0 32,0 0 0,-7-6-32,7 6 0,0 0 32,-3 14 0,3-14-64,-3 16 33,0 0-162,3 0-63,-5 4 96,5 1-96,-6 3 32,6 2-32,-4-2 64,4-3-96,0-3 192,-3-2 0,3-6-32,0-10-1,0 0 1,0 0 32,0 0-32,9-15 0,-5 3 32,-1-5 0,0 1 32,-3-6 161,5 3-65,-5-5 64,3-2-96,-3 0 96,0 0-96,0 4 96,0-1-127,0 5-98,0 3 33,0 3-32,0 12 32,0-14 0,0 14 32,0 0-32,0 0 33,0 0-1,0 11 0,0-11-32,4 12 32,-1-5-32,5 2 0,-2 1 32,3 2-32,2 1 32,1-1-32,1 3 0,2 1-64,1 0 96,-1-1-160,1 2-33,4 0 65,-5-1-96,2-2 64,1-1-64,-1 0 192,-1-1-224,2-3 224,-1-3-32,0 1 0,1-1 32,-2 0 0,1-1 0,-2 0-33,-1-2 33,-2 0-32,-2 0 32,-1-3 0,-9 0 0,11 0 0,-11 0 0,9-5 0,-9 5 0,5-12 0,-5 12 0,4-17 0,-4 7-32,0-2 64,0-2 129,-3-3-97,3-1 96,-6-1-64,2-4 64,-1 2-96,2-2 96,-2 0-96,1 4-64,-1 4 0,4 1 32,1 3 0,0 11 32,-5-12 33,5 12-1,0 0-96,0 0-3011,0 0-1217,0 0-481,0 0-255,5 12 1120</inkml:trace>
  <inkml:trace contextRef="#ctx0" brushRef="#br0">4434 2873 7175,'0'0'3683,"0"0"-352,0 0-192,0 0-384,0 0-321,0 0-448,0 0-609,0 0-1056,0 0-257,6 12 0,-6-12 32,0 10 0,0-10 0,4 20 64,-4-9 33,0 5-1,5 1 0,-2 6 0,-3 5-96,5 1 32,-5 3-128,6-5 32,-6 2-64,6-3 0,-6-5-96,6-6-1249,-6-15-3171,0 0-834,0 0-95,0 0-64,0-26 256</inkml:trace>
  <inkml:trace contextRef="#ctx0" brushRef="#br0" timeOffset="943">4824 3018 9225,'0'0'5285,"0"0"-609,-14 0-1217,14 0-928,-28-8-609,8 8-481,-7-1-1313,-5-4-416,0 2-3556,-3 3-1505,-2-7-288,8 7-1,0-6-159</inkml:trace>
  <inkml:trace contextRef="#ctx0" brushRef="#br0" timeOffset="516">4677 2793 4708,'0'0'3396,"11"10"-353,-11-10-545,0 0 96,0 0-384,0 14 1,0-14-33,6 19 64,1-3-64,-7-4-609,7 9-864,-4 0-545,0 2 0,1 2-64,-4 0 32,6 2-128,-4 0 32,2 3-160,4-2 96,-2 2-128,1-1 128,2-4-64,0-2 32,-2-8-64,-7-15-2146,10 11-2467,-10-11-704,0-9-224,0 9-33,0-28 65</inkml:trace>
  <inkml:trace contextRef="#ctx0" brushRef="#br1" timeOffset="79853">5273 2483 11499,'0'0'3491,"0"10"-32,0-10-352,0 0-608,0 0-1186,0 0-1249,0 0-32,0 0-32,14 0 32,-14 0 0,15 0-32,-15 0 32,19 0 0,-7 0 0,4 0 0,-3-3-32,5 3 32,0 0-32,2-4 0,1 4 0,3-2 0,1 2 0,-1-3 0,2 3 0,-4-4 0,1 4 0,-2 0 32,-4-3 0,-1 3 0,-5 0-64,-11 0-1313,15 0-1858,-15 0-1089,0 0-481,0 0-63,0 0-97</inkml:trace>
  <inkml:trace contextRef="#ctx0" brushRef="#br1" timeOffset="-6.2397E7">6596 3209 9289,'0'0'3363,"0"0"-480,0 0-481,0 0-544,0 0-833,0 0-929,0 0-32,0 0 0,0 0-32,0 0 0,0 0 0,4 10 32,-4-10-32,0 9 32,0-9-32,6 17 64,-6-4-96,0 0-160,5 5 224,-4-2-192,-1 2 128,4 7-160,-4-7 128,4 3-128,-4-1 160,5-4 64,-5-1-64,0-3 32,1-2-32,-1-10-32,5 13-417,-5-13-2081,0 0-1314,0 0-672,0 0-545,10-7 545,-10-4 4516</inkml:trace>
  <inkml:trace contextRef="#ctx0" brushRef="#br1" timeOffset="-6.23961E7">6927 3384 9673,'-11'0'4997,"-2"0"-1089,-4 0-2019,-3-5-1793,-4 2 33,-1-1-65,-3-1 64,3-1-769,-6 0-3074,9 2-834,-5-4-511,10 8 95,2-7 3011</inkml:trace>
  <inkml:trace contextRef="#ctx0" brushRef="#br1" timeOffset="-6.23965E7">6806 3187 12652,'0'0'3844,"5"11"-898,-5-11-1600,4 11-1250,-4-11-32,8 15 32,-2-8-32,0 5 32,0 3-64,1 5-96,1 0 64,-4 5-32,2 1 32,1 1-64,-4 1 32,1 0-64,-1-2 128,-3-3 32,3-4-64,-3-2 32,5-6-64,-5-11-160,0 0-2979,0 0-865,0 0-673,0 0-287,-5-19 1056</inkml:trace>
  <inkml:trace contextRef="#ctx0" brushRef="#br1" timeOffset="-6.23955E7">7331 3198 13068,'7'4'3364,"-7"-4"-642,0 0-1152,0 0-1410,0 0-64,0 0-64,0 0 32,0 0-32,0 0 32,0 0 0,0 0-32,-13-3 32,13 3 0,-16-4 0,4 4 32,0 0 0,-1 0 33,-1 4-65,-3 2 32,1 4-128,-1-1 96,1 0-128,-3 4-32,4 1 64,0 1-129,3 2-31,3 1 64,0 1 0,4 0 0,5 0-32,0-1 128,9 2-96,5-2 96,3-1 32,7-2-32,5-1 0,4-2-33,5-3 65,-1-3-32,1-2 32,0-4-32,-5 0-32,-1-6-2498,-6 2-1730,-11-5-737,0 4 0,-10-4 1506,-5 9 3523</inkml:trace>
  <inkml:trace contextRef="#ctx0" brushRef="#br1" timeOffset="-6.2394E7">7752 3337 10154,'0'0'3267,"0"0"-769,0 0-640,11 5-609,-11-5-769,9 0-448,-9 0-32,15-5 0,-3 5 0,0-4-32,1 4 32,2-7-32,0 7 32,0-3 225,1 3-225,1-6 224,0 6-224,1 0 224,0-3-224,-1 3 224,1-1-224,0 1 0,2-5 32,-1 5-32,1-3 32,0 3 0,-4-4-1569,-1 4-2403,-3-6-768,2 6-353,-14 0 160,8 0 4581</inkml:trace>
  <inkml:trace contextRef="#ctx0" brushRef="#br0" timeOffset="-6.23932E7">8499 3195 10346,'0'0'2979,"0"0"-161,0 0-544,0 0-800,0 0-1378,0 0-32,0 0 32,0 0 0,-7-6-32,7 6 0,0 0 32,-3 13 0,3-13-64,-3 17 33,0-2-162,3 2-63,-5 3 96,5 1-96,-6 3 32,6 2-32,-4-2 64,4-3-96,0-3 192,-3-3 0,3-4-32,0-11-1,0 0 1,0 0 32,0 0-32,9-15 0,-5 3 32,-1-5 0,0 0 32,-3-4 161,5 1-65,-5-4 64,3-1-96,-3-1 96,0 0-96,0 3 96,0 1-127,0 4-98,0 3 33,0 2-32,0 13 32,0-13 0,0 13 32,0 0-32,0 0 33,0 0-1,0 10 0,0-10-32,4 13 32,-1-6-32,5 2 0,-2 0 32,3 3-32,2 2 32,1-2-32,1 3 0,2 0-64,1 2 96,-1-2-160,1 2-33,4-1 65,-5 1-96,2-3 64,1-1-64,-2-1 192,1 0-224,1-3 224,-1-3-32,-1 2 0,3-2 32,-3 0 0,1-1 0,-2-1-33,-1-1 33,-2 0-32,-2 0 32,-1-3 0,-9 0 0,11 0 0,-11 0 0,9-4 0,-9 4 0,5-12 0,-5 12 0,4-17 0,-4 6-32,0-1 64,0-1 129,-3-4-97,3-1 96,-6-2-64,1-2 64,1 0-96,1 0 96,-2-1-96,1 3-64,-1 5 0,4 2 32,1 2 0,0 11 32,-5-12 33,5 12-1,0 0-96,0 0-3011,0 0-1217,0 0-481,0 0-255,5 12 1120</inkml:trace>
  <inkml:trace contextRef="#ctx0" brushRef="#br1" timeOffset="79853">9399 3308 11499,'0'0'3491,"0"11"-32,0-11-352,0 0-608,0 0-1186,0 0-1249,0 0-32,0 0-32,14 0 32,-14 0 0,15 0-32,-15 0 32,19 0 0,-7 0 0,3 0 0,-1-3-32,4 3 32,0 0-32,2-5 0,1 5 0,3-1 0,1 1 0,-1-3 0,1 3 0,-2-5 0,0 5 0,-2 0 32,-4-3 0,-1 3 0,-5 0-64,-11 0-1313,15 0-1858,-15 0-1089,0 0-481,0 0-63,0 0-97</inkml:trace>
  <inkml:trace contextRef="#ctx0" brushRef="#br2" timeOffset="71996">2059 706 6406,'0'-14'3587,"0"14"-287,-5-15-290,5 15-383,-6-12-481,6 12-448,-3-12-449,3 12-609,0 0-576,0 0 32,0 0-31,0 0-1,0 0 0,0 0 0,0 0 0,-7 12 0,7 0 0,0 3 0,0 2-32,0 4 0,0 0 0,0 2 0,0 2 0,0-3 32,0-1-64,0-5 32,0 3-1121,0-9-1858,0-10-768,0 11-769,0-11-481,0 0-192,3-14 1922</inkml:trace>
  <inkml:trace contextRef="#ctx0" brushRef="#br2" timeOffset="73241">2304 81 3972,'10'12'2146,"-10"-12"-64,0 0 256,0 0 128,0 0-352,0 0-64,0-10-64,0 10-64,0 0-160,0 0-321,9-9-768,-9 9-609,0 0-32,6-13-32,-6 13 32,0-10-32,0 10 0,-3-11 0,3 11 0,-6-15-32,6 15 64,-16-13 0,16 13 0,-19-11 0,6 11 0,-2 0 0,-5 0 0,0 6 0,1 3 0,-4 3-32,2 2-32,0 2 32,1 3-32,5 2 32,1-2-32,4 3 32,2-1-32,7-3 64,1 3-32,1-3 0,10 0 0,2-6 32,10-2-32,3-6 0,9-4 0,-1 0-32,4-7 64,0-6-32,-3-2 64,-5-4-32,-4-3 64,-7-6-64,-5 2 32,-8-1-2915,-6-3-1697,0 11-545,-12-2-96,0 14-128,-8-2 2755</inkml:trace>
  <inkml:trace contextRef="#ctx0" brushRef="#br2" timeOffset="72528">2219 647 2306,'0'0'1506,"0"0"351,6-11 802,-6 11 256,0 0-161,0 0-127,0 0-97,0 0-160,0 0-320,0 11-576,0-11-1058,0 13-320,0-13-32,0 22 0,0-7 0,3 3 0,-3 3 0,3 2-31,-3-1 31,0 1-32,0-5 0,0-1-32,0-5-961,0-12-2723,0 12-1248,0-12-161,0-14-128,-8 1-32</inkml:trace>
  <inkml:trace contextRef="#ctx0" brushRef="#br2" timeOffset="-6.25871E7">2234 1445 7175,'0'0'2690,"0"0"97,0 0-193,11 0-127,-11 0-417,0 0-609,0 0-1025,0 0-319,0 0-1,-11 0-32,11 0 0,-14 0-32,8 0 0,-4 0 0,-2 0 32,-2 0-32,1 0 64,0 6-32,-2-6 0,2 5 32,-2 1-32,2 0 0,0 0 0,2 2 0,-2 1-31,1 3-1,1 0 0,2 3-32,-2 0 32,2 0-64,2 2 32,2 2-32,5-2 96,0 3 0,11-2 64,-1-5-64,10 4 64,6-5 0,4 0 0,2-4 0,2-2-64,3 1-864,-7-3-3685,-7-4-736,-1 4-192,-22-4 0,12 8 3075</inkml:trace>
  <inkml:trace contextRef="#ctx0" brushRef="#br1" timeOffset="-6.25572E7">2536 1779 15278,'0'0'3492,"0"0"-385,3 11-865,-3-11-2178,0 0-32,0 0-32,0 0 0,0 0 0,10 3 0,-10-3-32,0 0 64,10 6-32,-10-6 0,9 8 0,-9-8-32,9 7 32,-9-7 0,11 6 0,-11-6 0,9 8-32,-9-8 32,10 7 0,-10-7 0,11 9 0,-11-9 0,11 6-32,-11-6 64,13 8-64,-13-8 32,15 8 0,-15-8 0,17 6-32,-17-6 32,14 7 0,-14-7 0,15 9 0,-15-9 32,15 9-32,-15-9 0,10 9 0,-10-9 0,16 10 0,-16-10 0,15 12 0,-15-12 0,12 12-32,-12-12 32,13 15-32,-7-8-96,-6-7 64,13 16-65,-13-16 97,12 15-128,-12-15 160,15 15-160,-15-15 160,13 13 0,-13-13 0,15 14 0,-15-14 0,16 14 32,-16-14-64,15 15 64,-15-15-64,12 15 64,-12-15-64,10 12 32,-10-12 0,9 9 0,-9-9 0,0 0 0,0 0 0,10 8 32,-10-8-32,0 0 32,0 0-32,0 0 0,0 0-672,0 0-3236,0 0-1281,0 9-96,0-9-160,0 0 2498</inkml:trace>
  <inkml:trace contextRef="#ctx0" brushRef="#br1" timeOffset="-6.27229E7">3070 2914 21332,'-4'6'0,"-4"6"0,2 0 0,-2-3 32,2 3-32,0-1 0,-1-1 0,1-1 0,1 2-32,-2-1 64,2 1-64,-1-2 32,0 2 0,-2 1 0,2 0 0,0-3 32,2 3-32,-4-1 0,2-4 64,2 5-64,-2-3 0,1 2 32,1-3-32,-2 1 0,1 0 0,0-2 0,5-7 0,-9 11 0,9-11 0,-7 13 0,7-13 0,-8 11 0,8-11 0,-9 9 0,9-9 0,-7 15 0,7-15 0,-9 12 32,9-12-32,-8 14 0,8-14 0,-9 11 0,9-11 0,-6 7 32,6-7-192,0 0 192,-9 11-160,9-11 160,0 0-128,-8 9 96,8-9-128,-4 9 128,4-9 32,-3 7-256,3-7 224,-6 8-224,6-8 192,-3 9-193,3-9 225,-5 11-256,5-11 256,-6 9-32,6-9 32,0 0 0,-5 10-32,5-10 32,-3 8 0,3-8 32,-6 7-32,6-7-32,-4 9 32,4-9 0,-6 11 0,6-11 0,-3 9 0,3-9 0,0 0-32,-8 12 64,8-12 0,0 0-32,-6 8 0,6-8 0,0 0 0,-4 9 0,4-9 0,0 0-32,-5 7 32,5-7 0,0 0 0,-1 8 0,1-8 0,0 0 0,0 0 0,-8 9 32,8-9-32,0 0 0,-4 9 32,4-9-32,0 0 32,-4 9-32,4-9 0,0 0 0,0 0 32,0 0 0,0 0-32,0 0 32,-6 8-32,6-8 64,0 0-32,0 0 0,0 0 64,0 0 0,0 0 33,0 0-1,0 0 64,0 0-32,0 0-32,6-8 32,-6 8-64,0 0 1,0 0-33,0 0-32,5-9-32,-5 9-961,0 0-2178,0 0-1057,0 0-865,0 0 0,0 0 1698</inkml:trace>
  <inkml:trace contextRef="#ctx0" brushRef="#br3" timeOffset="-6.23274E7">2539 3915 8136,'0'0'4580,"0"0"-1153,0 0-1024,0 0-994,0 0-1313,0 0-32,0 0 0,14-11-32,-6 10-64,4-4 32,1-1-32,4 0 0,3 0 0,-4 1 32,8 1 0,-2 1 0,0 3 32,1 0 32,-2 4 0,0 2 32,-1 4 32,0 0 65,-8 4 31,1 1 32,-7 0-32,-1 2 32,-5-1-31,-6 2-33,-8-1-128,-1 0-128,-2-4 32,-2-1-96,-2-1 32,1-5-161,3-1-2818,-1 1-1185,3-12-704,6 6-193,-3-4 1089</inkml:trace>
  <inkml:trace contextRef="#ctx0" brushRef="#br3" timeOffset="-6.23279E7">2627 3965 10090,'0'0'3139,"0"0"-353,0 0-704,0 0-705,0 0-1184,0 0-65,0 0 0,0 0 0,0 0 0,0 9 64,0-9-32,3 15 33,-3-2-129,0 4-96,3 4 96,-3 5-96,5 1 96,-5 5-96,1 3 32,-1-2-64,3-3 128,-3-3 64,0-1-192,0-9-128,0-17-3620,0 10-1089,0-19-352,0 2-32,0-11 3844</inkml:trace>
  <inkml:trace contextRef="#ctx0" brushRef="#br3" timeOffset="-6.2327E7">2695 4092 11819,'0'0'3812,"8"9"-1314,-8-9-992,10 10-1346,1-2-96,1 2 32,3 3-64,3-1 32,3 1-64,5 4 64,1 0-32,5 1 32,1 0 0,-4 2 32,0-2 0,-5-2 32,-3 1-63,-6-5-1,-1-4-2627,-7-1-2369,-7-7-289,0 0-128,-15-18 2690</inkml:trace>
  <inkml:trace contextRef="#ctx0" brushRef="#br2" timeOffset="73241">6437 907 3972,'11'12'2146,"-11"-12"-64,0 0 256,0 0 128,0 0-352,0 0-64,0-11-64,0 11-64,0 0-160,0 0-321,9-9-768,-9 9-609,0 0-32,6-12-32,-6 12 32,0-10-32,0 10 0,-3-11 0,3 11 0,-6-15-32,6 15 64,-17-14 0,17 14 0,-18-10 0,4 10 0,-1 0 0,-4 0 0,-1 6 0,0 3 0,-2 3-32,0 2-32,1 2 32,2 2-32,3 3 32,3-1-32,2 1 32,4 0-32,5-2 64,2 2-32,2-3 0,8 0 0,4-6 32,9-3-32,2-4 0,10-5 0,0 0-32,3-8 64,-1-4-32,-2-3 64,-5-5-32,-4-1 64,-6-8-64,-7 4 32,-7-2-2915,-6-4-1697,0 13-545,-12-3-96,0 13-128,-7-1 2755</inkml:trace>
  <inkml:trace contextRef="#ctx0" brushRef="#br2" timeOffset="71996">6192 1531 6406,'0'-13'3587,"0"13"-287,-4-15-290,4 15-383,-6-12-481,6 12-448,-3-13-449,3 13-609,0 0-576,0 0 32,0 0-31,0 0-1,0 0 0,0 0 0,0 0 0,-8 13 0,8-1 0,0 3 0,0 1-32,0 6 0,0-1 0,0 1 0,0 4 0,0-5 32,0 1-64,0-6 32,0 2-1121,0-7-1858,0-11-768,0 10-769,0-10-481,0 0-192,3-13 1922</inkml:trace>
  <inkml:trace contextRef="#ctx0" brushRef="#br2" timeOffset="72528">6352 1472 2306,'0'0'1506,"0"0"351,6-10 802,-6 10 256,0 0-161,0 0-127,0 0-97,0 0-160,0 0-320,0 10-576,0-10-1058,0 14-320,0-14-32,0 21 0,0-6 0,4 3 0,-4 4 0,3 0-31,-3 1 31,0 0-32,0-5 0,0-2-32,0-3-961,0-13-2723,0 12-1248,0-12-161,0-14-128,-8 0-32</inkml:trace>
  <inkml:trace contextRef="#ctx0" brushRef="#br2" timeOffset="-6.25871E7">6368 2271 7175,'0'0'2690,"0"0"97,0 0-193,10 0-127,-10 0-417,0 0-609,0 0-1025,0 0-319,0 0-1,-10 0-32,10 0 0,-14 0-32,8 0 0,-5 0 0,-1 0 32,-1 0-32,-1 0 64,2 6-32,-3-6 0,1 4 32,-1 3-32,3-1 0,-2 0 0,4 1 0,-4 2-31,2 3-1,2 0 0,0 4-32,0-1 32,1 0-64,1 1 32,4 4-32,4-3 96,0 2 0,10 0 64,1-6-64,9 4 64,5-5 0,5 0 0,2-4 0,3-2-64,1 1-864,-6-4-3685,-7-3-736,0 5-192,-23-5 0,12 7 3075</inkml:trace>
  <inkml:trace contextRef="#ctx0" brushRef="#br1" timeOffset="-6.25572E7">6670 2605 15278,'0'0'3492,"0"0"-385,3 11-865,-3-11-2178,0 0-32,0 0-32,0 0 0,0 0 0,9 3 0,-9-3-32,0 0 64,11 6-32,-11-6 0,9 7 0,-9-7-32,9 8 32,-9-8 0,10 6 0,-10-6 0,9 8-32,-9-8 32,11 7 0,-11-7 0,11 9 0,-11-9 0,10 6-32,-10-6 64,14 8-64,-14-8 32,15 7 0,-15-7 0,17 6-32,-17-6 32,13 8 0,-13-8 0,15 9 0,-15-9 32,15 9-32,-15-9 0,11 9 0,-11-9 0,15 9 0,-15-9 0,15 12 0,-15-12 0,12 12-32,-12-12 32,14 16-32,-8-9-96,-6-7 64,12 15-65,-12-15 97,12 15-128,-12-15 160,15 15-160,-15-15 160,14 14 0,-14-14 0,15 14 0,-15-14 0,15 13 32,-15-13-64,15 15 64,-15-15-64,12 16 64,-12-16-64,11 12 32,-11-12 0,9 9 0,-9-9 0,0 0 0,0 0 0,9 7 32,-9-7-32,0 0 32,0 0-32,0 0 0,0 0-672,0 0-3236,0 0-1281,0 9-96,0-9-160,0 0 2498</inkml:trace>
  <inkml:trace contextRef="#ctx0" brushRef="#br1" timeOffset="-6.27229E7">7217 3739 21332,'-4'6'0,"-4"6"0,2 1 0,-1-4 32,0 3-32,1-2 0,-1 1 0,1-2 0,1 2-32,-2-1 64,2 1-64,-1-2 32,0 1 0,-1 2 0,1 1 0,-1-4 32,3 3-32,-4-2 0,2-2 64,2 4-64,-2-3 0,1 2 32,1-4-32,-2 2 0,1 0 0,1-1 0,4-8 0,-10 11 0,10-11 0,-7 13 0,7-13 0,-8 11 0,8-11 0,-9 9 0,9-9 0,-7 15 0,7-15 0,-9 12 32,9-12-32,-8 14 0,8-14 0,-9 10 0,9-10 0,-6 8 32,6-8-192,0 0 192,-9 10-160,9-10 160,0 0-128,-8 9 96,8-9-128,-4 10 128,4-10 32,-3 7-256,3-7 224,-6 8-224,6-8 192,-3 9-193,3-9 225,-5 10-256,5-10 256,-6 9-32,6-9 32,0 0 0,-4 11-32,4-11 32,-3 8 0,3-8 32,-6 7-32,6-7-32,-5 9 32,5-9 0,-6 11 0,6-11 0,-3 9 0,3-9 0,0 0-32,-8 12 64,8-12 0,0 0-32,-6 7 0,6-7 0,0 0 0,-4 10 0,4-10 0,0 0-32,-5 7 32,5-7 0,0 0 0,-1 8 0,1-8 0,0 0 0,0 0 0,-8 9 32,8-9-32,0 0 0,-4 9 32,4-9-32,0 0 32,-3 9-32,3-9 0,0 0 0,0 0 32,0 0 0,0 0-32,0 0 32,-6 7-32,6-7 64,0 0-32,0 0 0,0 0 64,0 0 0,0 0 33,0 0-1,0 0 64,0 0-32,0 0-32,6-7 32,-6 7-64,0 0 1,0 0-33,0 0-32,4-9-32,-4 9-961,0 0-2178,0 0-1057,0 0-865,0 0 0,0 0 1698</inkml:trace>
  <inkml:trace contextRef="#ctx0" brushRef="#br3" timeOffset="-6.23274E7">6687 4740 8136,'0'0'4580,"0"0"-1153,0 0-1024,0 0-994,0 0-1313,0 0-32,0 0 0,13-10-32,-5 8-64,4-2 32,1-2-32,4 0 0,3 0 0,-4 1 32,9 1 0,-4 1 0,1 3 32,1 0 32,-2 4 0,0 2 32,-1 3 32,0 2 65,-8 2 31,1 3 32,-7-1-32,-1 1 32,-5 1-31,-6 1-33,-8-1-128,-1-1-128,-1-2 32,-4-2-96,-1-1 32,1-5-161,3-2-2818,-1 2-1185,3-12-704,6 6-193,-3-3 1089</inkml:trace>
  <inkml:trace contextRef="#ctx0" brushRef="#br3" timeOffset="-6.23279E7">6774 4790 10090,'0'0'3139,"0"0"-353,0 0-704,0 0-705,0 0-1184,0 0-65,0 0 0,0 0 0,0 0 0,0 9 64,0-9-32,3 16 33,-3-3-129,0 4-96,3 4 96,-3 5-96,5 1 96,-5 5-96,1 2 32,-1 0-64,3-4 128,-3-3 64,0-1-192,0-10-128,0-16-3620,0 11-1089,0-20-352,0 1-32,0-10 3844</inkml:trace>
  <inkml:trace contextRef="#ctx0" brushRef="#br3" timeOffset="-6.2327E7">6842 4917 11819,'0'0'3812,"8"9"-1314,-8-9-992,10 11-1346,1-3-96,1 2 32,3 2-64,3 0 32,4 2-64,3 3 64,2-1-32,5 2 32,1 1 0,-4 0 32,0-1 0,-5-1 32,-3 0-63,-6-5-1,-1-5-2627,-6 1-2369,-8-8-289,0 0-128,-16-18 2690</inkml:trace>
  <inkml:trace contextRef="#ctx0" brushRef="#br2" timeOffset="73241">10522 1726 3972,'11'13'2146,"-11"-13"-64,0 0 256,0 0 128,0 0-352,0 0-64,0-11-64,0 11-64,0 0-160,0 0-321,9-9-768,-9 9-609,0 0-32,6-12-32,-6 12 32,0-11-32,0 11 0,-3-10 0,3 10 0,-6-15-32,6 15 64,-17-14 0,17 14 0,-18-11 0,4 11 0,-1 0 0,-4 0 0,-1 6 0,0 3 0,-2 4-32,1 0-32,-1 4 32,3 1-32,4 3 32,1-1-32,3 1 32,4 0-32,5-3 64,2 3-32,2-2 0,8-1 0,4-6 32,9-3-32,2-5 0,10-4 0,0 0-32,3-7 64,0-5-32,-4-3 64,-3-5-32,-6-1 64,-5-8-64,-6 3 32,-8-1-2915,-6-3-1697,0 12-545,-12-3-96,-1 13-128,-6-1 2755</inkml:trace>
  <inkml:trace contextRef="#ctx0" brushRef="#br2" timeOffset="71996">10277 2351 6406,'0'-14'3587,"0"14"-287,-4-15-290,4 15-383,-6-12-481,6 12-448,-3-12-449,3 12-609,0 0-576,0 0 32,0 0-31,0 0-1,0 0 0,0 0 0,0 0 0,-8 12 0,8 0 0,0 3 0,0 2-32,0 4 0,0 0 0,0 2 0,0 3 0,0-5 32,0 0-64,0-4 32,0 1-1121,0-7-1858,0-11-768,0 10-769,0-10-481,0 0-192,3-13 1922</inkml:trace>
  <inkml:trace contextRef="#ctx0" brushRef="#br2" timeOffset="72528">10438 2292 2306,'0'0'1506,"0"0"351,6-11 802,-6 11 256,0 0-161,0 0-127,0 0-97,0 0-160,0 0-320,0 11-576,0-11-1058,0 14-320,0-14-32,0 21 0,0-6 0,3 3 0,-3 3 0,3 2-31,-3 0 31,0-1-32,0-3 0,0-3-32,0-4-961,0-12-2723,0 12-1248,0-12-161,0-13-128,-8-1-32</inkml:trace>
  <inkml:trace contextRef="#ctx0" brushRef="#br2" timeOffset="-6.25871E7">10453 3091 7175,'0'0'2690,"0"0"97,0 0-193,10 0-127,-10 0-417,0 0-609,0 0-1025,0 0-319,0 0-1,-10 0-32,10 0 0,-14 0-32,8 0 0,-5 0 0,-1 0 32,-1 0-32,-1 0 64,2 6-32,-3-6 0,1 4 32,-1 2-32,3 0 0,-2 0 0,4 2 0,-4 1-31,2 3-1,2 0 0,1 3-32,-2 0 32,2 0-64,1 2 32,4 3-32,4-4 96,0 4 0,10-2 64,1-4-64,9 2 64,5-3 0,6-1 0,0-5 0,4-1-64,1 2-864,-5-5-3685,-9-3-736,1 4-192,-23-4 0,12 8 3075</inkml:trace>
  <inkml:trace contextRef="#ctx0" brushRef="#br1" timeOffset="-6.25572E7">10755 3425 15278,'0'0'3492,"0"0"-385,3 10-865,-3-10-2178,0 0-32,0 0-32,0 0 0,0 0 0,9 3 0,-9-3-32,0 0 64,11 6-32,-11-6 0,9 8 0,-9-8-32,9 8 32,-9-8 0,10 6 0,-10-6 0,10 7-32,-10-7 32,10 8 0,-10-8 0,11 9 0,-11-9 0,10 6-32,-10-6 64,14 7-64,-14-7 32,15 8 0,-15-8 0,17 6-32,-17-6 32,13 8 0,-13-8 0,15 9 0,-15-9 32,15 9-32,-15-9 0,11 9 0,-11-9 0,15 9 0,-15-9 0,15 12 0,-15-12 0,12 12-32,-12-12 32,14 15-32,-8-7-96,-6-8 64,12 15-65,-12-15 97,12 15-128,-12-15 160,15 15-160,-15-15 160,14 14 0,-14-14 0,15 13 0,-15-13 0,15 14 32,-15-14-64,15 15 64,-15-15-64,12 15 64,-12-15-64,11 12 32,-11-12 0,9 9 0,-9-9 0,0 0 0,0 0 0,9 8 32,-9-8-32,0 0 32,0 0-32,0 0 0,0 0-672,0 0-3236,0 0-1281,0 9-96,0-9-160,0 0 2498</inkml:trace>
  <inkml:trace contextRef="#ctx0" brushRef="#br1" timeOffset="-6.27229E7">11299 4559 21332,'-4'6'0,"-4"6"0,2 0 0,-1-3 32,1 3-32,0-1 0,-2 0 0,2-2 0,1 1-32,-2 1 64,2-1-64,-1-1 32,0 2 0,-1 1 0,1 0 0,0-3 32,1 3-32,-3-1 0,2-3 64,2 4-64,-2-3 0,1 1 32,1-2-32,-2 1 0,1 0 0,1-1 0,4-8 0,-9 10 0,9-10 0,-8 14 0,8-14 0,-8 10 0,8-10 0,-9 9 0,9-9 0,-7 16 0,7-16 0,-9 12 32,9-12-32,-8 13 0,8-13 0,-9 11 0,9-11 0,-6 7 32,6-7-192,0 0 192,-9 11-160,9-11 160,0 0-128,-8 9 96,8-9-128,-4 9 128,4-9 32,-3 8-256,3-8 224,-6 7-224,6-7 192,-3 9-193,3-9 225,-5 11-256,5-11 256,-6 9-32,6-9 32,0 0 0,-4 11-32,4-11 32,-3 7 0,3-7 32,-6 8-32,6-8-32,-5 9 32,5-9 0,-6 10 0,6-10 0,-3 9 0,3-9 0,0 0-32,-8 13 64,8-13 0,0 0-32,-6 7 0,6-7 0,0 0 0,-4 9 0,4-9 0,0 0-32,-5 8 32,5-8 0,0 0 0,-1 7 0,1-7 0,0 0 0,0 0 0,-8 9 32,8-9-32,0 0 0,-4 9 32,4-9-32,0 0 32,-3 10-32,3-10 0,0 0 0,0 0 32,0 0 0,0 0-32,0 0 32,-6 7-32,6-7 64,0 0-32,0 0 0,0 0 64,0 0 0,0 0 33,0 0-1,0 0 64,0 0-32,0 0-32,6-7 32,-6 7-64,0 0 1,0 0-33,0 0-32,4-10-32,-4 10-961,0 0-2178,0 0-1057,0 0-865,0 0 0,0 0 1698</inkml:trace>
  <inkml:trace contextRef="#ctx0" brushRef="#br3" timeOffset="-6.23274E7">10769 5560 8136,'0'0'4580,"0"0"-1153,0 0-1024,0 0-994,0 0-1313,0 0-32,0 0 0,13-11-32,-5 10-64,4-4 32,2-1-32,2 0 0,4 0 0,-4 2 32,9-1 0,-4 2 0,1 3 32,1 0 32,-2 5 0,0 1 32,-1 3 32,0 1 65,-8 4 31,2 1 32,-8 0-32,-2 2 32,-4 0-31,-6 1-33,-8-2-128,-1 1-128,-1-3 32,-4-2-96,-1-2 32,1-4-161,4-1-2818,-3 1-1185,4-12-704,6 6-193,-3-3 1089</inkml:trace>
  <inkml:trace contextRef="#ctx0" brushRef="#br3" timeOffset="-6.23279E7">10856 5610 10090,'0'0'3139,"0"0"-353,0 0-704,0 0-705,0 0-1184,0 0-65,0 0 0,0 0 0,0 0 0,0 9 64,0-9-32,3 15 33,-3-1-129,0 2-96,3 6 96,-3 3-96,5 3 96,-5 3-96,1 4 32,-1-2-64,3-2 128,-3-4 64,0-1-192,0-10-128,0-16-3620,0 11-1089,0-20-352,0 1-32,0-10 3844</inkml:trace>
  <inkml:trace contextRef="#ctx0" brushRef="#br3" timeOffset="-6.2327E7">10924 5737 11819,'0'0'3812,"8"9"-1314,-8-9-992,11 11-1346,-1-4-96,2 4 32,3 1-64,3 0 32,4 2-64,3 2 64,3 1-32,3 1 32,3 0 0,-6 2 32,1-2 0,-5-1 32,-3-1-63,-6-4-1,-1-4-2627,-6-1-2369,-8-7-289,0 0-128,-15-18 2690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1-24T16:00:42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967 1 6150,'0'0'2947,"0"18"31,0-18-319,0 0-481,0 0-256,-19 12-449,19-12-416,0 0-224,-16 15-417,16-15-352,0 0-64,-22 11 32,22-11-64,-19 11 129,19-11-129,-22 12 64,22-12 0,-20 10 0,20-10 0,-20 11-32,20-11 32,-19 10-64,19-10 64,-16 8-64,16-8 64,-22 4 0,22-4 32,-23 10-32,23-10-64,-18 6 96,18-6-64,-21 12 0,21-12-64,0 0 64,-22 13-32,22-13 64,-20 8-32,20-8-32,0 0 32,-21 6 0,21-6 0,0 0-32,-20 10 64,20-10-96,0 0 96,-19 6 0,19-6-32,0 0 32,-21 9-32,21-9 0,0 0 0,-23 8 32,23-8-32,0 0 32,-24 9-64,24-9 32,0 0 32,-22 10-32,22-10 32,0 0-64,-28 9 0,28-9 0,0 0 32,-21 8-32,21-8 32,0 0 0,-22 6 0,22-6 0,0 0 0,-24 8 0,24-8 0,0 0 0,-23 8 0,23-8 0,0 0 0,-20 8 64,20-8-64,-21 5 32,21-5 0,0 0-32,-27 8 32,27-8-96,-16 8 96,16-8-64,0 0 64,-20 6-64,20-6 32,0 0 32,-19 9-32,19-9 32,0 0-64,-24 9 96,24-9-96,0 0 64,-23 11-64,23-11 32,0 0 0,-22 7 32,22-7 32,0 0-128,0 0 64,-21 5-32,21-5 32,0 0-64,0 0 128,-20 12-160,20-12 128,0 0-32,0 0 0,-22 12 32,22-12-32,0 0 0,-21 8-32,21-8 64,0 0-96,-20 4 96,20-4-32,0 0 64,0 0-32,-18 13 0,18-13 0,0 0-64,0 0 96,-16 5-96,16-5 64,0 0-32,0 0 0,0 0 0,-19 11 0,19-11 0,0 0 0,0 0 32,0 0-64,0 0-32,0 0 32,0 0 64,0 0 0,-18 9 0,18-9-64,0 0 0,0 0 64,0 0 0,0 0 32,0 0-128,0 0 64,0 0-64,-11 17 128,11-17-64,0 0 0,0 0 0,0 0-32,0 0 32,0 0-32,-9 18 96,9-18-128,0 0 96,0 0-96,0 24 128,0-24-32,0 0-32,0 0 64,0 24-96,0-24 64,0 0 0,0 23 32,0-23-64,0 21 32,0-21 64,0 30-64,0-30 0,0 23-64,0-23 64,-6 27-96,6-27 64,0 24-96,0-24 96,0 17-64,0-17 64,0 22 0,0-22 32,-6 20 0,6-20-64,0 21 64,0-21-96,0 23 96,0-23-64,0 20 64,0-20-64,0 18 32,0-18 32,0 0-96,0 24 64,0-24 0,0 0-64,6 18 0,-6-18 96,0 0-64,0 0 32,0 22 0,0-22 32,0 0-32,0 19-32,0-19 96,0 0 0,0 24-32,0-24-64,0 0 96,11 18-64,-11-18 64,0 0-32,9 23-32,-9-23-32,0 0 32,4 26-32,-4-26 0,0 17 0,0-17 0,0 0 64,0 20-64,0-20 0,0 0 32,8 23-64,-8-23 64,0 20-32,0-20 64,0 23-96,0-23 96,6 23-32,-6-23 32,0 18 0,0-18-32,6 19 32,-6-19-64,0 0 64,0 19-64,0-19 32,0 0-32,0 0 32,0 19 0,0-19 0,0 0 0,0 0 0,0 0 32,0 19-64,0-19 32,0 0-32,0 0 64,10 18-64,-10-18 96,0 0-128,0 0 0,0 19 96,0-19-32,0 0 0,0 0-32,0 22 96,0-22-128,0 0 128,0 0-64,0 0 0,5 20 32,-5-20-32,0 0 32,0 0-96,0 0 32,0 0 0,0 17 64,0-17-64,0 0 32,0 0 0,0 18 32,0-18-32,0 0 0,0 0 32,0 0-96,0 0 64,0 0-32,0 0 64,0 0-32,0 0 64,0 0-32,0 0-32,0 0 0,0 0 0,0 0 0,0 20 0,0-20 64,0 0-128,0 0 128,0 0-64,0 0 32,20 0 0,-20 0-32,0 0 32,18 0-96,-18 0 128,0 0-96,21-11 64,-21 11-64,20-9 96,-20 9-32,22-6-32,-22 6 0,20-8-96,-20 8 128,21-4-96,-21 4 96,22-5-64,-22 5 32,23-8 64,-23 8 0,22-4-32,-22 4 0,26-8 32,-26 8-32,25 0 0,-25 0-64,23-10 32,-23 10 32,22 0 32,-22 0-64,21-6 32,-21 6-32,20-9 0,-20 9 0,22-5-32,-22 5 32,14-5-32,-14 5 64,19-11-64,-19 11 32,19-5 0,-19 5 0,16-11-32,-16 11 0,20-7 64,-20 7-32,18-12 0,-18 12 0,20-9 64,-20 9-32,21-12 33,-21 12-33,22-11-96,-22 11 64,24-15-33,-24 15 1,23-15-32,-23 15 64,28-16-64,-28 16 64,21-9 0,-21 9-64,20-9 96,-20 9-32,22-11 32,-22 11 0,14-8 64,-14 8 1,21-6-1,-21 6-32,18-9-32,-18 9 32,0 0-32,27-12-32,-27 12 0,20-12 0,-20 12-32,22-8 64,-22 8-32,21-11-32,-21 11 64,22-13-32,-22 13 0,21-6-32,-21 6 32,0 0-32,23-16 32,-23 16 0,18-9-32,-18 9 0,0 0 0,27-15 32,-27 15 0,16-13 0,-16 13-32,0 0 32,19-15 0,-19 15 0,0 0 0,21-20 0,-21 20-32,0 0 32,22-21 0,-22 21-64,15-16 128,-15 16-128,18-15 64,-18 15 0,0 0 0,22-22-32,-22 22 64,19-16-32,-19 16-32,21-18 64,-21 18-32,15-18-32,-15 18 32,19-13 32,-19 13-32,0 0 32,18-19 0,-18 19 0,0 0 0,19-15-32,-19 15 32,0 0 0,16-16-32,-16 16-32,0 0 0,0 0 0,20-19 32,-20 19-32,0 0 0,0 0 0,21-16 64,-21 16 32,0 0-64,0 0 32,14-17 0,-14 17 0,0 0-32,19-19 64,-19 19-96,0 0 0,20-17 128,-20 17-160,0 0 96,22-19-64,-22 19 96,0 0-128,21-20-32,-21 20 128,11-18-160,-11 18 128,9-19-129,-9 19 161,0 0-224,14-21 224,-14 21-96,16-18 96,-16 18-32,0 0 32,22-25-64,-22 25 0,0 0 64,17-19-64,-17 19 32,0 0-64,0 0 32,0 0 0,0 0 32,0 0-32,0 0 32,0 0 0,0 0 32,0 0 0,0 0-32,0 0 0,0 0 0,0 0 32,0 0-64,0 0 32,0 0-96,0 0 64,0 0 64,0 0-32,0 0-32,0 0 32,0 0 0,0 0 32,-7-17-32,7 17 0,0 0-32,0 0 64,0 0-32,0 0 0,0 0 0,9-18 0,-9 18 0,0 0 32,0 0-32,0 0 32,0 0 0,6-17-64,-6 17 32,0 0 0,0 0 64,0 0-64,0 0-32,0 0 32,0-23 0,0 23 0,0 0 32,0 0 0,10-23-64,-10 23 32,0 0 0,0-17 0,0 17 32,0 0-32,0 0-32,10-22 32,-10 22 32,0 0 0,0 0-32,9-18 0,-9 18 0,0 0 64,0 0-32,0 0 0,0 0-32,0 0 0,5-18 0,-5 18-32,0 0 32,0 0 0,0 0-32,0 0 0,0 0 32,0 0 32,0 0-1185,0 0-2338,0 0-609,0 0-160,0 0-545,0 0-127</inkml:trace>
  <inkml:trace contextRef="#ctx0" brushRef="#br0" timeOffset="593693">515 1713 9257,'0'0'4580,"0"0"-1025,0 15-1409,0-15-2946,0 0-2692,0 0-800,7 14-384,-7-14-257,0 0 3588</inkml:trace>
  <inkml:trace contextRef="#ctx0" brushRef="#br0" timeOffset="598943">1535 2847 11435,'0'19'4324,"0"-19"-897,-4 23-1537,4-9-1794,0-14-128,0 20-64,0-20 96,3 24-192,-3-24-2371,8 20-1184,-8-20-577,9 16-257,-9-16-223,0 0 3971</inkml:trace>
  <inkml:trace contextRef="#ctx0" brushRef="#br0" timeOffset="5936">97 1330 673,'0'0'416,"0"0"-32,0 0 1,0 0-1,0 0 33,0 0-1,0 0 128,12 18 161,-12-18-32,0 0-1,0 0 97,0 0 128,14 12 64,-14-12 32,0 0-128,0 0-97,0 0-127,20 14-32,-20-14-193,0 0-160,0 0 0,22 0-31,-22 0 255,0 0 65,17 8 159,-17-8 1,0 0 64,0 0-1,20 8-63,-20-8-128,0 0-289,17 0-64,-17 0-64,17 0 321,-17 0-33,0 0 1,24 15-1,-24-15 64,0 0 1,0 0-33,19 14-63,-19-14-385,0 0 0,0 0 0,23 10 0,-23-10-32,0 0 0,19 0-64,-19 0 128,0 0-64,20 11 32,-20-11 0,0 0 0,0 0-64,24 8 32,-24-8 32,0 0-64,0 0 64,20 0-32,-20 0-32,0 0 32,0 0 0,21 5 0,-21-5-64,0 0 64,0 0 0,16 8 0,-16-8-32,0 0 0,0 0 32,26 4 0,-26-4 0,0 0 0,0 0 0,21 9-32,-21-9 32,0 0 0,17 7 0,-17-7 0,0 0 32,0 0-32,21 0-32,-21 0 64,0 0-32,0 0 32,21 10-32,-21-10 0,19 0 32,-19 0 0,0 0 0,20 13-64,-20-13 32,0 0-32,20 12 64,-20-12-32,0 0-32,22 5 32,-22-5 32,0 0 32,21 11-32,-21-11 32,0 0-64,23 5 32,-23-5-32,0 0-32,20 6 0,-20-6 32,0 0-32,0 0 32,20 13 0,-20-13 32,0 0-64,21 6 32,-21-6 0,0 0-32,25 12 64,-25-12-96,17 4 32,-17-4 0,0 0 128,25 6-128,-25-6 32,0 0 32,20 7-64,-20-7 64,0 0-32,14 4-32,-14-4-32,0 0 96,21 12-32,-21-12 0,0 0 0,21 7 0,-21-7 0,0 0 0,22 9 0,-22-9-32,0 0 64,18 6-96,-18-6 32,0 0 0,0 0 0,20 10 0,-20-10-32,0 0 96,0 0-96,0 0 96,23 12-64,-23-12 32,0 0-64,0 0 96,0 0-128,17 17 31,-17-17-31,0 0 32,0 0-32,0 0 96,18 16 32,-18-16-32,0 0 32,17 4 0,-17-4 32,0 0-32,22 6-64,-22-6 64,0 0-64,18 10 32,-18-10-32,0 0 64,0 0-32,19 7-32,-19-7 32,0 0-32,0 0 32,0 0-32,18 9 0,-18-9-32,0 0 0,0 0 32,0 0 32,0 0 0,0 0 32,0 0-64,0 0 32,0 0 32,0 0 0,12 17-1377,-12-17-2178,0 0-641,0 0-32,14 20-32,-14-20-32</inkml:trace>
  <inkml:trace contextRef="#ctx0" brushRef="#br0" timeOffset="593440">493 1515 10474,'0'0'3715,"0"0"-544,0 0-800,0 0-1058,0 0-1185,0 0-32,0 0-32,0 16-1345,0-16-1794,0 0-865,9 15-384,-9-15-352,0 0 640</inkml:trace>
  <inkml:trace contextRef="#ctx0" brushRef="#br0" timeOffset="595233">952 1674 13997,'0'23'3460,"0"-9"-642,0-14-1248,0 21-2916,0-21-2465,0 14-994,0-14-127,0 0-65,-16 0 3043</inkml:trace>
  <inkml:trace contextRef="#ctx0" brushRef="#br0" timeOffset="628161">503 1818 11115,'0'0'3619,"0"16"-672,0-16-865,0 18-833,0-18-1185,0 18-32,0-18-32,0 14 0,0-14-256,-3 15-1890,3-15-1666,0 0-768,0 0-225,3 17-63,-3-17 4227</inkml:trace>
  <inkml:trace contextRef="#ctx0" brushRef="#br0" timeOffset="595008">932 1468 14029,'0'22'4068,"0"-22"-1313,0 24-1666,0-24-1057,0 25-32,0-25-32,0 23 32,0-23-32,0 25-160,0-25-1890,5 18-1250,-5-18-447,0 14-321,0-14-256,0 0 288</inkml:trace>
  <inkml:trace contextRef="#ctx0" brushRef="#br0" timeOffset="594793">928 1254 12812,'0'0'4773,"0"17"-1442,0-17-1602,0 25-1697,0-25-224,0 18 192,0-18-352,0 21-2146,0-21-1314,0 14-576,0-14-289,0 0-287,9 21 3170</inkml:trace>
  <inkml:trace contextRef="#ctx0" brushRef="#br0" timeOffset="594548">936 1020 9257,'0'0'4004,"0"0"-481,0 0-640,0 0-577,0 0-865,-13 15-1313,13-15-64,0 16-32,0-16 0,0 22-128,0-22-1890,0 16-1633,0-16-673,0 16-417,7-1-255,-7-15 960</inkml:trace>
  <inkml:trace contextRef="#ctx0" brushRef="#br0" timeOffset="8288">1099 873 897,'0'0'576,"0"0"-159,0 0-97,15 8-32,-15-8 1,0 0 95,0 0 128,18 8 1,-18-8 96,0 0-65,20 5 33,-20-5-1,0 0 33,15 10 31,-15-10 97,0 0 64,18 12 0,-18-12 31,0 0 33,20 17-64,-20-17-64,0 0-33,19 16-223,-19-16-129,0 0 32,22 9 1,-22-9 223,0 0 161,22 9 160,-22-9-64,0 0 32,22 16-33,-22-16-31,0 0-192,0 0-225,15 19-192,-15-19-159,0 0 31,0 0-96,18 7 64,-18-7-96,0 0 64,0 0-32,21 12-32,-21-12 32,0 0-32,0 0 32,0 0-64,22 17 128,-22-17-32,20 9 96,-20-9-64,15 12-32,-15-12 32,20 9-32,-20-9 0,0 0-64,19 20 0,-19-20 0,0 0 32,19 20-32,-19-20 96,0 0-128,16 14 64,-16-14-32,0 0 64,0 0-32,19 17-32,-19-17 64,0 0-96,0 0 160,0 0 0,0 0-64,14 17-32,-14-17 0,0 0 0,0 0-32,0 0 64,18 10-128,-18-10 32,0 0 64,0 0 0,0 0 0,13 21 32,-13-21-64,0 0 0,0 0 32,18 18-32,-18-18 64,0 0-32,0 0 32,17 17-32,-17-17 0,0 0 0,0 0 0,0 0 32,18 16-64,-18-16 0,0 0 0,0 0 0,0 18 0,0-18 64,0 0-32,8 24 0,-8-24 32,0 0 0,0 21 0,0-21 0,0 0-32,0 26 32,0-26-64,0 0 64,-10 24-32,10-24 0,0 0 0,-5 23 0,5-23 0,0 0 0,0 17 0,0-17 0,0 0 0,0 0 0,-13 19 32,13-19-64,0 0 32,0 0 32,-14 17-32,14-17-32,0 0 32,0 0-32,-12 20-32,12-20 128,0 0-64,0 0 0,-11 18 32,11-18 0,0 0-32,0 0 32,0 0 0,0 0-64,-18 20-32,18-20 64,0 0-32,0 0 0,-13 17 0,13-17 0,0 0 32,0 0-32,-17 18 96,17-18-160,0 0 96,-19 13 0,19-13 32,0 0 0,0 0 32,0 0-96,0 0 32,-19 12 64,19-12-32,0 0-32,0 0 0,0 0 0,0 0-32,0 0 96,-20 12-32,20-12-32,0 0 0,0 0-32,0 0 32,-18 10 0,18-10 0,0 0-32,-25 8 32,25-8-32,0 0-32,-17 4 64,17-4-64,0 0 32,0 0-32,-23 13 64,23-13-32,0 0 32,0 0 0,0 0 32,-19 16-32,19-16 0,0 0 32,0 0-64,0 0 64,-18 10-64,18-10 64,0 0 0,0 0 32,-19 15-32,19-15-64,0 0 64,-20 12-32,20-12 0,0 0-64,-18 5 64,18-5-128,0 0 192,0 0-160,-14 12 128,14-12-96,0 0 64,0 0-64,-21 17-1,21-17 97,0 0-96,0 0 64,-20 19-32,20-19 32,0 0 32,0 0 0,-20 11-32,20-11-32,0 0 32,0 0-64,-14 11 64,14-11-64,0 0 64,0 0-32,0 0 64,-21 6-32,21-6-32,0 0 64,0 0-32,0 0 0,-18 11-32,18-11 32,0 0-192,0 0 224,0 0-224,-20 7 192,20-7-128,0 0 96,-17 15-128,17-15 128,0 0 32,-20 12 0,20-12 32,0 0-96,-21 8 64,21-8 32,0 0-64,-22 9 64,22-9-96,0 0 96,-20 5-64,20-5 96,0 0-128,-18 4 96,18-4 0,0 0 32,-21 0-32,21 0-96,0 0 96,-16 15-96,16-15 96,0 0-64,-20 3 0,20-3 0,0 0 32,0 0 0,-20 13 0,20-13 0,0 0-32,0 0 32,-18 6-33,18-6 33,0 0 0,-19 5 33,19-5-66,0 0 98,-19 8-33,19-8-32,0 0 32,0 0-64,-21 5 32,21-5-32,0 0 32,0 0-32,-22 15-1,22-15 66,0 0-66,-21 7 33,21-7-32,0 0 32,-19 9-32,19-9 32,0 0-32,0 0 32,-20 6 64,20-6-32,0 0 1,0 0-33,-22 12 64,22-12-64,0 0 64,0 0-64,-16 5 0,16-5 0,0 0 64,0 0-64,0 0-64,-21 8 64,21-8-32,0 0 0,0 0 0,-19 12 32,19-12-32,0 0 64,0 0-64,0 0 64,-21 10 32,21-10-32,0 0 0,0 0-64,0 0 64,-19 9-64,19-9 64,0 0-96,0 0 64,0 0-32,-22 15 32,22-15 0,0 0 0,0 0-32,0 0 0,-21 9 32,21-9-33,0 0 33,0 0-32,0 0 64,-19 11-32,19-11 0,0 0 0,0 0 0,0 0 33,-17 3-66,17-3 33,0 0-32,0 0 97,0 0-65,-24 12 32,24-12 0,0 0-32,0 0 0,-17 0 0,17 0 0,0 0-64,0 0 64,0 0 0,-18 6 0,18-6 32,0 0 32,0 0-64,0 0 32,-19 8 0,19-8-32,0 0 32,0 0-96,0 0 96,-20 10-64,20-10 64,0 0-32,0 0-32,-18 10 64,18-10-32,0 0 32,0 0-96,-21 7 32,21-7 0,0 0 64,0 0 0,0 0-64,0 0 96,-20 12-64,20-12 32,0 0-32,0 0 32,0 0-96,0 0 128,-20 10-96,20-10 32,0 0 32,0 0-64,-18 10 32,18-10-64,0 0 96,-17 6-96,17-6 128,0 0-160,0 0 96,0 0-32,0 0 32,0 0 0,-20 13-32,20-13 32,0 0-65,0 0 97,0 0-64,-18 16 64,18-16-32,0 0 65,0 0-65,0 0 0,-14 20 32,14-20-64,0 0 64,0 0-64,0 0 64,0 0-64,0 0 32,-19 18 0,19-18 0,0 0 0,0 0 0,0 0 0,0 0-65,-19 20 65,19-20-64,0 0 96,0 0-96,-16 9 96,16-9-96,0 0 96,0 0 0,0 0-32,0 0 0,0 0-32,0 0 64,0 0-64,-20 18 32,20-18 32,0 0-32,0 0 0,0 0-32,0 0 32,-12 24-32,12-24 32,0 0-32,0 0 32,0 0-64,0 0 96,0 0-32,-7 15 0,7-15 32,0 0-32,0 0 0,-3 18-64,3-18 96,0 0-64,0 0 96,-8 18-64,8-18 0,0 0 32,0 0-32,0 20 0,0-20-32,0 17 32,0-17-32,-4 18 0,4-18-32,-8 20 96,8-20-32,0 24 0,0-24 0,0 17 32,0-17 0,-6 18-32,6-18 32,0 21-64,0-21 64,0 20 0,0-20 32,0 18-64,0-18-32,0 19 64,0-19-32,0 0 0,0 21-32,0-21 32,0 0-64,0 22 96,0-22-64,0 0 0,0 28 64,0-28-32,0 0-32,0 23 0,0-23 32,0 0 0,0 21 0,0-21-32,0 0 32,0 20 64,0-20-32,0 0-32,6 22 0,-6-22 0,0 0-32,8 24 64,-8-24-64,0 17 0,0-17 32,0 18 32,0-18 0,0 17-32,0-17 0,0 0 32,0 21-32,0-21-32,0 0 32,0 0-32,0 0 64,0 0 0,0 0-32,0 19 32,0-19-32,0 0 0,0 0 0,0 0-32,0 0 0,0 0 64,0 15-96,0-15 32,0 0 0,0 0 32,0 22-32,0-22 0,0 0 32,0 15-64,0-15 64,0 0 0,0 0 0,0 18 0,0-18 0,0 0-64,0 0 64,0 0-32,6 17 32,-6-17-96,0 0 96,0 18-64,0-18 64,0 0 32,0 18-32,0-18-32,0 0 32,0 0 0,8 19 0,-8-19 0,0 0 32,0 0-64,0 0 32,0 19 0,0-19 0,0 0 32,0 0-32,0 17-32,0-17 32,0 0 0,0 0-32,0 0 64,0 18-32,0-18 0,0 0 0,0 0 0,0 0 32,0 0-32,0 17 0,0-17 0,0 0 0,0 0 0,0 0 32,0 0-64,0 0 64,0 0-32,0 0-32,0 0 32,0 0 0,12 19 32,-12-19-32,0 0 32,0 0-32,0 0 32,0 0-32,0 0 32,0 0-32,17 16-32,-17-16 64,0 0-64,0 0 96,0 0-32,18 12 32,-18-12-32,0 0 32,0 0-32,18 5-32,-18-5 32,0 0-64,0 0 0,0 0 0,0 0 64,18 4-64,-18-4 32,0 0 32,0 0-64,0 0 32,0 0-32,17 0 96,-17 0-96,0 0 64,0 0-64,0 0 0,19 0 32,-19 0 32,0 0-64,0 0 32,27-9 32,-27 9-32,0 0 0,21-15 0,-21 15 0,0 0 0,16-16 0,-16 16-32,0 0 0,22-17 32,-22 17-32,0 0 32,21-16-32,-21 16 64,0 0-64,20-11 32,-20 11-32,0 0 0,21-17 0,-21 17 32,0 0 0,22-27-32,-22 27 32,0 0 0,23-22 32,-23 22-32,0 0 0,0 0 0,22-17 160,-22 17-160,0 0 96,0 0-64,24-10 64,-24 10-96,0 0 128,23-12-128,-23 12 0,0 0 33,21-16-33,-21 16 0,0 0 0,21-16 0,-21 16-33,0 0 33,25-20 0,-25 20-32,0 0 32,24-19 32,-24 19-32,0 0 65,27-14-65,-27 14 32,18-6-64,-18 6 64,16-8-32,-16 8 0,19-9-32,-19 9 32,0 0-32,22-8 32,-22 8-33,0 0 1,20-11 32,-20 11 0,0 0 0,16-5 0,-16 5 0,0 0 0,19-9 32,-19 9-32,0 0 0,0 0 0,22-8-32,-22 8 64,0 0-64,26-10 32,-26 10 0,16-5 0,-16 5 0,19-4-32,-19 4 64,0 0-64,24-11 96,-24 11-64,18-4 33,-18 4-66,0 0 98,26-5-97,-26 5 64,19-8 0,-19 8-64,20-6 32,-20 6-32,0 0 64,25-4-64,-25 4 64,0 0-64,20-11-1,-20 11 33,0 0 33,22-4-33,-22 4-33,0 0 66,21-5-66,-21 5 66,0 0-66,20-9 66,-20 9-66,19-4 33,-19 4 33,0 0-33,24-12 0,-24 12 0,19-7 32,-19 7-32,19-3-32,-19 3 32,0 0 0,24-12 0,-24 12 0,19-8 0,-19 8 0,17-11-33,-17 11 33,20-6 0,-20 6 0,20-11-32,-20 11 0,19-5 0,-19 5 0,18-11 32,-18 11 0,0 0-32,25-10 32,-25 10-32,0 0 32,21-12-32,-21 12 64,0 0-32,22-6 32,-22 6-32,0 0 32,24-12 0,-24 12-32,20-8 32,-20 8-96,19-12 64,-19 12-32,19-9 64,-19 9-64,0 0 0,18-12 32,-18 12-32,0 0 32,0 0-32,18-5 32,-18 5-32,0 0 32,0 0-64,21-13 96,-21 13-32,0 0 32,0 0-64,19-16 32,-19 16 0,0 0-32,0 0 64,22-15-64,-22 15 32,0 0-32,0 0 96,14-11-64,-14 11-64,0 0 64,0 0 0,19-15 0,-19 15-32,0 0 32,20-12-32,-20 12 64,0 0-32,0 0 32,0 0 0,22-9-96,-22 9 64,0 0-32,0 0 32,0 0-32,10-18 64,-10 18-64,0 0 32,11-17 64,-11 17-64,0 0 0,11-17 0,-11 17 0,0 0 0,0 0 0,0 0 0,11-21-32,-11 21 64,0 0 0,0 0 0,4-26 0,-4 26-64,0 0 32,0-19 0,0 19 32,0 0-64,0-22 32,0 22-32,0 0 32,0-20 0,0 20 0,0 0 32,6-20-32,-6 20 0,0 0 32,7-17-32,-7 17 32,0 0-64,7-22 64,-7 22-64,0 0 0,0 0 32,0 0-64,0-20 64,0 20 0,0 0 0,0 0 0,0-21 32,0 21-32,8-19 32,-8 19-32,0-24 0,0 24 32,2-20-32,-2 20 0,0 0 0,0-22 0,0 22 32,0 0 0,-9-23 0,9 23-32,0-22 0,0 22 0,0-27 32,0 27-32,-5-24 0,5 24 32,-7-20 0,7 20-32,0-18 32,0 18 0,0 0-32,-9-25 32,9 25-32,0 0-32,0-25 32,0 25 0,0 0 0,-7-18 0,7 18 257,0 0-225,-7-26 160,7 26-192,0-19 256,0 19-256,0-18 224,0 18-256,-8-18 64,8 18 96,0-19-63,0 19 63,0 0-160,-11-18 160,11 18-128,0 0 96,0 0-160,0 0 32,0-22-32,0 22 64,0 0 0,0 0-32,0 0 64,0-21-32,0 21 32,0 0-64,0 0 32,0 0 0,0 0 0,0 0-32,-8-19 32,8 19 0,0 0 0,0-19 0,0 19-32,0 0 0,-6-21 32,6 21 0,0-18-32,0 18 32,0 0 0,-8-22 64,8 22-64,0 0 0,0-22 32,0 22-64,0 0 32,0 0-32,0-19 64,0 19-32,0 0 64,0 0-32,0 0-32,0 0 64,0 0-64,-6-17 32,6 17-96,0 0 32,0 0 0,0-22 64,0 22-64,0 0 32,0 0-32,0-20 32,0 20 0,0 0-64,0 0 96,0 0-96,0 0 96,0 0-64,0-21 64,0 21 0,0 0 32,0 0-32,0-16-128,0 16 160,0 0-96,-8-24 96,8 24-32,-8-18 0,8 18-2467,-8-23-1408,8 23-65,0 0-128,0 0-96,-16-18-160</inkml:trace>
  <inkml:trace contextRef="#ctx0" brushRef="#br0" timeOffset="598492">1547 2385 9033,'0'0'3779,"0"0"-704,-6 14-833,6-14-576,0 0-641,0 20-897,0-20-96,0 21 0,0-8 0,0-13-192,0 24-2275,0-24-1216,0 17-609,6-4-384,-6-13-257,0 16 3908</inkml:trace>
  <inkml:trace contextRef="#ctx0" brushRef="#br0" timeOffset="598729">1535 2629 9833,'0'0'4837,"-4"30"-865,4-14-1666,0-3-2242,-5 1-32,5-14 0,0 24 0,0-24-256,0 19-2307,0-19-1344,0 15-674,0-15-351,0 0-97,0 0 4965</inkml:trace>
  <inkml:trace contextRef="#ctx0" brushRef="#br0" timeOffset="596632">770 2714 10410,'0'0'3587,"0"15"-320,0-15-704,-5 13-866,5-13-1633,0 13-32,0-13-64,-4 16 32,4-16-32,0 21-32,0-21-1569,0 19-1314,0-19-736,4 22-481,-4-22-289,0 18-159</inkml:trace>
  <inkml:trace contextRef="#ctx0" brushRef="#br0" timeOffset="596888">756 2935 8264,'0'14'4740,"0"-14"-832,0 21-1314,0-21-1312,0 19-1218,0-19-32,0 27-609,0-14-2273,0-13-1218,5 28-481,-5-28-447,0 25 1152</inkml:trace>
  <inkml:trace contextRef="#ctx0" brushRef="#br0" timeOffset="191344">1353 3272 2397,'9'26'-2397</inkml:trace>
  <inkml:trace contextRef="#ctx0" brushRef="#br0" timeOffset="192260">1804 3510 9193,'0'0'3107,"0"0"-545,-16 20-352</inkml:trace>
  <inkml:trace contextRef="#ctx0" brushRef="#br0" timeOffset="16941">296 3080 5862,'0'0'2722,"0"0"-95,14 21-97,-14-21-256,0 0-384,11 21-417,-11-21-448,0 0-576,16 18-321,-16-18 0,0 0 0,26 16-32,-26-16 0,0 0-32,22 9 0,-22-9-32,0 0 0,22 15 0,-22-15 1,0 0-33,27 7 32,-27-7-32,18 0 0,-18 0 0,21 9-32,-21-9 32,20 0-33,-20 0 33,0 0 0,25 14 0,-25-14 0,18 5 0,-18-5 0,22 8-64,-22-8 64,19 10-32,-19-10 0,20 6 0,-20-6 0,0 0 32,24 15 0,-24-15-32,21 13 32,-21-13 0,14 7-64,-14-7 32,0 0 64,27 16-32,-27-16-32,0 0 32,22 16 0,-22-16 0,0 0 32,16 12-32,-16-12 0,0 0-32,20 11 64,-20-11-32,0 0 0,20 15 0,-20-15-32,0 0 32,20 16 0,-20-16 64,0 0-96,20 7 96,-20-7-64,0 0 0,18 8 0,-18-8 0,0 0-32,17 8 0,-17-8 64,0 0-64,23 17 64,-23-17 0,20 15 0,-20-15 0,21 17 32,-21-17-32,30 21-32,-30-21 0,32 21-64,-32-21 0,20 19-32,-20-19 64,21 21-96,-21-21-2562,0 0-1538,16 28-673,-16-28 0,0 0 417,0 0 4484</inkml:trace>
  <inkml:trace contextRef="#ctx0" brushRef="#br0" timeOffset="18332">1014 2635 8904,'0'0'3620,"0"0"-609,0 0-545,0 0-800,0 0-513,0 0-577,0 0-512,0 0 0,20 9-64,-20-9 0,0 0-32,24 6 32,-24-6-32,22 0 32,-22 0 0,20 0 0,-20 0 32,21 9-64,-21-9 32,15 4-32,-15-4 32,19 0-32,-19 0 64,19 9-32,-19-9-32,22 6 64,-22-6 0,22 4 0,-22-4-32,20 12 0,-20-12 0,21 9 0,-21-9 0,15 12-32,-15-12 64,17 5-32,-17-5 0,0 0-32,23 11 32,-23-11 0,0 0 0,22 7-96,-22-7 96,0 0-64,21 11 64,-21-11-32,20 5 32,-20-5-32,20 8 32,-20-8 32,0 0-32,22 16 0,-22-16 0,0 0 32,21 16-32,-21-16 0,15 10 32,-15-10-64,19 5 64,-19-5-64,20 0 0,-20 0 0,0 0 32,19 15-32,-19-15 32,0 0 0,0 0-160,18 9 160,-18-9-160,0 0 160,0 0-128,19 19 128,-19-19-161,0 0 129,16 19 64,-16-19 1,0 0-33,19 16 0,-19-16-33,0 0 33,0 0 33,16 17-33,-16-17 0,0 0 0,0 0 32,20 18-64,-20-18 32,0 0-33,0 0 1,20 17 32,-20-17-32,0 0 0,0 0 32,0 0 32,15 20-32,-15-20 0,0 0 32,0 0-64,0 0 32,19 17-32,-19-17 0,0 0 32,0 0 0,11 19-32,-11-19 64,0 0-32,0 0 0,0 0 32,9 19-32,-9-19 0,0 0 32,0 0-32,-9 17 0,9-17 0,0 0 32,-11 19-32,11-19 0,0 0 32,-12 19-32,12-19 33,0 0-33,-10 19 0,10-19 0,0 0 0,0 0 32,-18 21-32,18-21 32,0 0-32,0 0 0,0 0 32,-19 19-64,19-19 32,0 0-32,0 0 32,-16 15 0,16-15 0,0 0 0,0 0 0,0 0 0,-22 9 32,22-9-32,0 0 0,0 0 0,-25 8 0,25-8 32,0 0 0,-22 12 0,22-12-64,0 0 32,-20 11 0,20-11 0,0 0 0,-24 15-32,24-15-32,0 0 64,-16 12 32,16-12 0,0 0-32,-21 10 32,21-10-32,0 0 0,0 0 0,-22 22 32,22-22-64,0 0 32,-23 12-32,23-12 32,0 0 0,-21 16 0,21-16 0,0 0 0,-19 19-32,19-19 64,0 0 0,-20 17-32,20-17 0,0 0 32,-20 18 0,20-18-32,0 0 0,-16 10-32,16-10 32,0 0-32,-19 11 32,19-11 0,0 0-32,-20 12 96,20-12-96,0 0 32,0 0 32,-21 12-32,21-12 32,0 0-64,0 0 64,-22 12-32,22-12 32,0 0 0,0 0-64,-21 14 64,21-14-32,0 0 32,0 0-32,-19 5-32,19-5 32,0 0 32,0 0-64,-20 11 32,20-11 32,0 0 0,0 0-64,-18 8 0,18-8 32,0 0 0,-18 9 32,18-9-32,0 0-32,-18 8 32,18-8 0,0 0 0,-17 8 0,17-8 0,0 0 0,-19 10 0,19-10 0,0 0 0,0 0 32,-17 0-32,17 0-32,0 0 32,-18 8 0,18-8-32,0 0 32,-17 12 0,17-12 0,0 0-32,-27 5 32,27-5 0,0 0 0,0 0 32,0 0-32,-22 14 0,22-14 0,0 0 0,0 0 32,-24 14-32,24-14-32,0 0 64,-24 7-32,24-7 32,0 0 0,-20 12-32,20-12 32,0 0-32,-17 8 32,17-8 0,0 0-32,-17 11-32,17-11 32,0 0 32,-21 7-32,21-7 32,0 0-32,0 0 0,-21 9 32,21-9 0,0 0-64,0 0 32,0 0 0,-21 7-32,21-7 32,0 0 0,0 0 0,-21 10-32,21-10 64,0 0-32,0 0 0,-20 6 0,20-6 32,0 0-32,0 0 0,-21 8 0,21-8-32,0 0 32,-20 9-32,20-9 32,0 0 0,0 0 0,-20 15 32,20-15-32,0 0 0,0 0 0,-15 5 32,15-5-32,0 0 0,-22 7 0,22-7 0,0 0 32,0 0 0,-20 11 0,20-11 0,0 0-32,0 0 0,-17 8 32,17-8-64,0 0 0,-23 12 32,23-12 0,0 0 0,-23 13-32,23-13 32,0 0-32,-21 11 32,21-11 0,0 0 0,0 0 0,-20 11-32,20-11 0,0 0 64,-19 12-32,19-12 32,0 0-32,-16 9 0,16-9 32,0 0-32,0 0 32,0 0-64,-19 15 32,19-15 0,0 0 64,0 0-64,-19 8 0,19-8 32,0 0-32,0 0 0,-16 13 0,16-13 0,0 0-32,0 0 32,-20 14 0,20-14 32,0 0-32,-19 15-32,19-15 32,0 0 0,0 0 0,-18 10 0,18-10 32,0 0-64,0 0 32,0 0 32,0 0 0,0 0 0,-16 16-64,16-16 32,0 0 0,0 0 0,0 0 0,0 0 0,0 0 32,0 0 0,-21 18 0,21-18-32,0 0 0,0 0 32,-20 19-32,20-19-32,0 0 32,0 0-32,0 0 32,-13 17-32,13-17 64,0 0 0,0 0-32,0 0 0,0 0 0,0 0-32,-22 16 32,22-16 0,0 0 0,0 0-32,0 0 64,0 0-32,0 0 0,0 0 32,-17 22-32,17-22-32,0 0 64,0 0-96,-4 22 64,4-22 0,0 0 0,0 0 0,-9 22-32,9-22 32,0 0-128,0 0 128,0 0-128,-7 19 128,7-19-128,0 0 128,0 21-96,0-21 128,0 0 0,0 20-32,0-20 0,0 0 0,0 18-32,0-18 0,0 0 64,0 0-32,0 21 0,0-21 0,0 0 32,0 20-32,0-20 32,0 0 0,0 22-32,0-22 0,0 0-32,0 17 32,0-17 32,0 0-32,0 17 32,0-17-32,0 0 0,0 21 0,0-21 0,0 0-32,0 21 64,0-21-64,0 17 32,0-17-32,0 19 32,0-19 32,0 0-32,0 24 0,0-24-32,-4 18 32,4-18 0,0 17 0,0-17 0,0 24 0,0-24 32,0 23-32,0-23 0,4 20-32,-4-20 64,0 18-64,0-18 32,0 20-32,0-20 0,7 17 0,-7-17 0,0 18 32,0-18-32,0 20 0,0-20 32,0 21 0,0-21-32,0 0 32,0 23 0,0-23 0,0 0 0,0 0 0,0 24 0,0-24 0,0 0 0,0 24 0,0-24 0,0 17-32,0-17 64,0 0-64,-7 22 32,7-22 0,0 0 0,0 19 32,0-19-64,0 0 32,0 21 0,0-21 0,0 0 0,0 16 0,0-16 0,0 0 0,0 0 0,0 19 32,0-19-32,0 0 32,0 0 32,0 0-64,0 0 32,0 20 0,0-20 0,0 0-32,0 0 32,0 0-32,0 0-32,7 20 32,-7-20 0,0 0 0,0 0 32,0 0 32,0 0-64,0 0 0,0 18 32,0-18-32,0 0 32,0 0-64,0 0 32,0 0-32,0 0 64,0 0-32,0 0 0,0 0 0,9 20 0,-9-20-32,0 0 64,0 0-32,0 0 0,0 0 32,0 0-32,0 0 64,0 0-32,0 0-32,0 0 0,0 0 0,0 0 0,16 10-32,-16-10 32,0 0-64,0 0 64,0 0 0,19 0 0,-19 0 0,0 0 0,0 0 0,20-13 0,-20 13 32,0 0-64,0 0 32,19-8-32,-19 8 64,0 0-64,0 0 0,16-12 0,-16 12 32,0 0 0,0 0 0,0 0 0,21-13 0,-21 13 32,0 0-32,0 0 32,22-11-32,-22 11-32,0 0 32,0 0-32,20-16 32,-20 16-32,0 0 64,21-18-64,-21 18 64,0 0-32,28-17 64,-28 17-64,15-8-32,-15 8 32,0 0-32,23-15 0,-23 15 0,0 0 0,25-19 32,-25 19 0,0 0 0,23-12 32,-23 12 0,0 0-32,23-9 0,-23 9 0,0 0 0,19-12-32,-19 12 64,0 0-32,24-16 0,-24 16-32,21-7 0,-21 7 32,22-16 0,-22 16-32,21-9 0,-21 9 64,19-7-96,-19 7 64,0 0 0,23-9 0,-23 9-32,0 0 32,25-14 0,-25 14-64,20-13 96,-20 13-64,0 0 32,21-13 0,-21 13 32,0 0-32,18-11 0,-18 11 0,0 0 0,31-16 0,-31 16 0,22-16 32,-22 16 0,22-12 0,-22 12-32,20-11-32,-20 11 64,0 0 0,22-12-32,-22 12-64,0 0 32,25-8 0,-25 8 64,22-12-32,-22 12-32,21-6 0,-21 6 32,21-9 0,-21 9 0,21-7 0,-21 7-32,20-9 32,-20 9-33,20-8 66,-20 8-33,21-10 32,-21 10-32,15-8-65,-15 8 98,20-8-66,-20 8 33,0 0-32,24-12 32,-24 12-32,18-5 64,-18 5-32,0 0 0,21-12-32,-21 12 32,0 0 0,27-10 32,-27 10 0,16-6-96,-16 6 96,0 0 0,21-6-32,-21 6 0,0 0 0,22-12-32,-22 12 0,0 0 32,23-8-64,-23 8 64,18-11-32,-18 11 32,0 0 32,23-6-64,-23 6 32,0 0 0,22-11 0,-22 11 32,0 0-32,28-5 0,-28 5-32,23-6 96,-23 6-32,20-10 0,-20 10-64,0 0 64,20-8-64,-20 8 32,0 0 32,0 0-64,23-8 32,-23 8 0,20 0 32,-20 0 0,19-7 1,-19 7-33,16-8 32,-16 8-64,18-7 32,-18 7 0,0 0 32,18-4-64,-18 4 64,0 0-32,20-9 0,-20 9 32,17-4-32,-17 4-32,0 0 32,22-11-32,-22 11-1,0 0 33,0 0 0,20-9 0,-20 9 0,0 0 0,0 0 0,24-11-32,-24 11 32,0 0-32,20-12 64,-20 12-64,0 0 32,19-16 0,-19 16-32,0 0 0,0 0 0,19-16 32,-19 16-64,0 0 64,0 0 0,18-23 0,-18 23 128,0 0-64,17-20 65,-17 20-161,0 0 160,0 0-160,12-23 128,-12 23-96,0 0-32,0-23 0,0 23 32,0 0 32,0-24 0,0 24 0,9-19-64,-9 19 96,0 0-96,0-28 64,0 28-64,7-20 64,-7 20-64,0-18 96,0 18-64,0-17 0,0 17 0,0-17 0,0 17 32,0-21-64,0 21 64,4-21-64,-4 21 64,6-20-32,-6 20 0,0-22 0,0 22 0,0-21 32,0 21-32,0-24 32,0 24-32,0-26 0,0 26 0,0-24 32,0 24-32,0-29 0,0 29-32,-6-23 0,6 23 32,0-27 0,0 27 32,0-25-64,0 25 32,0-22 0,0 22-32,-4-19 32,4 19 0,0-20-32,0 20 0,0-21 0,0 21 32,0-28 0,0 10 0,0 18 32,0-33-32,0 33 0,0-30 0,0 30 32,0-28-32,0 28 0,0 0 0,-7-21-32,7 21 32,0 0 0,-11-20-32,11 20 32,0-18 0,0 18 0,-9-23-32,9 23 64,0-20-32,0 20 0,-11-20 0,11 20 32,0 0-32,-4-21 0,4 21 0,0 0-32,0-20 32,0 20 0,0 0 0,0 0-32,-17-22 32,17 22 32,0 0-32,-7-21 32,7 21-32,-7-22 0,7 22 32,0-29-32,0 29 0,0-24-1986,0 24-1794,0-21-320,0 21 33,0 0-193,0 0 1505</inkml:trace>
  <inkml:trace contextRef="#ctx0" brushRef="#br0" timeOffset="27212">808 4453 7111,'0'0'3523,"0"0"-416,0 0-641,0 0-544,0 0-545,0 0-576,20 17-705,-20-17-32,0 0-32,22 7 0,-22-7 32,22 10-31,-22-10-1,27 8 0,-27-8 0,25 8-32,-25-8 32,24 5-32,-24-5-32,20 13 32,-20-13 0,22 8 0,-22-8 0,21 9 0,-21-9-32,23 5 32,-23-5 0,25 4 0,-25-4 0,22 10 0,-22-10 0,23 5 32,-23-5-32,14 7-32,-14-7 32,20 9 0,-20-9 0,21 3 32,-21-3-32,21 9-32,-21-9 32,20 7 0,-20-7 0,22 5-32,-22-5 32,22 11-32,-22-11 32,23 5 0,-23-5-33,24 11 66,-24-11-33,22 5 32,-22-5-32,16 7-32,-16-7 32,0 0-33,24 11 33,-24-11-32,17 7 0,-17-7 0,20 9 64,-20-9-32,19 8 32,-19-8-32,20 12 0,-20-12 0,18 11 0,-18-11 0,25 10 0,-25-10 32,0 0-32,26 21 0,-26-21 33,17 9-33,-17-9 32,18 9-32,-18-9 0,17 11-32,-17-11 32,20 7-33,-20-7 33,22 13-32,-22-13 0,14 7 64,-14-7-96,0 0 64,20 16 0,-20-16 0,0 0-32,22 12 32,-22-12 0,0 0 0,19 8 0,-19-8-32,0 0 0,0 0 0,0 0 0,18 17 0,-18-17 64,0 0-96,0 0-2979,0 0-1505,0 0-321,-18 0-31,18 0 1985</inkml:trace>
  <inkml:trace contextRef="#ctx0" brushRef="#br0" timeOffset="42696">345 4739 1121,'0'0'1185,"0"0"-224,0 0-160,0 0 0,0 0 63,0 0 129,0 0 160,6 20 161,-6-20 95,0 0 128,0 0 65,0 21 32,0-21-33,0 0-192,11 18-223,-11-18-194,0 0-159,0 0-192,8 24-161,-8-24-223,0 0-161,8 19 32,-8-19 0,0 0-32,11 21 0,-11-21-32,0 0 64,0 0-32,12 19 0,-12-19-64,0 0 33,0 0-33,20 20-32,-20-20 64,0 0-64,21 17-64,-21-17 64,0 0-65,23 18 65,-23-18-64,19 16 96,-19-16-128,0 0 96,20 24 32,-20-24 0,16 14-32,-16-14-192,18 12 224,-18-12-224,20 5 224,-20-5-224,21 9 192,-21-9-192,22 11 192,-22-11 32,24 14 0,-24-14 0,23 13-32,-23-13 0,22 11 32,-22-11 0,24 8-32,-24-8 32,22 5-64,-22-5 32,23 0-32,-23 0 32,21 8 0,-21-8-64,22 8 64,-22-8 0,22 6 32,-22-6-32,18 8 32,-18-8 32,19 5-32,-19-5-32,21 7 32,-21-7 0,27 12-64,-27-12 32,21 5 0,-21-5-64,21 12 32,-21-12 32,22 7-32,-22-7 0,16 11 32,-16-11 0,0 0 0,27 10 0,-27-10 0,0 0 0,21 10 32,-21-10-32,0 0 32,26 7-32,-26-7 0,21 9 0,-21-9 0,20 5 0,-20-5 0,22 8 0,-22-8 32,20 10-32,-20-10 0,19 6 0,-19-6 32,21 7-32,-21-7 0,22 7 32,-22-7-96,21 9 64,-21-9-32,21 8 0,-21-8 32,22 14-32,-22-14 0,21 10-32,-21-10 32,22 17 32,-22-17-32,23 14 64,-23-14-32,29 16 32,-29-16 0,26 14 0,-26-14 32,30 8-64,-30-8 32,29 12-64,-29-12 32,24 11 0,-24-11 0,18 10 32,-18-10-416,0 0-3428,0 0-832,0 0-97,0 0-160,0 0 225</inkml:trace>
  <inkml:trace contextRef="#ctx0" brushRef="#br0" timeOffset="25820">400 4708 4068,'-3'22'1858,"3"-22"224,0 0 96,0 0 32,-2 3-1920</inkml:trace>
  <inkml:trace contextRef="#ctx0" brushRef="#br0" timeOffset="635593">730 4489 11851,'0'0'3203,"0"0"-736,0 0-834,0 0-1569,0 0-32,0 0 0,0 17 0,0-17 0,0 20 0,0-6 0,0 0-64,-5 1 64,5 0-96,0-1 128,0 2-96,0-16-1793,0 24-1378,0-24-897,-7 13-160,7-13-385,0 0 3300</inkml:trace>
  <inkml:trace contextRef="#ctx0" brushRef="#br0" timeOffset="599159">1542 3067 12107,'0'16'4004,"0"5"-993,0 2-1377,6 2-1602,-6 0 32,4 2-96,-4-5-32,0-3-3684,7 0-1024,-7-19-289,0 0 0,-18 0 2947</inkml:trace>
  <inkml:trace contextRef="#ctx0" brushRef="#br0" timeOffset="597112">777 3201 11307,'0'23'4484,"0"-23"-1185,0 27-1473,0-27-1730,0 26-96,0-26-32,0 24-2531,3-11-1280,-3-13-706,6 19-287,-6-19-193,0 0 4869</inkml:trace>
  <inkml:trace contextRef="#ctx0" brushRef="#br0" timeOffset="597329">794 3419 11755,'0'0'4356,"0"20"-1249,0-7-1281,0-13-1762,0 23-32,0-23 32,7 26-32,-7-11-32,0-1-480,0-14-3140,8 27-1024,-8-27-321,0 13-128,0-13 2659</inkml:trace>
  <inkml:trace contextRef="#ctx0" brushRef="#br0" timeOffset="631097">1430 4281 7783,'0'0'4613,"0"0"-2980,13-8-3458,-13 8-2628,0 0-575,-6-18 2305,6 18 2723</inkml:trace>
  <inkml:trace contextRef="#ctx0" brushRef="#br0" timeOffset="630844">1443 4446 6086,'0'0'4484,"0"0"-993,0 0-992,0-13-962,0 13-384,0 0-480,0-17-641,0 17-64,0 0-32,0-16-449,0 16-1184,-8-14-1795,8 14-768,0-13-352,0 13-449,0 0 4837</inkml:trace>
  <inkml:trace contextRef="#ctx0" brushRef="#br0" timeOffset="630580">1448 4625 5862,'0'0'3299,"0"0"-769,0 0-384,0 0-320,0 0-161,5-14-351,-5 14-514,0-13-639,0 13-161,4-16 96,-4 16-128,5-25-161,-5 10-960,0 2-1954,0-2-1025,0 15-544,0-25-225,0 25 3396</inkml:trace>
  <inkml:trace contextRef="#ctx0" brushRef="#br0" timeOffset="635876">699 4744 11147,'0'17'3811,"0"-17"-1088,4 20-962,-4-20-1665,0 24-31,0-24-33,0 24-1057,0-24-2146,-4 17-1089,4-17-449,-7 14-224,7-14 3396</inkml:trace>
  <inkml:trace contextRef="#ctx0" brushRef="#br0" timeOffset="636088">693 5006 10826,'0'0'3556,"0"22"-866,0-9-736,0-13-1089,0 23-801,0-7-1505,-3-3-1891,3-13-928,0 19-416,0-19-193,-7 17 3492</inkml:trace>
  <inkml:trace contextRef="#ctx0" brushRef="#br0" timeOffset="636321">677 5244 10762,'0'16'3171,"0"-16"-416,5 15-673,-5-15-641,3 16-1281,-3-16-96,0 19-32,0-19 32,0 21-1921,0-21-2307,0 16-897,0 0 32,0-16 609,0 16 4420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 rot="-120000">
            <a:off x="711348" y="773280"/>
            <a:ext cx="5828291" cy="33794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875935" y="467544"/>
            <a:ext cx="5577000" cy="20549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465005" y="8372413"/>
            <a:ext cx="878396" cy="2920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/>
            </a:lvl1pPr>
          </a:lstStyle>
          <a:p>
            <a:fld id="{AA592FF2-A4BD-4E98-AC76-A10007E04C10}" type="datetimeFigureOut">
              <a:rPr lang="en-US" smtClean="0"/>
              <a:pPr/>
              <a:t>2/4/2016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875936" y="885346"/>
            <a:ext cx="5577000" cy="3137062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873125" y="4448113"/>
            <a:ext cx="3470275" cy="3923741"/>
          </a:xfrm>
          <a:prstGeom prst="rect">
            <a:avLst/>
          </a:prstGeom>
        </p:spPr>
        <p:txBody>
          <a:bodyPr vert="horz" lIns="0" tIns="0" rIns="91440" bIns="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875935" y="8371854"/>
            <a:ext cx="2589069" cy="29256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4509120" y="8371854"/>
            <a:ext cx="1944067" cy="2880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/>
            </a:lvl1pPr>
          </a:lstStyle>
          <a:p>
            <a:r>
              <a:rPr lang="en-US" dirty="0" smtClean="0"/>
              <a:t>Chart </a:t>
            </a:r>
            <a:fld id="{4CBF50E3-ED67-46F2-ABFC-A36EE1082CF7}" type="slidenum">
              <a:rPr lang="en-US" b="1" smtClean="0"/>
              <a:pPr/>
              <a:t>‹#›</a:t>
            </a:fld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09121" y="4938581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gray">
          <a:xfrm>
            <a:off x="4509121" y="5429049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gray">
          <a:xfrm>
            <a:off x="4509121" y="5919517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4509121" y="6409985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gray">
          <a:xfrm>
            <a:off x="4509121" y="6900453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4509121" y="7390921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">
          <a:xfrm>
            <a:off x="4509121" y="7881389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gray">
          <a:xfrm>
            <a:off x="4509121" y="8371854"/>
            <a:ext cx="1943816" cy="0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 bwMode="gray">
          <a:xfrm>
            <a:off x="0" y="885346"/>
            <a:ext cx="45719" cy="3146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gray">
          <a:xfrm>
            <a:off x="0" y="4032250"/>
            <a:ext cx="45719" cy="435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-118387" y="-84708"/>
            <a:ext cx="7075771" cy="9350590"/>
            <a:chOff x="-118387" y="-84708"/>
            <a:chExt cx="7075771" cy="9350590"/>
          </a:xfrm>
        </p:grpSpPr>
        <p:grpSp>
          <p:nvGrpSpPr>
            <p:cNvPr id="57" name="Group 56"/>
            <p:cNvGrpSpPr/>
            <p:nvPr/>
          </p:nvGrpSpPr>
          <p:grpSpPr>
            <a:xfrm>
              <a:off x="-118387" y="679134"/>
              <a:ext cx="72000" cy="7699656"/>
              <a:chOff x="-141537" y="679134"/>
              <a:chExt cx="108000" cy="7699656"/>
            </a:xfrm>
          </p:grpSpPr>
          <p:cxnSp>
            <p:nvCxnSpPr>
              <p:cNvPr id="50" name="Straight Connector 49"/>
              <p:cNvCxnSpPr/>
              <p:nvPr/>
            </p:nvCxnSpPr>
            <p:spPr bwMode="gray">
              <a:xfrm>
                <a:off x="-141537" y="679134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gray">
              <a:xfrm>
                <a:off x="-141537" y="8985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gray">
              <a:xfrm>
                <a:off x="-141537" y="4025838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gray">
              <a:xfrm>
                <a:off x="-141537" y="42513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gray">
              <a:xfrm>
                <a:off x="-141537" y="4456687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gray">
              <a:xfrm>
                <a:off x="-141537" y="83787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6885384" y="679134"/>
              <a:ext cx="72000" cy="7699656"/>
              <a:chOff x="-141537" y="679134"/>
              <a:chExt cx="108000" cy="7699656"/>
            </a:xfrm>
          </p:grpSpPr>
          <p:cxnSp>
            <p:nvCxnSpPr>
              <p:cNvPr id="59" name="Straight Connector 58"/>
              <p:cNvCxnSpPr/>
              <p:nvPr/>
            </p:nvCxnSpPr>
            <p:spPr bwMode="gray">
              <a:xfrm>
                <a:off x="-141537" y="679134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gray">
              <a:xfrm>
                <a:off x="-141537" y="8985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gray">
              <a:xfrm>
                <a:off x="-141537" y="4025838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gray">
              <a:xfrm>
                <a:off x="-141537" y="42513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 bwMode="gray">
              <a:xfrm>
                <a:off x="-141537" y="4456687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gray">
              <a:xfrm>
                <a:off x="-141537" y="8378790"/>
                <a:ext cx="108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867029" y="-84708"/>
              <a:ext cx="5583936" cy="72516"/>
              <a:chOff x="867029" y="-84708"/>
              <a:chExt cx="5583936" cy="72516"/>
            </a:xfrm>
          </p:grpSpPr>
          <p:cxnSp>
            <p:nvCxnSpPr>
              <p:cNvPr id="66" name="Straight Connector 65"/>
              <p:cNvCxnSpPr/>
              <p:nvPr/>
            </p:nvCxnSpPr>
            <p:spPr bwMode="gray">
              <a:xfrm>
                <a:off x="867029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gray">
              <a:xfrm>
                <a:off x="6450965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867029" y="9193366"/>
              <a:ext cx="5583936" cy="72516"/>
              <a:chOff x="867029" y="-84708"/>
              <a:chExt cx="5583936" cy="72516"/>
            </a:xfrm>
          </p:grpSpPr>
          <p:cxnSp>
            <p:nvCxnSpPr>
              <p:cNvPr id="70" name="Straight Connector 69"/>
              <p:cNvCxnSpPr/>
              <p:nvPr/>
            </p:nvCxnSpPr>
            <p:spPr bwMode="gray">
              <a:xfrm>
                <a:off x="867029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gray">
              <a:xfrm>
                <a:off x="6450965" y="-84708"/>
                <a:ext cx="0" cy="725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925471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rtl="0" eaLnBrk="1" latinLnBrk="0" hangingPunct="1">
      <a:spcBef>
        <a:spcPts val="200"/>
      </a:spcBef>
      <a:spcAft>
        <a:spcPts val="200"/>
      </a:spcAft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171450" indent="-171450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Arial" panose="020B0604020202020204" pitchFamily="34" charset="0"/>
      <a:buChar char="■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Arial" panose="020B0604020202020204" pitchFamily="34" charset="0"/>
      <a:buChar char="□"/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Arial" panose="020B0604020202020204" pitchFamily="34" charset="0"/>
      <a:buChar char="–"/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266700" indent="-266700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+mj-lt"/>
      <a:buAutoNum type="arabicPeriod"/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449263" indent="-185738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+mj-lt"/>
      <a:buAutoNum type="alphaLcParenR"/>
      <a:defRPr sz="1050" kern="1200">
        <a:solidFill>
          <a:schemeClr val="tx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spcBef>
        <a:spcPts val="200"/>
      </a:spcBef>
      <a:spcAft>
        <a:spcPts val="200"/>
      </a:spcAft>
      <a:buClr>
        <a:schemeClr val="accent1"/>
      </a:buClr>
      <a:buSzPct val="80000"/>
      <a:buFont typeface="Arial" panose="020B0604020202020204" pitchFamily="34" charset="0"/>
      <a:buNone/>
      <a:defRPr sz="1400" kern="1200" cap="all" baseline="0">
        <a:solidFill>
          <a:schemeClr val="accent1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spcBef>
        <a:spcPts val="200"/>
      </a:spcBef>
      <a:spcAft>
        <a:spcPts val="200"/>
      </a:spcAft>
      <a:defRPr sz="1400" b="0" kern="1200" cap="all" baseline="0">
        <a:solidFill>
          <a:schemeClr val="accent1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spcBef>
        <a:spcPts val="200"/>
      </a:spcBef>
      <a:spcAft>
        <a:spcPts val="200"/>
      </a:spcAft>
      <a:defRPr sz="1400" b="0" kern="1200" cap="all" baseline="0">
        <a:solidFill>
          <a:schemeClr val="accent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welcome</a:t>
            </a:r>
            <a:r>
              <a:rPr lang="en-US" baseline="0" dirty="0" smtClean="0"/>
              <a:t> to our expert session!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today we will talk about protein structure prediction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or the infamous “Folding Problem”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let’s start slowly, though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097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What are proteins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Why do they fold at all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Ask questions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Image from http://www.tuscany-diet.net/wp-content/uploads/2015/04/protein-structure.jpg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398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Jan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overview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start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primary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Image </a:t>
            </a:r>
            <a:r>
              <a:rPr lang="de-DE" baseline="0" dirty="0" err="1" smtClean="0"/>
              <a:t>modified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https://commons.wikimedia.org/wiki/File:Main_protein_structure_levels_en.svg</a:t>
            </a:r>
            <a:endParaRPr lang="de-DE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14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DNA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encodes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primary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DNA‘s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copied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messenger</a:t>
            </a:r>
            <a:r>
              <a:rPr lang="de-DE" baseline="0" dirty="0" smtClean="0"/>
              <a:t> RNA (</a:t>
            </a:r>
            <a:r>
              <a:rPr lang="de-DE" baseline="0" dirty="0" err="1" smtClean="0"/>
              <a:t>gene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expression</a:t>
            </a:r>
            <a:r>
              <a:rPr lang="de-DE" baseline="0" smtClean="0"/>
              <a:t>)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DNA, </a:t>
            </a:r>
            <a:r>
              <a:rPr lang="de-DE" baseline="0" dirty="0" err="1" smtClean="0"/>
              <a:t>transports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organelles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ribosomes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476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mRNA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encoded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amino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acid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nucleotides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codon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Codon  </a:t>
            </a:r>
            <a:r>
              <a:rPr lang="de-DE" baseline="0" dirty="0" err="1" smtClean="0">
                <a:sym typeface="Wingdings" panose="05000000000000000000" pitchFamily="2" charset="2"/>
              </a:rPr>
              <a:t>anticodon</a:t>
            </a:r>
            <a:r>
              <a:rPr lang="de-DE" baseline="0" dirty="0" smtClean="0">
                <a:sym typeface="Wingdings" panose="05000000000000000000" pitchFamily="2" charset="2"/>
              </a:rPr>
              <a:t> &amp; </a:t>
            </a:r>
            <a:r>
              <a:rPr lang="de-DE" baseline="0" dirty="0" err="1" smtClean="0">
                <a:sym typeface="Wingdings" panose="05000000000000000000" pitchFamily="2" charset="2"/>
              </a:rPr>
              <a:t>amino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acid</a:t>
            </a:r>
            <a:r>
              <a:rPr lang="de-DE" baseline="0" dirty="0" smtClean="0">
                <a:sym typeface="Wingdings" panose="05000000000000000000" pitchFamily="2" charset="2"/>
              </a:rPr>
              <a:t> @</a:t>
            </a:r>
            <a:r>
              <a:rPr lang="de-DE" baseline="0" dirty="0" err="1" smtClean="0">
                <a:sym typeface="Wingdings" panose="05000000000000000000" pitchFamily="2" charset="2"/>
              </a:rPr>
              <a:t>transfer</a:t>
            </a:r>
            <a:r>
              <a:rPr lang="de-DE" baseline="0" dirty="0" smtClean="0">
                <a:sym typeface="Wingdings" panose="05000000000000000000" pitchFamily="2" charset="2"/>
              </a:rPr>
              <a:t> RNA </a:t>
            </a:r>
            <a:endParaRPr lang="de-DE" baseline="0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Protein </a:t>
            </a:r>
            <a:r>
              <a:rPr lang="de-DE" baseline="0" dirty="0" err="1" smtClean="0">
                <a:sym typeface="Wingdings" panose="05000000000000000000" pitchFamily="2" charset="2"/>
              </a:rPr>
              <a:t>synthesized</a:t>
            </a:r>
            <a:r>
              <a:rPr lang="de-DE" baseline="0" dirty="0" smtClean="0">
                <a:sym typeface="Wingdings" panose="05000000000000000000" pitchFamily="2" charset="2"/>
              </a:rPr>
              <a:t>.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193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21 different </a:t>
            </a:r>
            <a:r>
              <a:rPr lang="de-DE" dirty="0" err="1" smtClean="0"/>
              <a:t>amico</a:t>
            </a:r>
            <a:r>
              <a:rPr lang="de-DE" dirty="0" smtClean="0"/>
              <a:t> </a:t>
            </a:r>
            <a:r>
              <a:rPr lang="de-DE" dirty="0" err="1" smtClean="0"/>
              <a:t>acids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human </a:t>
            </a:r>
            <a:r>
              <a:rPr lang="de-DE" dirty="0" err="1" smtClean="0"/>
              <a:t>body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basic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same, </a:t>
            </a:r>
            <a:r>
              <a:rPr lang="de-DE" baseline="0" dirty="0" err="1" smtClean="0"/>
              <a:t>residues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different </a:t>
            </a:r>
            <a:r>
              <a:rPr lang="de-DE" baseline="0" dirty="0" err="1" smtClean="0"/>
              <a:t>categories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[Additional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regarding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cases</a:t>
            </a:r>
            <a:r>
              <a:rPr lang="de-DE" baseline="0" dirty="0" smtClean="0"/>
              <a:t>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Cysteine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Thiol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form </a:t>
            </a:r>
            <a:r>
              <a:rPr lang="de-DE" baseline="0" dirty="0" err="1" smtClean="0"/>
              <a:t>disulfides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Selenocysteine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Catalytic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properties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enzymes</a:t>
            </a:r>
            <a:r>
              <a:rPr lang="de-DE" baseline="0" dirty="0" smtClean="0"/>
              <a:t>)</a:t>
            </a:r>
            <a:endParaRPr lang="de-DE" baseline="30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Glycine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hydrophobic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hydrophile </a:t>
            </a:r>
            <a:r>
              <a:rPr lang="de-DE" baseline="0" dirty="0" err="1" smtClean="0"/>
              <a:t>environments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adapt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properties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Proline</a:t>
            </a:r>
            <a:r>
              <a:rPr lang="de-DE" dirty="0" smtClean="0"/>
              <a:t>: </a:t>
            </a:r>
            <a:r>
              <a:rPr lang="de-DE" dirty="0" err="1" smtClean="0"/>
              <a:t>Amino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twice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opposite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Glycine‘s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endParaRPr lang="de-D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aseline="0" dirty="0" smtClean="0"/>
              <a:t>Image </a:t>
            </a:r>
            <a:r>
              <a:rPr lang="de-DE" baseline="0" dirty="0" err="1" smtClean="0"/>
              <a:t>modified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https://upload.wikimedia.org/wikipedia/commons/a/a9/Amino_Acids.svg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582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</a:t>
            </a:r>
            <a:r>
              <a:rPr lang="de-DE" baseline="0" dirty="0" err="1" smtClean="0"/>
              <a:t>chain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chemical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carboxyl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amino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Chain </a:t>
            </a:r>
            <a:r>
              <a:rPr lang="de-DE" baseline="0" dirty="0" err="1" smtClean="0"/>
              <a:t>without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residues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backbone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9852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Primary structure folds into regular</a:t>
            </a:r>
            <a:r>
              <a:rPr lang="en-US" baseline="0" dirty="0" smtClean="0"/>
              <a:t> sub-structures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24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050" b="0" baseline="0" dirty="0" err="1" smtClean="0">
                <a:solidFill>
                  <a:schemeClr val="bg1"/>
                </a:solidFill>
              </a:rPr>
              <a:t>No</a:t>
            </a:r>
            <a:r>
              <a:rPr lang="de-DE" sz="1050" b="0" baseline="0" dirty="0" smtClean="0">
                <a:solidFill>
                  <a:schemeClr val="bg1"/>
                </a:solidFill>
              </a:rPr>
              <a:t> </a:t>
            </a:r>
            <a:r>
              <a:rPr lang="de-DE" sz="1050" b="0" baseline="0" dirty="0" err="1" smtClean="0">
                <a:solidFill>
                  <a:schemeClr val="bg1"/>
                </a:solidFill>
              </a:rPr>
              <a:t>specfic</a:t>
            </a:r>
            <a:r>
              <a:rPr lang="de-DE" sz="1050" b="0" baseline="0" dirty="0" smtClean="0">
                <a:solidFill>
                  <a:schemeClr val="bg1"/>
                </a:solidFill>
              </a:rPr>
              <a:t> </a:t>
            </a:r>
            <a:r>
              <a:rPr lang="de-DE" sz="1050" b="0" baseline="0" dirty="0" err="1" smtClean="0">
                <a:solidFill>
                  <a:schemeClr val="bg1"/>
                </a:solidFill>
              </a:rPr>
              <a:t>secondary</a:t>
            </a:r>
            <a:r>
              <a:rPr lang="de-DE" sz="1050" b="0" baseline="0" dirty="0" smtClean="0">
                <a:solidFill>
                  <a:schemeClr val="bg1"/>
                </a:solidFill>
              </a:rPr>
              <a:t> </a:t>
            </a:r>
            <a:r>
              <a:rPr lang="de-DE" sz="1050" b="0" baseline="0" dirty="0" err="1" smtClean="0">
                <a:solidFill>
                  <a:schemeClr val="bg1"/>
                </a:solidFill>
              </a:rPr>
              <a:t>structure</a:t>
            </a:r>
            <a:r>
              <a:rPr lang="de-DE" sz="1050" b="0" baseline="0" dirty="0" smtClean="0">
                <a:solidFill>
                  <a:schemeClr val="bg1"/>
                </a:solidFill>
              </a:rPr>
              <a:t> </a:t>
            </a:r>
            <a:r>
              <a:rPr lang="de-DE" sz="1050" b="0" baseline="0" dirty="0" err="1" smtClean="0">
                <a:solidFill>
                  <a:schemeClr val="bg1"/>
                </a:solidFill>
              </a:rPr>
              <a:t>random</a:t>
            </a:r>
            <a:r>
              <a:rPr lang="de-DE" sz="1050" b="0" baseline="0" dirty="0" smtClean="0">
                <a:solidFill>
                  <a:schemeClr val="bg1"/>
                </a:solidFill>
              </a:rPr>
              <a:t> </a:t>
            </a:r>
            <a:r>
              <a:rPr lang="de-DE" sz="1050" b="0" baseline="0" dirty="0" err="1" smtClean="0">
                <a:solidFill>
                  <a:schemeClr val="bg1"/>
                </a:solidFill>
              </a:rPr>
              <a:t>coil</a:t>
            </a:r>
            <a:endParaRPr lang="de-DE" sz="1050" b="0" dirty="0" smtClean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938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Most </a:t>
            </a:r>
            <a:r>
              <a:rPr lang="de-DE" dirty="0" err="1" smtClean="0"/>
              <a:t>important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secondary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Between</a:t>
            </a:r>
            <a:r>
              <a:rPr lang="de-DE" baseline="0" dirty="0" smtClean="0"/>
              <a:t> hydrogen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electronegative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atoms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hydrophilic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residues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Electronegative</a:t>
            </a:r>
            <a:r>
              <a:rPr lang="de-DE" baseline="0" dirty="0" smtClean="0"/>
              <a:t>: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- + -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jumping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between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No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atomic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bond</a:t>
            </a:r>
            <a:r>
              <a:rPr lang="de-DE" baseline="0" dirty="0" smtClean="0">
                <a:sym typeface="Wingdings" panose="05000000000000000000" pitchFamily="2" charset="2"/>
              </a:rPr>
              <a:t> but </a:t>
            </a:r>
            <a:r>
              <a:rPr lang="de-DE" baseline="0" dirty="0" err="1" smtClean="0">
                <a:sym typeface="Wingdings" panose="05000000000000000000" pitchFamily="2" charset="2"/>
              </a:rPr>
              <a:t>strongest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intermolecular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coupling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09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regular sub-structures and random coil fold again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19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325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proteins: you have probably already</a:t>
            </a:r>
            <a:r>
              <a:rPr lang="de-DE" baseline="0" dirty="0" smtClean="0"/>
              <a:t> heard of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maybe even seen those nice pictures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proteins</a:t>
            </a:r>
            <a:r>
              <a:rPr lang="de-DE" baseline="0" dirty="0" smtClean="0"/>
              <a:t> are also called molecular machines.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they have important tasks in our body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for example...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5693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Most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interarctions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Hydrophobic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protein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Ionic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Disulfide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atomic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bonds</a:t>
            </a:r>
            <a:r>
              <a:rPr lang="de-DE" baseline="0" dirty="0" smtClean="0">
                <a:sym typeface="Wingdings" panose="05000000000000000000" pitchFamily="2" charset="2"/>
              </a:rPr>
              <a:t> (strong)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1565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Although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several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milliseconds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Not </a:t>
            </a:r>
            <a:r>
              <a:rPr lang="de-DE" baseline="0" dirty="0" err="1" smtClean="0"/>
              <a:t>sequential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secondary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tertiary</a:t>
            </a:r>
            <a:r>
              <a:rPr lang="de-DE" baseline="0" dirty="0" smtClean="0">
                <a:sym typeface="Wingdings" panose="05000000000000000000" pitchFamily="2" charset="2"/>
              </a:rPr>
              <a:t> but </a:t>
            </a:r>
            <a:r>
              <a:rPr lang="de-DE" baseline="0" dirty="0" err="1" smtClean="0">
                <a:sym typeface="Wingdings" panose="05000000000000000000" pitchFamily="2" charset="2"/>
              </a:rPr>
              <a:t>everything</a:t>
            </a:r>
            <a:r>
              <a:rPr lang="de-DE" baseline="0" dirty="0" smtClean="0">
                <a:sym typeface="Wingdings" panose="05000000000000000000" pitchFamily="2" charset="2"/>
              </a:rPr>
              <a:t> at </a:t>
            </a:r>
            <a:r>
              <a:rPr lang="de-DE" baseline="0" dirty="0" err="1" smtClean="0">
                <a:sym typeface="Wingdings" panose="05000000000000000000" pitchFamily="2" charset="2"/>
              </a:rPr>
              <a:t>once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Several</a:t>
            </a:r>
            <a:r>
              <a:rPr lang="de-DE" baseline="0" dirty="0" smtClean="0"/>
              <a:t> intermediate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end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3740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smtClean="0"/>
              <a:t>Mapping: </a:t>
            </a:r>
            <a:r>
              <a:rPr lang="de-DE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conformations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against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aseline="0" dirty="0" smtClean="0"/>
              <a:t>Most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(native) </a:t>
            </a:r>
            <a:r>
              <a:rPr lang="de-DE" baseline="0" dirty="0" err="1" smtClean="0"/>
              <a:t>lowest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6556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fold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proteins</a:t>
            </a:r>
            <a:endParaRPr lang="de-DE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aseline="0" dirty="0" smtClean="0"/>
              <a:t>[PASS WIRE]</a:t>
            </a:r>
          </a:p>
          <a:p>
            <a:r>
              <a:rPr lang="de-DE" baseline="0" dirty="0" smtClean="0"/>
              <a:t>[PASS HANDOUTS]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5305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[WAIT</a:t>
            </a:r>
            <a:r>
              <a:rPr lang="de-DE" baseline="0" dirty="0" smtClean="0"/>
              <a:t> FOR EVERYONE TO BE READY]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What</a:t>
            </a:r>
            <a:r>
              <a:rPr lang="de-DE" baseline="0" dirty="0" smtClean="0"/>
              <a:t> do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think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hydrophobic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residues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water</a:t>
            </a:r>
            <a:r>
              <a:rPr lang="de-DE" baseline="0" dirty="0" smtClean="0"/>
              <a:t>?</a:t>
            </a:r>
            <a:endParaRPr lang="de-D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happens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Hope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… </a:t>
            </a:r>
            <a:r>
              <a:rPr lang="de-DE" baseline="0" dirty="0" err="1" smtClean="0"/>
              <a:t>that‘s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exactly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find a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amino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</a:t>
            </a:r>
            <a:r>
              <a:rPr lang="de-DE" baseline="0" dirty="0" smtClean="0"/>
              <a:t>, Jan will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experimentally</a:t>
            </a:r>
            <a:r>
              <a:rPr lang="de-DE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894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of course there are several ways to get the protein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one of them is to go through a lab and use physical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</a:t>
            </a:r>
            <a:r>
              <a:rPr lang="en-US" baseline="0" dirty="0" smtClean="0"/>
              <a:t> want to show you two of them!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0047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first of all, we need a sample of our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this sample must be</a:t>
            </a:r>
            <a:r>
              <a:rPr lang="de-DE" baseline="0" dirty="0" smtClean="0"/>
              <a:t> highly concentrated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then, a number of different addititves need to be added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together they form a crystal that is made up of the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using X-Rays, this crystal produces a characteristical diffraction pattern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pattern can be analysed by a computer to get the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because this sounds quite complicated, let watch it as a video again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Pic: http://course1.winona.edu/kbates/bio241/images/figure-11-04.jpg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761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however,</a:t>
            </a:r>
            <a:r>
              <a:rPr lang="de-DE" baseline="0" dirty="0" smtClean="0"/>
              <a:t> crystallography is not suited for every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some are too complex and the diffraction patterns get too fuzzy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also, the crystallization itself is extremely difficult, might take days and weeks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it must occur in perfect conditions which are always different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 lot of trial and error is needed to find the right additives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small changes in temperature or shocks can destroy the crystals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and not all proteins are crystallizable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677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</a:t>
            </a:r>
            <a:r>
              <a:rPr lang="de-DE" baseline="0" dirty="0" smtClean="0"/>
              <a:t> different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again get a liquid solution of the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then, we press that into a thin layer and freeze it rapidly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put that as a matrix under an electron microscope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categorize the pictures of the protein based on the orientation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images of the same orientation are combined and refined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different orientations can be combined into 3D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let‘s take a look at an example...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2273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imagine the protein to be a torus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then the pictures</a:t>
            </a:r>
            <a:r>
              <a:rPr lang="de-DE" baseline="0" dirty="0" smtClean="0"/>
              <a:t> might look like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kind of blurry, but you get the idea!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can make out three orientations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these are then categorized...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29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0489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antibodies!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Y-shaped proteins that are used by the immune system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they identify and neutralize stuff like bacteria and virusses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identifies the harmful agent, the antigen, by their specific structure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much like a key and keyhole!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Pic: https://en.wikipedia.org/wiki/Antibody and http://medicalxpress.com/news/2015-02-antibodies-lab-higher-quality-dna.html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2390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then, the</a:t>
            </a:r>
            <a:r>
              <a:rPr lang="de-DE" baseline="0" dirty="0" smtClean="0"/>
              <a:t> blurry images from each category are combined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together they have a much better quality!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with these fine orientations, we can calculate the 3D structure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2032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but,</a:t>
            </a:r>
            <a:r>
              <a:rPr lang="de-DE" baseline="0" dirty="0" smtClean="0"/>
              <a:t> of course, this is again not the end of the story!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images are very low-contrast and have a low signal to noise ratio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some features might remain undetected even with advanced algorithms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also, the machinery to do this is very expensive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whole procedure is also very complicated as a very low temperature needs to be held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so, as computer scientists we ask ourselves...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why not just compute the structure?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8098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already learned that the structure is determined by the amino acid sequence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there are interactions etc. that fold the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why not build an algorithm that folds the sequence?</a:t>
            </a:r>
            <a:r>
              <a:rPr lang="de-DE" baseline="0" dirty="0" smtClean="0"/>
              <a:t> we have that one for almost every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there are algorithms for that!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will focus on Ab Initio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824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Ab Initio algorithms are algorithms that use a physical energy representation to directly fold the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are not the only ones who</a:t>
            </a:r>
            <a:r>
              <a:rPr lang="de-DE" baseline="0" dirty="0" smtClean="0"/>
              <a:t> had that idea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there are lots of algorithmic approaches out there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862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let‘s first take</a:t>
            </a:r>
            <a:r>
              <a:rPr lang="de-DE" baseline="0" dirty="0" smtClean="0"/>
              <a:t> a look at an easy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just acquire the primary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try out every different conformation or tertiary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and pick the most stable 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of course this is not possible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551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all conformations are not checked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fact, this would be impossible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imagine a protein with 100 amino acids... [continue]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so, in the body there must be some other way it‘s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thus, we need to</a:t>
            </a:r>
            <a:r>
              <a:rPr lang="de-DE" baseline="0" dirty="0" smtClean="0"/>
              <a:t> somehow reduce the search space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3555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also, how can we determine the most</a:t>
            </a:r>
            <a:r>
              <a:rPr lang="de-DE" baseline="0" dirty="0" smtClean="0"/>
              <a:t> stable structure?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stability is defined by the structure‘s energy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most stable structure has the lowest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but: no perfect energy function is known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good estimates are computationally expensive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somehow need to express the energy efficiently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5107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thus, there are two basic foundations for an efficient algorithm: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reduction of search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clever representation of energy</a:t>
            </a:r>
            <a:r>
              <a:rPr lang="de-DE" baseline="0" dirty="0" smtClean="0"/>
              <a:t>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there are various approaches to both of these problems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want to focus on one...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2113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are focussing on two Ab Initio algorithms</a:t>
            </a:r>
            <a:r>
              <a:rPr lang="de-DE" baseline="0" dirty="0" smtClean="0"/>
              <a:t>, QUARK and I-TASSER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though quite different, they follow the same basic steps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first, the amino acid sequence is threaded and analysed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then, a Monte Carlo simulation is used to efficiently search through the conformational space with the help of the energy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then, using clustering a final result is selected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will explain each of these steps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1934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let’s start with QUARK!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it’s one of the current state-of-the-art</a:t>
            </a:r>
            <a:r>
              <a:rPr lang="en-US" baseline="0" dirty="0" smtClean="0"/>
              <a:t> ab initio algorithms, published in 2012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 quite new!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39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991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muscles!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might</a:t>
            </a:r>
            <a:r>
              <a:rPr lang="de-DE" baseline="0" dirty="0" smtClean="0"/>
              <a:t> have heard of that in school, popular example there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actin and myosin (middle) work together to produce movement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without them, we could not move at all!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Pic: https://www.somasimple.com/images/myosin.jpg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0685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as already said, it follows this basic pattern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let‘s first have a look at step 1, the threading &amp;</a:t>
            </a:r>
            <a:r>
              <a:rPr lang="de-DE" baseline="0" dirty="0" smtClean="0"/>
              <a:t> preparation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81627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first, the amino</a:t>
            </a:r>
            <a:r>
              <a:rPr lang="de-DE" baseline="0" dirty="0" smtClean="0"/>
              <a:t> acid sequence is divided into fragments of up to 20 residues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structures of these fragments is predicted using threading (comparing to known structures)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smtClean="0"/>
              <a:t>just </a:t>
            </a:r>
            <a:r>
              <a:rPr lang="de-DE" baseline="0" dirty="0" smtClean="0"/>
              <a:t>imagine we can predict a very good structure for small fragments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these fragment structures are later used in the algorithm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4893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then, the secondary structure</a:t>
            </a:r>
            <a:r>
              <a:rPr lang="de-DE" baseline="0" dirty="0" smtClean="0"/>
              <a:t> is predicted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can more or less safely say which parts are alpha helices or beta strands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information will later be used in the force field, e.g. to align the strands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56329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then, we are already in the second step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this is the most interesting 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use a Monte</a:t>
            </a:r>
            <a:r>
              <a:rPr lang="de-DE" baseline="0" dirty="0" smtClean="0"/>
              <a:t> Carlo simulation to build different 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what does that mean?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7785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 guess</a:t>
            </a:r>
            <a:r>
              <a:rPr lang="de-DE" baseline="0" dirty="0" smtClean="0"/>
              <a:t> you have all heard of that before, but I will repeat it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basic idea: use non-deterministic approach and randomize the whole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to do this, start with a random structure (in our case, just build one from the fragments)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then, randomly apply changes and accept them if they make the protein more stable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for this, we need the energy function!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repeat this process until you decide the result is okay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result is then a valid protein structure which is not necessarily optimal though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for this we need the energy function and the structural movements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0139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again,</a:t>
            </a:r>
            <a:r>
              <a:rPr lang="de-DE" baseline="0" dirty="0" smtClean="0"/>
              <a:t> remember that we have a complex energy field that defines the stability of a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our goal is to define a function that comes as close as possible to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and for QUARK this looks like...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9251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...</a:t>
            </a:r>
            <a:r>
              <a:rPr lang="de-DE" baseline="0" dirty="0" smtClean="0"/>
              <a:t> this!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what does that mean?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first of all, there</a:t>
            </a:r>
            <a:r>
              <a:rPr lang="de-DE" baseline="0" dirty="0" smtClean="0"/>
              <a:t> are obviously 11 parts to the formula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w variables are just weighting factors and will be ignored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21644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each of the 11</a:t>
            </a:r>
            <a:r>
              <a:rPr lang="de-DE" baseline="0" dirty="0" smtClean="0"/>
              <a:t> terms represents one specific phenomenom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they can be roughly grouped into three groups: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atomic level parts describe interactions on an atomic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residue level parts describe interactions between whole residues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and topology level parts describe interactions between bigger fragments like secondary structures (strands, helices, 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let‘s take a look at a few of them, all would be too complicated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4291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</a:t>
            </a:r>
            <a:r>
              <a:rPr lang="de-DE" baseline="0" dirty="0" smtClean="0"/>
              <a:t> backbone pair-wise potential describes interactions along the backbone of the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these are main atoms along the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formula expresses that there are certain favorable distances between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more these distances are fulfilled, the lower the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also, take a look at the exact definition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is one of the easier terms!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to not totally loose you I will only explain the other ones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112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 residue level term is the hydrogend bonding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it describes the preference of hydrogend bonds between residues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for example, in a beta helix there are a lot of hydrogend bonds holding it</a:t>
            </a:r>
            <a:r>
              <a:rPr lang="de-DE" baseline="0" dirty="0" smtClean="0"/>
              <a:t>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these of course stabilize the protein!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Pic: http://book.bionumbers.org/what-is-the-energy-of-a-hydrogen-bond/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49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79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metabolism!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you probably have a</a:t>
            </a:r>
            <a:r>
              <a:rPr lang="de-DE" baseline="0" dirty="0" smtClean="0"/>
              <a:t> good metabolism, otherwise you wouldn‘t be here so early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basically the whole energy budget in your body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from breaking down matter to building up matter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metabolism is a complex system that is mainly governed by proteins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don‘t worry, the whole picture is not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all in all, quite impressive what proteins can do...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Pic: https://vmh.uni.lu/#mapnavigator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79888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 topology level term is the strand packing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it is used to e.g. align beta strands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now we can compute the energy</a:t>
            </a:r>
            <a:r>
              <a:rPr lang="de-DE" baseline="0" dirty="0" smtClean="0"/>
              <a:t> of a protein structure...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... but how do we even represent that?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10189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change the protein structure randomly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hopefully improve the energy level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again, three groups: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residue level operates on one</a:t>
            </a:r>
            <a:r>
              <a:rPr lang="de-DE" baseline="0" dirty="0" smtClean="0"/>
              <a:t> single residue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segment level operates on the fragments generated earlier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topology level tries to form well-packed pairs of secondary structures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2723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are we done now that we have the</a:t>
            </a:r>
            <a:r>
              <a:rPr lang="de-DE" baseline="0" dirty="0" smtClean="0"/>
              <a:t> missing pieces? </a:t>
            </a:r>
            <a:r>
              <a:rPr lang="de-DE" baseline="0" smtClean="0"/>
              <a:t>of course not...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66770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what we</a:t>
            </a:r>
            <a:r>
              <a:rPr lang="de-DE" baseline="0" dirty="0" smtClean="0"/>
              <a:t> are doing in the algorithm is called Hill Climbing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start with an initial structure and change it in order to climb the hill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our case, we of course search for the minimum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accept random changes if they lower the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and reject them if the raise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 smtClean="0"/>
              <a:t>hopefully: </a:t>
            </a:r>
            <a:r>
              <a:rPr lang="de-DE" baseline="0" dirty="0" smtClean="0"/>
              <a:t>arrive at the native structure sometime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of course it is not that easy...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6194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get stuck in local mimima!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from</a:t>
            </a:r>
            <a:r>
              <a:rPr lang="de-DE" baseline="0" dirty="0" smtClean="0"/>
              <a:t> our initial position, there might not be a downhill way to the native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instead, we get to a local minimum and assume it is the final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how can we get out of this?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15734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solution: also</a:t>
            </a:r>
            <a:r>
              <a:rPr lang="de-DE" baseline="0" dirty="0" smtClean="0"/>
              <a:t> accept worse states sometimes!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for this, assign a temperature to the simulation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temperature determines how far we are allowed to go uphill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is basically how many processes work in reality, e.g. if you melt and cool metal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way we can break out of local minima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but for QUARK this is still not clever enough...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06070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also do replica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 do</a:t>
            </a:r>
            <a:r>
              <a:rPr lang="de-DE" baseline="0" dirty="0" smtClean="0"/>
              <a:t> 40 parallel simulations with their own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each simulation has their own temperature, from very low to very high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the low ones, there is not much going 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the high ones, lots of new structures are found (many garbage, but good ones also)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at certain times, use these differences and swap the structure of neighbouring replicas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thus, good new ideas from the high temperature replicas can be used in the low temperature 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the end, we have a lot of good structures!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one piece is still missing, though: what do we even change?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59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25023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so, when do we terminate the algorithm?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there are complex criteria defined in the QUARK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but</a:t>
            </a:r>
            <a:r>
              <a:rPr lang="de-DE" baseline="0" dirty="0" smtClean="0"/>
              <a:t> basically: do at most 200 cycles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30 movements per cycle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after each cycle a replica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then we terminate and are satisfied!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65720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but wait, we have third</a:t>
            </a:r>
            <a:r>
              <a:rPr lang="de-DE" baseline="0" dirty="0" smtClean="0"/>
              <a:t> step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we do not just use the „best“ model returned by the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instead, we do clustering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41572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QUARK force field is not equal to „real“ energy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remember, it is just an approximation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best solution according to force field need not be best solution according to QUARK force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thus, don‘t just take the solution with the lowest QUARK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instead, take all the best solutions and choose the „median“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640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... but how</a:t>
            </a:r>
            <a:r>
              <a:rPr lang="de-DE" baseline="0" dirty="0" smtClean="0"/>
              <a:t> can proteins do so many different things?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to answer that question, we have to dive deeper into their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how are they build, what are the different structures?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... go through structures...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tertiary structure: remember antibodies!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all of this is determined by complex physical interactions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why is it important to know the structure? for what does it matter?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38821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here is an example</a:t>
            </a:r>
            <a:r>
              <a:rPr lang="de-DE" baseline="0" dirty="0" smtClean="0"/>
              <a:t> with a few sample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 best solution according to our force field is clear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but there are actually better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because of the properties of our energy field, we suppose that there are clusters near the „real best solution“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use this knowledge an choose the median!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39080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this way, we might</a:t>
            </a:r>
            <a:r>
              <a:rPr lang="de-DE" baseline="0" dirty="0" smtClean="0"/>
              <a:t> arrive at a far better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is of course not always the case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there might still be better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much to QUARK, let‘s continue with I-TASSER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32702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r>
              <a:rPr lang="en-US" dirty="0" smtClean="0"/>
              <a:t>Let me point out the differences</a:t>
            </a:r>
            <a:r>
              <a:rPr lang="en-US" baseline="0" dirty="0" smtClean="0"/>
              <a:t> to a slightly </a:t>
            </a:r>
            <a:r>
              <a:rPr lang="en-US" baseline="0" smtClean="0"/>
              <a:t>different approach.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from https://apfeleimer.de/wp-content/uploads/2014/02/6.jpg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11657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I-TASSER:</a:t>
            </a:r>
            <a:r>
              <a:rPr lang="de-DE" baseline="0" dirty="0" smtClean="0"/>
              <a:t> iterative </a:t>
            </a:r>
            <a:r>
              <a:rPr lang="de-DE" baseline="0" dirty="0" err="1" smtClean="0"/>
              <a:t>threading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assembly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refinement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as</a:t>
            </a:r>
            <a:r>
              <a:rPr lang="de-DE" dirty="0" smtClean="0"/>
              <a:t> already said, it follows this basic pattern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look at step 1, the threading &amp;</a:t>
            </a:r>
            <a:r>
              <a:rPr lang="de-DE" baseline="0" dirty="0" smtClean="0"/>
              <a:t> preparation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55084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Knowledge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</a:t>
            </a:r>
            <a:r>
              <a:rPr lang="de-DE" baseline="0" dirty="0" smtClean="0"/>
              <a:t> = Protein Data Bank (PDB)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8</a:t>
            </a:r>
            <a:r>
              <a:rPr lang="de-DE" baseline="0" dirty="0" smtClean="0"/>
              <a:t> d</a:t>
            </a:r>
            <a:r>
              <a:rPr lang="de-DE" dirty="0" smtClean="0"/>
              <a:t>ifferent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threading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programs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approaches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Search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heard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DNA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search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scored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alignments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20 </a:t>
            </a:r>
            <a:r>
              <a:rPr lang="de-DE" baseline="0" dirty="0" err="1" smtClean="0"/>
              <a:t>best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send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LOMETS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4838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alignment</a:t>
            </a:r>
            <a:r>
              <a:rPr lang="de-DE" baseline="0" dirty="0" smtClean="0"/>
              <a:t>, LOMETS </a:t>
            </a:r>
            <a:r>
              <a:rPr lang="de-DE" baseline="0" dirty="0" err="1" smtClean="0"/>
              <a:t>creates</a:t>
            </a:r>
            <a:r>
              <a:rPr lang="de-DE" baseline="0" dirty="0" smtClean="0"/>
              <a:t> a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Based</a:t>
            </a:r>
            <a:r>
              <a:rPr lang="de-DE" baseline="0" dirty="0" smtClean="0"/>
              <a:t> on score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program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Global </a:t>
            </a:r>
            <a:r>
              <a:rPr lang="de-DE" baseline="0" dirty="0" err="1" smtClean="0"/>
              <a:t>cutoff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benchmark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program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recognize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good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bad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Global </a:t>
            </a:r>
            <a:r>
              <a:rPr lang="de-DE" baseline="0" dirty="0" err="1" smtClean="0">
                <a:sym typeface="Wingdings" panose="05000000000000000000" pitchFamily="2" charset="2"/>
              </a:rPr>
              <a:t>comparison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by</a:t>
            </a:r>
            <a:r>
              <a:rPr lang="de-DE" baseline="0" dirty="0" smtClean="0">
                <a:sym typeface="Wingdings" panose="05000000000000000000" pitchFamily="2" charset="2"/>
              </a:rPr>
              <a:t> additional </a:t>
            </a:r>
            <a:r>
              <a:rPr lang="de-DE" baseline="0" dirty="0" err="1" smtClean="0">
                <a:sym typeface="Wingdings" panose="05000000000000000000" pitchFamily="2" charset="2"/>
              </a:rPr>
              <a:t>factor</a:t>
            </a:r>
            <a:r>
              <a:rPr lang="de-DE" baseline="0" dirty="0" smtClean="0">
                <a:sym typeface="Wingdings" panose="05000000000000000000" pitchFamily="2" charset="2"/>
              </a:rPr>
              <a:t> also </a:t>
            </a:r>
            <a:r>
              <a:rPr lang="de-DE" baseline="0" dirty="0" err="1" smtClean="0">
                <a:sym typeface="Wingdings" panose="05000000000000000000" pitchFamily="2" charset="2"/>
              </a:rPr>
              <a:t>determined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by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benchmarks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 smtClean="0">
                <a:sym typeface="Wingdings" panose="05000000000000000000" pitchFamily="2" charset="2"/>
              </a:rPr>
              <a:t>I-TASSER </a:t>
            </a:r>
            <a:r>
              <a:rPr lang="de-DE" baseline="0" dirty="0" err="1" smtClean="0">
                <a:sym typeface="Wingdings" panose="05000000000000000000" pitchFamily="2" charset="2"/>
              </a:rPr>
              <a:t>generates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spatial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restraints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structure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template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initial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conformations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 err="1" smtClean="0">
                <a:sym typeface="Wingdings" panose="05000000000000000000" pitchFamily="2" charset="2"/>
              </a:rPr>
              <a:t>Aligned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unaligned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parts</a:t>
            </a:r>
            <a:r>
              <a:rPr lang="de-DE" baseline="0" dirty="0" smtClean="0">
                <a:sym typeface="Wingdings" panose="05000000000000000000" pitchFamily="2" charset="2"/>
              </a:rPr>
              <a:t> (not </a:t>
            </a:r>
            <a:r>
              <a:rPr lang="de-DE" baseline="0" dirty="0" err="1" smtClean="0">
                <a:sym typeface="Wingdings" panose="05000000000000000000" pitchFamily="2" charset="2"/>
              </a:rPr>
              <a:t>changed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much</a:t>
            </a:r>
            <a:r>
              <a:rPr lang="de-DE" baseline="0" dirty="0" smtClean="0">
                <a:sym typeface="Wingdings" panose="05000000000000000000" pitchFamily="2" charset="2"/>
              </a:rPr>
              <a:t> in </a:t>
            </a:r>
            <a:r>
              <a:rPr lang="de-DE" baseline="0" dirty="0" err="1" smtClean="0">
                <a:sym typeface="Wingdings" panose="05000000000000000000" pitchFamily="2" charset="2"/>
              </a:rPr>
              <a:t>camparison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QUARK)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51497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QUARK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I‘ll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flowchart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explain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shortly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69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80442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Monte Carlo </a:t>
            </a:r>
            <a:r>
              <a:rPr lang="de-DE" baseline="0" dirty="0" err="1" smtClean="0"/>
              <a:t>simulations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aligned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unaligned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differently</a:t>
            </a:r>
            <a:endParaRPr lang="de-DE" baseline="0" dirty="0" smtClean="0"/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Aligned</a:t>
            </a:r>
            <a:r>
              <a:rPr lang="de-DE" baseline="0" dirty="0" smtClean="0"/>
              <a:t> max. </a:t>
            </a:r>
            <a:r>
              <a:rPr lang="de-DE" baseline="0" dirty="0" err="1" smtClean="0"/>
              <a:t>accuracy</a:t>
            </a:r>
            <a:r>
              <a:rPr lang="de-DE" baseline="0" dirty="0" smtClean="0"/>
              <a:t> (off-</a:t>
            </a:r>
            <a:r>
              <a:rPr lang="de-DE" baseline="0" dirty="0" err="1" smtClean="0"/>
              <a:t>lattice</a:t>
            </a:r>
            <a:r>
              <a:rPr lang="de-DE" baseline="0" dirty="0" smtClean="0"/>
              <a:t>)</a:t>
            </a: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Unaligned</a:t>
            </a:r>
            <a:r>
              <a:rPr lang="de-DE" baseline="0" dirty="0" smtClean="0"/>
              <a:t> max. </a:t>
            </a:r>
            <a:r>
              <a:rPr lang="de-DE" baseline="0" dirty="0" err="1" smtClean="0"/>
              <a:t>efficiency</a:t>
            </a:r>
            <a:r>
              <a:rPr lang="de-DE" baseline="0" dirty="0" smtClean="0"/>
              <a:t> (on-</a:t>
            </a:r>
            <a:r>
              <a:rPr lang="de-DE" baseline="0" dirty="0" err="1" smtClean="0"/>
              <a:t>lattice</a:t>
            </a:r>
            <a:r>
              <a:rPr lang="de-DE" baseline="0" dirty="0" smtClean="0"/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Iterative in </a:t>
            </a:r>
            <a:r>
              <a:rPr lang="de-DE" baseline="0" dirty="0" err="1" smtClean="0"/>
              <a:t>refinement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Monte Carlo Simulation</a:t>
            </a:r>
          </a:p>
          <a:p>
            <a:pPr marL="171450" lvl="1" indent="0">
              <a:buFont typeface="Arial" panose="020B0604020202020204" pitchFamily="34" charset="0"/>
              <a:buNone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: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fouth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44598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r>
              <a:rPr lang="en-US" dirty="0" smtClean="0"/>
              <a:t>[some transition from</a:t>
            </a:r>
            <a:r>
              <a:rPr lang="en-US" baseline="0" dirty="0" smtClean="0"/>
              <a:t> the former to this part]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Image modified from http://www.pressebox.de/uploads/thumbnail/width/400/height/320/id/35200.jpg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68300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experimentally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predicted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RMSD:</a:t>
            </a:r>
            <a:r>
              <a:rPr lang="de-DE" baseline="0" dirty="0" smtClean="0"/>
              <a:t> </a:t>
            </a:r>
            <a:r>
              <a:rPr lang="de-DE" dirty="0" err="1" smtClean="0"/>
              <a:t>root-mean-square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deviation</a:t>
            </a: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smtClean="0"/>
              <a:t>TM-score: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modeling</a:t>
            </a:r>
            <a:r>
              <a:rPr lang="de-DE" baseline="0" dirty="0" smtClean="0"/>
              <a:t> score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634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it</a:t>
            </a:r>
            <a:r>
              <a:rPr lang="de-DE" baseline="0" dirty="0" smtClean="0"/>
              <a:t> is quite a huge deal in medicine!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drug designers use knowledge of target proteins to directly adapt drugs to a specific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they can be made more efficient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side effects can be reduced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and whole new drugs can be developed!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8001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Images </a:t>
            </a:r>
            <a:r>
              <a:rPr lang="de-DE" dirty="0" err="1" smtClean="0"/>
              <a:t>from</a:t>
            </a:r>
            <a:r>
              <a:rPr lang="de-DE" dirty="0" smtClean="0"/>
              <a:t> I-TASSER </a:t>
            </a:r>
            <a:r>
              <a:rPr lang="de-DE" dirty="0" err="1" smtClean="0"/>
              <a:t>paper</a:t>
            </a:r>
            <a:r>
              <a:rPr lang="de-DE" baseline="0" dirty="0" smtClean="0"/>
              <a:t> </a:t>
            </a:r>
            <a:r>
              <a:rPr lang="en-US" sz="105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05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initio </a:t>
            </a:r>
            <a:r>
              <a:rPr lang="en-US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modeling of small proteins by iterative TASSER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simulations</a:t>
            </a:r>
            <a:endParaRPr lang="de-DE" b="0" dirty="0" smtClean="0"/>
          </a:p>
          <a:p>
            <a:r>
              <a:rPr lang="de-DE" dirty="0" smtClean="0"/>
              <a:t>TM-</a:t>
            </a:r>
            <a:r>
              <a:rPr lang="de-DE" dirty="0" err="1" smtClean="0"/>
              <a:t>scores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http://bmcbiol.biomedcentral.com/articles/10.1186/1741-7007-5-17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4144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Images </a:t>
            </a:r>
            <a:r>
              <a:rPr lang="de-DE" dirty="0" err="1" smtClean="0"/>
              <a:t>from</a:t>
            </a:r>
            <a:r>
              <a:rPr lang="de-DE" dirty="0" smtClean="0"/>
              <a:t> I-TASSER </a:t>
            </a:r>
            <a:r>
              <a:rPr lang="de-DE" dirty="0" err="1" smtClean="0"/>
              <a:t>paper</a:t>
            </a:r>
            <a:r>
              <a:rPr lang="de-DE" baseline="0" dirty="0" smtClean="0"/>
              <a:t> </a:t>
            </a:r>
            <a:r>
              <a:rPr lang="en-US" sz="105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05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initio </a:t>
            </a:r>
            <a:r>
              <a:rPr lang="en-US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modeling of small proteins by iterative TASSER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simulations</a:t>
            </a:r>
            <a:endParaRPr lang="de-DE" b="0" dirty="0" smtClean="0"/>
          </a:p>
          <a:p>
            <a:r>
              <a:rPr lang="de-DE" dirty="0" smtClean="0"/>
              <a:t>TM-</a:t>
            </a:r>
            <a:r>
              <a:rPr lang="de-DE" dirty="0" err="1" smtClean="0"/>
              <a:t>scores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http://bmcbiol.biomedcentral.com/articles/10.1186/1741-7007-5-17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40371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Images </a:t>
            </a:r>
            <a:r>
              <a:rPr lang="de-DE" dirty="0" err="1" smtClean="0"/>
              <a:t>from</a:t>
            </a:r>
            <a:r>
              <a:rPr lang="de-DE" dirty="0" smtClean="0"/>
              <a:t> QUARK </a:t>
            </a:r>
            <a:r>
              <a:rPr lang="de-DE" dirty="0" err="1" smtClean="0"/>
              <a:t>paper</a:t>
            </a:r>
            <a:r>
              <a:rPr lang="de-DE" dirty="0" smtClean="0"/>
              <a:t> (</a:t>
            </a:r>
            <a:r>
              <a:rPr lang="en-US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initio protein structure assembly using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fragments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optimized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knowledge-based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66634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Images </a:t>
            </a:r>
            <a:r>
              <a:rPr lang="de-DE" dirty="0" err="1" smtClean="0"/>
              <a:t>from</a:t>
            </a:r>
            <a:r>
              <a:rPr lang="de-DE" dirty="0" smtClean="0"/>
              <a:t> QUARK </a:t>
            </a:r>
            <a:r>
              <a:rPr lang="de-DE" dirty="0" err="1" smtClean="0"/>
              <a:t>paper</a:t>
            </a:r>
            <a:r>
              <a:rPr lang="de-DE" dirty="0" smtClean="0"/>
              <a:t> (</a:t>
            </a:r>
            <a:r>
              <a:rPr lang="en-US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initio protein structure assembly using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fragments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optimized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knowledge-based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</a:t>
            </a:r>
            <a:r>
              <a:rPr lang="de-DE" sz="105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28692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Measures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different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Double-blind: </a:t>
            </a:r>
            <a:r>
              <a:rPr lang="de-DE" baseline="0" dirty="0" err="1" smtClean="0"/>
              <a:t>Neither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organizers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proteins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beforehand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Every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CASP1 </a:t>
            </a:r>
            <a:r>
              <a:rPr lang="de-DE" baseline="0" smtClean="0"/>
              <a:t>in 1994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98325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Rosetta: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templates</a:t>
            </a: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 smtClean="0"/>
              <a:t>Chunk</a:t>
            </a:r>
            <a:r>
              <a:rPr lang="de-DE" baseline="0" dirty="0" smtClean="0"/>
              <a:t>-TASSER: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iteration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uses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SP3, not LOMETS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MULTICOM: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too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14601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Hard </a:t>
            </a:r>
            <a:r>
              <a:rPr lang="de-DE" dirty="0" err="1" smtClean="0"/>
              <a:t>target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TM-score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I-TASSER 0.42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Image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http://www.ncbi.nlm.nih.gov/core/lw/2.0/html/tileshop_pmc/tileshop_pmc_inline.html?title=Click%20on%20image%20to%20zoom&amp;p=PMC3&amp;id=3228277_nihms314031f7.jpg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79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17793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Long </a:t>
            </a:r>
            <a:r>
              <a:rPr lang="de-DE" dirty="0" err="1" smtClean="0"/>
              <a:t>proteins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QUARK: &gt;100-120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Confidence</a:t>
            </a:r>
            <a:r>
              <a:rPr lang="de-DE" dirty="0" smtClean="0"/>
              <a:t> score</a:t>
            </a: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program</a:t>
            </a:r>
            <a:r>
              <a:rPr lang="de-DE" baseline="0" dirty="0" smtClean="0"/>
              <a:t> e.g. I-TASSER: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LOMETS,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endParaRPr lang="de-DE" baseline="0" dirty="0" smtClean="0"/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Multiple </a:t>
            </a:r>
            <a:r>
              <a:rPr lang="de-DE" baseline="0" dirty="0" err="1" smtClean="0"/>
              <a:t>programs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thing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Clues</a:t>
            </a:r>
            <a:r>
              <a:rPr lang="de-DE" dirty="0" smtClean="0"/>
              <a:t>: </a:t>
            </a:r>
            <a:r>
              <a:rPr lang="de-DE" dirty="0" err="1" smtClean="0"/>
              <a:t>espiecially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experimental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available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experimental </a:t>
            </a:r>
            <a:r>
              <a:rPr lang="de-DE" dirty="0" err="1" smtClean="0"/>
              <a:t>methods</a:t>
            </a:r>
            <a:r>
              <a:rPr lang="de-DE" baseline="0" dirty="0" smtClean="0"/>
              <a:t> (in </a:t>
            </a:r>
            <a:r>
              <a:rPr lang="de-DE" baseline="0" dirty="0" err="1" smtClean="0"/>
              <a:t>either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97908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 bwMode="gray">
          <a:xfrm>
            <a:off x="876300" y="885825"/>
            <a:ext cx="5576888" cy="31369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 bwMode="gray"/>
        <p:txBody>
          <a:bodyPr/>
          <a:lstStyle/>
          <a:p>
            <a:r>
              <a:rPr lang="en-US" dirty="0" smtClean="0"/>
              <a:t>http://www.globalgate.de/wp-content/uploads/2015/10/Fotolia_86858767_Subscription_Monthly_XL.jpg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4083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ocean pout from the Northwest Atlantic Ocean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very vold there, but does not freeze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why is that? because of an</a:t>
            </a:r>
            <a:r>
              <a:rPr lang="de-DE" baseline="0" dirty="0" smtClean="0"/>
              <a:t> antifreeze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this was improved a lot by different approaches, which might also include protein structure prediction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today, this is used in genetically engineered crops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or in medicine when conserving</a:t>
            </a:r>
            <a:r>
              <a:rPr lang="de-DE" baseline="0" dirty="0" smtClean="0"/>
              <a:t> organ transplants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with that nice image we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603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optimally,</a:t>
            </a:r>
            <a:r>
              <a:rPr lang="de-DE" baseline="0" dirty="0" smtClean="0"/>
              <a:t> we would be able to determine the structure of any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a lab environment, this would be enourmously helpful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how we can do this will be the topic of our session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83825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Pic</a:t>
            </a:r>
            <a:r>
              <a:rPr lang="de-DE" dirty="0" smtClean="0"/>
              <a:t>: http://www.oread.ku.edu/2008/march/3/zhang.shtml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11066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Randomly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on http://xkcd.com/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84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6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6300" y="885825"/>
            <a:ext cx="5576888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go through agenda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Not too much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4CBF50E3-ED67-46F2-ABFC-A36EE1082CF7}" type="slidenum">
              <a:rPr lang="en-US" b="1" smtClean="0"/>
              <a:pPr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453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7128284" y="203047"/>
            <a:ext cx="2015716" cy="118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07505" y="1"/>
            <a:ext cx="7380820" cy="1167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 userDrawn="1"/>
        </p:nvGrpSpPr>
        <p:grpSpPr bwMode="gray">
          <a:xfrm>
            <a:off x="7632340" y="203047"/>
            <a:ext cx="1368153" cy="781408"/>
            <a:chOff x="2109" y="940"/>
            <a:chExt cx="991" cy="566"/>
          </a:xfrm>
        </p:grpSpPr>
        <p:sp>
          <p:nvSpPr>
            <p:cNvPr id="12" name="AutoShape 10"/>
            <p:cNvSpPr>
              <a:spLocks noChangeAspect="1" noChangeArrowheads="1" noTextEdit="1"/>
            </p:cNvSpPr>
            <p:nvPr/>
          </p:nvSpPr>
          <p:spPr bwMode="gray">
            <a:xfrm>
              <a:off x="2109" y="940"/>
              <a:ext cx="9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5"/>
            <a:stretch/>
          </p:blipFill>
          <p:spPr bwMode="gray">
            <a:xfrm>
              <a:off x="2109" y="940"/>
              <a:ext cx="99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 userDrawn="1"/>
        </p:nvSpPr>
        <p:spPr bwMode="gray">
          <a:xfrm>
            <a:off x="179389" y="2932113"/>
            <a:ext cx="8601073" cy="2052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58775" y="1058862"/>
            <a:ext cx="8605838" cy="3744913"/>
          </a:xfrm>
          <a:noFill/>
          <a:ln>
            <a:noFill/>
          </a:ln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2926794"/>
            <a:ext cx="8601073" cy="2057956"/>
          </a:xfrm>
          <a:solidFill>
            <a:schemeClr val="accent1">
              <a:alpha val="70000"/>
            </a:schemeClr>
          </a:solidFill>
        </p:spPr>
        <p:txBody>
          <a:bodyPr vert="horz" lIns="108000" tIns="252000" rIns="0" bIns="0" rtlCol="0" anchor="t" anchorCtr="0">
            <a:noAutofit/>
          </a:bodyPr>
          <a:lstStyle>
            <a:lvl1pPr>
              <a:defRPr lang="de-DE" sz="20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8773" y="2926794"/>
            <a:ext cx="8421689" cy="1031637"/>
          </a:xfrm>
          <a:noFill/>
        </p:spPr>
        <p:txBody>
          <a:bodyPr lIns="108000" t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Presentationtitle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 to maximum 2 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3" y="3958431"/>
            <a:ext cx="8421689" cy="840025"/>
          </a:xfrm>
        </p:spPr>
        <p:txBody>
          <a:bodyPr rIns="10800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</a:t>
            </a:r>
            <a:br>
              <a:rPr lang="en-US" dirty="0" smtClean="0"/>
            </a:br>
            <a:r>
              <a:rPr lang="en-US" dirty="0" smtClean="0"/>
              <a:t>Job Description</a:t>
            </a:r>
            <a:br>
              <a:rPr lang="en-US" dirty="0" smtClean="0"/>
            </a:br>
            <a:r>
              <a:rPr lang="en-US" dirty="0" smtClean="0"/>
              <a:t>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28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xt (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358776" y="1671649"/>
            <a:ext cx="1584325" cy="31321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2124076" y="1671649"/>
            <a:ext cx="1585913" cy="3132125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  <a:lvl6pPr>
              <a:buClr>
                <a:schemeClr val="accent2"/>
              </a:buClr>
              <a:defRPr/>
            </a:lvl6pPr>
            <a:lvl7pPr>
              <a:buClr>
                <a:schemeClr val="accent2"/>
              </a:buClr>
              <a:defRPr/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 bwMode="gray">
          <a:xfrm>
            <a:off x="3886985" y="1671649"/>
            <a:ext cx="1585913" cy="3132125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/>
          </p:nvPr>
        </p:nvSpPr>
        <p:spPr bwMode="gray">
          <a:xfrm>
            <a:off x="5649913" y="1671649"/>
            <a:ext cx="1585913" cy="3132125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8776" y="1239838"/>
            <a:ext cx="1584325" cy="287797"/>
          </a:xfrm>
          <a:solidFill>
            <a:schemeClr val="accent1"/>
          </a:solidFill>
        </p:spPr>
        <p:txBody>
          <a:bodyPr wrap="square" lIns="72000" tIns="36000" rIns="72000" bIns="36000" anchor="ctr" anchorCtr="0"/>
          <a:lstStyle>
            <a:lvl1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Topic 1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124076" y="1239838"/>
            <a:ext cx="1584325" cy="287797"/>
          </a:xfrm>
          <a:solidFill>
            <a:schemeClr val="accent2"/>
          </a:solidFill>
        </p:spPr>
        <p:txBody>
          <a:bodyPr wrap="square" lIns="72000" tIns="36000" rIns="72000" bIns="36000" anchor="ctr" anchorCtr="0"/>
          <a:lstStyle>
            <a:lvl1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Topic 2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888573" y="1239838"/>
            <a:ext cx="1584325" cy="287797"/>
          </a:xfrm>
          <a:solidFill>
            <a:schemeClr val="accent3"/>
          </a:solidFill>
        </p:spPr>
        <p:txBody>
          <a:bodyPr wrap="square" lIns="72000" tIns="36000" rIns="72000" bIns="36000" anchor="ctr" anchorCtr="0"/>
          <a:lstStyle>
            <a:lvl1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Topic 3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644193" y="1239838"/>
            <a:ext cx="1584325" cy="287797"/>
          </a:xfrm>
          <a:solidFill>
            <a:schemeClr val="accent4"/>
          </a:solidFill>
        </p:spPr>
        <p:txBody>
          <a:bodyPr wrap="square" lIns="72000" tIns="36000" rIns="72000" bIns="36000" anchor="ctr" anchorCtr="0"/>
          <a:lstStyle>
            <a:lvl1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Topic 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359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2124075" y="1239837"/>
            <a:ext cx="5111751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388" y="1239838"/>
            <a:ext cx="1763712" cy="3563937"/>
          </a:xfrm>
          <a:noFill/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671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3887790" y="1239837"/>
            <a:ext cx="3348037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389" y="1239838"/>
            <a:ext cx="3529012" cy="3563937"/>
          </a:xfrm>
          <a:noFill/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356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5651502" y="1239837"/>
            <a:ext cx="1584325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387" y="1239838"/>
            <a:ext cx="5292725" cy="3563937"/>
          </a:xfrm>
          <a:noFill/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9816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X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386" y="1239838"/>
            <a:ext cx="7237412" cy="3563937"/>
          </a:xfrm>
          <a:noFill/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316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 bwMode="gray">
          <a:xfrm>
            <a:off x="179389" y="2932113"/>
            <a:ext cx="8601075" cy="2052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07504" y="1"/>
            <a:ext cx="7309295" cy="1167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8775" y="2932113"/>
            <a:ext cx="8421685" cy="1871663"/>
          </a:xfrm>
          <a:solidFill>
            <a:srgbClr val="DD640C"/>
          </a:solidFill>
        </p:spPr>
        <p:txBody>
          <a:bodyPr lIns="108000" tIns="252000" rIns="108000" bIns="252000"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Presentationtitle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 to maximum 2 lines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358776" y="2751932"/>
            <a:ext cx="8605836" cy="1801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8780464" y="2934376"/>
            <a:ext cx="184149" cy="186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26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gray"/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0769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 Small Tex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gray">
          <a:xfrm>
            <a:off x="7128284" y="203047"/>
            <a:ext cx="2015716" cy="118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07505" y="1"/>
            <a:ext cx="7380820" cy="113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1"/>
          <p:cNvGrpSpPr>
            <a:grpSpLocks noChangeAspect="1"/>
          </p:cNvGrpSpPr>
          <p:nvPr userDrawn="1"/>
        </p:nvGrpSpPr>
        <p:grpSpPr bwMode="gray">
          <a:xfrm>
            <a:off x="7632340" y="203047"/>
            <a:ext cx="1368153" cy="781408"/>
            <a:chOff x="2109" y="940"/>
            <a:chExt cx="991" cy="566"/>
          </a:xfrm>
        </p:grpSpPr>
        <p:sp>
          <p:nvSpPr>
            <p:cNvPr id="11" name="AutoShape 10"/>
            <p:cNvSpPr>
              <a:spLocks noChangeAspect="1" noChangeArrowheads="1" noTextEdit="1"/>
            </p:cNvSpPr>
            <p:nvPr/>
          </p:nvSpPr>
          <p:spPr bwMode="gray">
            <a:xfrm>
              <a:off x="2109" y="940"/>
              <a:ext cx="9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Picture 1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5"/>
            <a:stretch/>
          </p:blipFill>
          <p:spPr bwMode="gray">
            <a:xfrm>
              <a:off x="2109" y="940"/>
              <a:ext cx="99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 userDrawn="1"/>
        </p:nvSpPr>
        <p:spPr bwMode="gray">
          <a:xfrm>
            <a:off x="179389" y="3604262"/>
            <a:ext cx="8601075" cy="13804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58775" y="1058863"/>
            <a:ext cx="8605838" cy="3740150"/>
          </a:xfrm>
          <a:noFill/>
          <a:ln>
            <a:noFill/>
          </a:ln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3604260"/>
            <a:ext cx="8601073" cy="1380489"/>
          </a:xfrm>
          <a:solidFill>
            <a:schemeClr val="accent1">
              <a:alpha val="70000"/>
            </a:schemeClr>
          </a:solidFill>
        </p:spPr>
        <p:txBody>
          <a:bodyPr vert="horz" lIns="108000" tIns="252000" rIns="0" bIns="0" rtlCol="0" anchor="t" anchorCtr="0">
            <a:noAutofit/>
          </a:bodyPr>
          <a:lstStyle>
            <a:lvl1pPr>
              <a:defRPr lang="de-DE" sz="20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8775" y="3604261"/>
            <a:ext cx="8421689" cy="1199516"/>
          </a:xfrm>
          <a:noFill/>
        </p:spPr>
        <p:txBody>
          <a:bodyPr lIns="108000" t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Presentationtitle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 to maximum</a:t>
            </a:r>
            <a:br>
              <a:rPr lang="en-US" dirty="0" smtClean="0"/>
            </a:br>
            <a:r>
              <a:rPr lang="en-US" dirty="0" smtClean="0"/>
              <a:t>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00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 bwMode="gray">
          <a:xfrm>
            <a:off x="7128284" y="203047"/>
            <a:ext cx="2015716" cy="118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07505" y="1"/>
            <a:ext cx="7380820" cy="113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 userDrawn="1"/>
        </p:nvGrpSpPr>
        <p:grpSpPr bwMode="gray">
          <a:xfrm>
            <a:off x="7632340" y="203047"/>
            <a:ext cx="1368153" cy="781408"/>
            <a:chOff x="2109" y="940"/>
            <a:chExt cx="991" cy="566"/>
          </a:xfrm>
        </p:grpSpPr>
        <p:sp>
          <p:nvSpPr>
            <p:cNvPr id="12" name="AutoShape 10"/>
            <p:cNvSpPr>
              <a:spLocks noChangeAspect="1" noChangeArrowheads="1" noTextEdit="1"/>
            </p:cNvSpPr>
            <p:nvPr/>
          </p:nvSpPr>
          <p:spPr bwMode="gray">
            <a:xfrm>
              <a:off x="2109" y="940"/>
              <a:ext cx="9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5"/>
            <a:stretch/>
          </p:blipFill>
          <p:spPr bwMode="gray">
            <a:xfrm>
              <a:off x="2109" y="940"/>
              <a:ext cx="99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 userDrawn="1"/>
        </p:nvSpPr>
        <p:spPr bwMode="gray">
          <a:xfrm>
            <a:off x="179388" y="2932113"/>
            <a:ext cx="8601075" cy="2052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58775" y="1058862"/>
            <a:ext cx="8605838" cy="3744913"/>
          </a:xfrm>
          <a:noFill/>
          <a:ln>
            <a:noFill/>
          </a:ln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2926794"/>
            <a:ext cx="8601073" cy="2057956"/>
          </a:xfrm>
          <a:solidFill>
            <a:schemeClr val="accent2">
              <a:alpha val="70000"/>
            </a:schemeClr>
          </a:solidFill>
        </p:spPr>
        <p:txBody>
          <a:bodyPr vert="horz" lIns="108000" tIns="252000" rIns="0" bIns="0" rtlCol="0" anchor="t" anchorCtr="0">
            <a:noAutofit/>
          </a:bodyPr>
          <a:lstStyle>
            <a:lvl1pPr>
              <a:defRPr lang="de-DE" sz="20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8775" y="2932114"/>
            <a:ext cx="8421689" cy="1026317"/>
          </a:xfrm>
          <a:noFill/>
        </p:spPr>
        <p:txBody>
          <a:bodyPr lIns="108000" t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Presentationtitle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 to maximum 2 lines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3958431"/>
            <a:ext cx="8421687" cy="840025"/>
          </a:xfrm>
        </p:spPr>
        <p:txBody>
          <a:bodyPr rIns="10800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</a:t>
            </a:r>
            <a:br>
              <a:rPr lang="en-US" dirty="0" smtClean="0"/>
            </a:br>
            <a:r>
              <a:rPr lang="en-US" dirty="0" smtClean="0"/>
              <a:t>Job Description</a:t>
            </a:r>
            <a:br>
              <a:rPr lang="en-US" dirty="0" smtClean="0"/>
            </a:br>
            <a:r>
              <a:rPr lang="en-US" dirty="0" smtClean="0"/>
              <a:t>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8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 _ Small Tex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gray">
          <a:xfrm>
            <a:off x="7128284" y="203047"/>
            <a:ext cx="2015716" cy="118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07505" y="1"/>
            <a:ext cx="7380820" cy="1167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1"/>
          <p:cNvGrpSpPr>
            <a:grpSpLocks noChangeAspect="1"/>
          </p:cNvGrpSpPr>
          <p:nvPr userDrawn="1"/>
        </p:nvGrpSpPr>
        <p:grpSpPr bwMode="gray">
          <a:xfrm>
            <a:off x="7632340" y="203047"/>
            <a:ext cx="1368153" cy="781408"/>
            <a:chOff x="2109" y="940"/>
            <a:chExt cx="991" cy="566"/>
          </a:xfrm>
        </p:grpSpPr>
        <p:sp>
          <p:nvSpPr>
            <p:cNvPr id="11" name="AutoShape 10"/>
            <p:cNvSpPr>
              <a:spLocks noChangeAspect="1" noChangeArrowheads="1" noTextEdit="1"/>
            </p:cNvSpPr>
            <p:nvPr/>
          </p:nvSpPr>
          <p:spPr bwMode="gray">
            <a:xfrm>
              <a:off x="2109" y="940"/>
              <a:ext cx="9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Picture 1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5"/>
            <a:stretch/>
          </p:blipFill>
          <p:spPr bwMode="gray">
            <a:xfrm>
              <a:off x="2109" y="940"/>
              <a:ext cx="99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 userDrawn="1"/>
        </p:nvSpPr>
        <p:spPr bwMode="gray">
          <a:xfrm>
            <a:off x="179388" y="3604262"/>
            <a:ext cx="8601075" cy="13804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58775" y="1058863"/>
            <a:ext cx="8605838" cy="3744914"/>
          </a:xfrm>
          <a:noFill/>
          <a:ln>
            <a:noFill/>
          </a:ln>
        </p:spPr>
        <p:txBody>
          <a:bodyPr anchor="ctr"/>
          <a:lstStyle>
            <a:lvl1pPr algn="ctr">
              <a:defRPr i="1"/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3604260"/>
            <a:ext cx="8601073" cy="1380489"/>
          </a:xfrm>
          <a:solidFill>
            <a:schemeClr val="accent2">
              <a:alpha val="70000"/>
            </a:schemeClr>
          </a:solidFill>
        </p:spPr>
        <p:txBody>
          <a:bodyPr vert="horz" lIns="108000" tIns="252000" rIns="0" bIns="0" rtlCol="0" anchor="t" anchorCtr="0">
            <a:noAutofit/>
          </a:bodyPr>
          <a:lstStyle>
            <a:lvl1pPr>
              <a:defRPr lang="de-DE" sz="20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8775" y="3604261"/>
            <a:ext cx="8421689" cy="1199516"/>
          </a:xfrm>
          <a:noFill/>
        </p:spPr>
        <p:txBody>
          <a:bodyPr lIns="108000" t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Presentationtitle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 to maximum</a:t>
            </a:r>
            <a:br>
              <a:rPr lang="en-US" dirty="0" smtClean="0"/>
            </a:br>
            <a:r>
              <a:rPr lang="en-US" dirty="0" smtClean="0"/>
              <a:t>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57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1239838"/>
            <a:ext cx="6877050" cy="3563938"/>
          </a:xfrm>
          <a:noFill/>
        </p:spPr>
        <p:txBody>
          <a:bodyPr lIns="0" tIns="0" rIns="0" bIns="0"/>
          <a:lstStyle>
            <a:lvl1pPr marL="358775" indent="-3587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2pPr>
            <a:lvl3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3pPr>
            <a:lvl4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4pPr>
            <a:lvl5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5pPr>
            <a:lvl6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6pPr>
            <a:lvl7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</a:defRPr>
            </a:lvl7pPr>
            <a:lvl8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cap="none" baseline="0">
                <a:solidFill>
                  <a:schemeClr val="tx1"/>
                </a:solidFill>
              </a:defRPr>
            </a:lvl8pPr>
            <a:lvl9pPr marL="630000" indent="-2700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9488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gray"/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Introduction to Proteins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6275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>
            <a:lvl1pPr marL="180000" indent="-180000">
              <a:buClr>
                <a:schemeClr val="accent1"/>
              </a:buClr>
              <a:buFont typeface="Arial" panose="020B0604020202020204" pitchFamily="34" charset="0"/>
              <a:buChar char="■"/>
              <a:defRPr baseline="0"/>
            </a:lvl1pPr>
            <a:lvl2pPr marL="360000" indent="-180975">
              <a:buFont typeface="Arial" panose="020B0604020202020204" pitchFamily="34" charset="0"/>
              <a:buChar char="□"/>
              <a:defRPr/>
            </a:lvl2pPr>
            <a:lvl3pPr marL="540000" indent="-180000">
              <a:buFont typeface="Arial" panose="020B0604020202020204" pitchFamily="34" charset="0"/>
              <a:buChar char="–"/>
              <a:defRPr/>
            </a:lvl3pPr>
            <a:lvl4pPr marL="270000" indent="-270000">
              <a:buFont typeface="+mj-lt"/>
              <a:buAutoNum type="arabicPeriod"/>
              <a:defRPr/>
            </a:lvl4pPr>
            <a:lvl5pPr marL="540000" indent="-270000">
              <a:buFont typeface="+mj-lt"/>
              <a:buAutoNum type="alphaLcParenR"/>
              <a:defRPr/>
            </a:lvl5pPr>
            <a:lvl6pPr marL="0" indent="0">
              <a:spcBef>
                <a:spcPts val="400"/>
              </a:spcBef>
              <a:spcAft>
                <a:spcPts val="400"/>
              </a:spcAft>
              <a:buNone/>
              <a:defRPr sz="1600" cap="all" baseline="0">
                <a:solidFill>
                  <a:schemeClr val="accent1"/>
                </a:solidFill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07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1239837"/>
            <a:ext cx="3349625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3886201" y="1239837"/>
            <a:ext cx="3349625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185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358776" y="1239837"/>
            <a:ext cx="1584325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2124076" y="1239837"/>
            <a:ext cx="1585913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 bwMode="gray">
          <a:xfrm>
            <a:off x="3886985" y="1239837"/>
            <a:ext cx="1585913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/>
          </p:nvPr>
        </p:nvSpPr>
        <p:spPr bwMode="gray">
          <a:xfrm>
            <a:off x="5649913" y="1239837"/>
            <a:ext cx="1585913" cy="35639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66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050"/>
          <p:cNvSpPr/>
          <p:nvPr userDrawn="1"/>
        </p:nvSpPr>
        <p:spPr bwMode="gray">
          <a:xfrm>
            <a:off x="177170" y="1"/>
            <a:ext cx="7238834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8776" y="108001"/>
            <a:ext cx="6877051" cy="927588"/>
          </a:xfrm>
          <a:prstGeom prst="rect">
            <a:avLst/>
          </a:prstGeom>
        </p:spPr>
        <p:txBody>
          <a:bodyPr vert="horz" lIns="0" tIns="0" rIns="0" bIns="180000" rtlCol="0" anchor="b" anchorCtr="0">
            <a:noAutofit/>
          </a:bodyPr>
          <a:lstStyle/>
          <a:p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title</a:t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maximum</a:t>
            </a:r>
            <a:r>
              <a:rPr lang="de-DE" dirty="0" smtClean="0"/>
              <a:t> 2 </a:t>
            </a:r>
            <a:r>
              <a:rPr lang="de-DE" dirty="0" err="1" smtClean="0"/>
              <a:t>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8776" y="1239837"/>
            <a:ext cx="6877051" cy="3563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416801" y="4155928"/>
            <a:ext cx="1547813" cy="467268"/>
          </a:xfrm>
          <a:prstGeom prst="rect">
            <a:avLst/>
          </a:prstGeom>
        </p:spPr>
        <p:txBody>
          <a:bodyPr vert="horz" lIns="108000" tIns="0" rIns="0" bIns="0" rtlCol="0" anchor="t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Tamara Slosarek &amp; Jan Ladleif, 02.02.2016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416801" y="3562453"/>
            <a:ext cx="1547813" cy="521465"/>
          </a:xfrm>
          <a:prstGeom prst="rect">
            <a:avLst/>
          </a:prstGeom>
        </p:spPr>
        <p:txBody>
          <a:bodyPr vert="horz" lIns="108000" tIns="0" rIns="0" bIns="0" rtlCol="0" anchor="b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Introduction to Proteins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416801" y="4623195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Chart </a:t>
            </a:r>
            <a:fld id="{91D913BA-B0D8-4B51-9328-DFAA0B370309}" type="slidenum">
              <a:rPr lang="en-US" b="1" smtClean="0"/>
              <a:pPr/>
              <a:t>‹#›</a:t>
            </a:fld>
            <a:endParaRPr lang="en-US" b="1" dirty="0"/>
          </a:p>
        </p:txBody>
      </p:sp>
      <p:grpSp>
        <p:nvGrpSpPr>
          <p:cNvPr id="23" name="Group 22"/>
          <p:cNvGrpSpPr/>
          <p:nvPr userDrawn="1"/>
        </p:nvGrpSpPr>
        <p:grpSpPr bwMode="gray">
          <a:xfrm>
            <a:off x="-101695" y="1055849"/>
            <a:ext cx="99454" cy="3924294"/>
            <a:chOff x="-101696" y="1055849"/>
            <a:chExt cx="99454" cy="3924294"/>
          </a:xfrm>
        </p:grpSpPr>
        <p:cxnSp>
          <p:nvCxnSpPr>
            <p:cNvPr id="22" name="Straight Connector 21"/>
            <p:cNvCxnSpPr/>
            <p:nvPr userDrawn="1"/>
          </p:nvCxnSpPr>
          <p:spPr bwMode="gray">
            <a:xfrm>
              <a:off x="-101696" y="1055849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gray">
            <a:xfrm>
              <a:off x="-101696" y="1236027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gray">
            <a:xfrm>
              <a:off x="-101696" y="29283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gray">
            <a:xfrm>
              <a:off x="-101696" y="310848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gray">
            <a:xfrm>
              <a:off x="-74242" y="4799965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gray">
            <a:xfrm>
              <a:off x="-74242" y="498014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 userDrawn="1"/>
        </p:nvGrpSpPr>
        <p:grpSpPr bwMode="gray">
          <a:xfrm>
            <a:off x="9156605" y="1055849"/>
            <a:ext cx="99454" cy="3924294"/>
            <a:chOff x="-101696" y="1055849"/>
            <a:chExt cx="99454" cy="3924294"/>
          </a:xfrm>
        </p:grpSpPr>
        <p:cxnSp>
          <p:nvCxnSpPr>
            <p:cNvPr id="31" name="Straight Connector 30"/>
            <p:cNvCxnSpPr/>
            <p:nvPr userDrawn="1"/>
          </p:nvCxnSpPr>
          <p:spPr bwMode="gray">
            <a:xfrm>
              <a:off x="-101696" y="1055849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gray">
            <a:xfrm>
              <a:off x="-101696" y="1236027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gray">
            <a:xfrm>
              <a:off x="-101696" y="29283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gray">
            <a:xfrm>
              <a:off x="-101696" y="310848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gray">
            <a:xfrm>
              <a:off x="-74242" y="4799965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gray">
            <a:xfrm>
              <a:off x="-74242" y="498014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 userDrawn="1"/>
        </p:nvGrpSpPr>
        <p:grpSpPr bwMode="gray">
          <a:xfrm rot="5400000">
            <a:off x="4520765" y="-4456716"/>
            <a:ext cx="99454" cy="8786645"/>
            <a:chOff x="-101696" y="-3806503"/>
            <a:chExt cx="99454" cy="8786646"/>
          </a:xfrm>
        </p:grpSpPr>
        <p:cxnSp>
          <p:nvCxnSpPr>
            <p:cNvPr id="38" name="Straight Connector 37"/>
            <p:cNvCxnSpPr/>
            <p:nvPr userDrawn="1"/>
          </p:nvCxnSpPr>
          <p:spPr bwMode="gray">
            <a:xfrm>
              <a:off x="-101696" y="127143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 bwMode="gray">
            <a:xfrm>
              <a:off x="-101696" y="1451609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 bwMode="gray">
            <a:xfrm>
              <a:off x="-101696" y="3033236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 bwMode="gray">
            <a:xfrm>
              <a:off x="-101696" y="3213414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 bwMode="gray">
            <a:xfrm>
              <a:off x="-74242" y="4799965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gray">
            <a:xfrm>
              <a:off x="-74242" y="498014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gray">
            <a:xfrm>
              <a:off x="-101696" y="-494980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gray">
            <a:xfrm>
              <a:off x="-101696" y="-3148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gray">
            <a:xfrm>
              <a:off x="-101696" y="-225869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 bwMode="gray">
            <a:xfrm>
              <a:off x="-101696" y="-207851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 bwMode="gray">
            <a:xfrm>
              <a:off x="-101696" y="-38065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 userDrawn="1"/>
        </p:nvGrpSpPr>
        <p:grpSpPr bwMode="gray">
          <a:xfrm rot="5400000">
            <a:off x="4520765" y="826438"/>
            <a:ext cx="99454" cy="8786645"/>
            <a:chOff x="-101696" y="-3806503"/>
            <a:chExt cx="99454" cy="8786646"/>
          </a:xfrm>
        </p:grpSpPr>
        <p:cxnSp>
          <p:nvCxnSpPr>
            <p:cNvPr id="50" name="Straight Connector 49"/>
            <p:cNvCxnSpPr/>
            <p:nvPr userDrawn="1"/>
          </p:nvCxnSpPr>
          <p:spPr bwMode="gray">
            <a:xfrm>
              <a:off x="-101696" y="127143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 bwMode="gray">
            <a:xfrm>
              <a:off x="-101696" y="1451609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 bwMode="gray">
            <a:xfrm>
              <a:off x="-101696" y="3033236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 bwMode="gray">
            <a:xfrm>
              <a:off x="-101696" y="3213414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 bwMode="gray">
            <a:xfrm>
              <a:off x="-74242" y="4799965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 bwMode="gray">
            <a:xfrm>
              <a:off x="-74242" y="498014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 bwMode="gray">
            <a:xfrm>
              <a:off x="-101696" y="-494980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 bwMode="gray">
            <a:xfrm>
              <a:off x="-101696" y="-3148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 bwMode="gray">
            <a:xfrm>
              <a:off x="-101696" y="-2258691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 bwMode="gray">
            <a:xfrm>
              <a:off x="-101696" y="-207851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 bwMode="gray">
            <a:xfrm>
              <a:off x="-101696" y="-3806503"/>
              <a:ext cx="7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9" name="Rectangle 2048"/>
          <p:cNvSpPr/>
          <p:nvPr userDrawn="1"/>
        </p:nvSpPr>
        <p:spPr bwMode="gray">
          <a:xfrm>
            <a:off x="7308304" y="2391730"/>
            <a:ext cx="1440160" cy="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 bwMode="gray">
          <a:xfrm>
            <a:off x="177170" y="1031579"/>
            <a:ext cx="7238834" cy="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11"/>
          <p:cNvGrpSpPr>
            <a:grpSpLocks noChangeAspect="1"/>
          </p:cNvGrpSpPr>
          <p:nvPr userDrawn="1"/>
        </p:nvGrpSpPr>
        <p:grpSpPr bwMode="gray">
          <a:xfrm>
            <a:off x="7632340" y="203047"/>
            <a:ext cx="1368153" cy="781408"/>
            <a:chOff x="2109" y="940"/>
            <a:chExt cx="991" cy="566"/>
          </a:xfrm>
        </p:grpSpPr>
        <p:sp>
          <p:nvSpPr>
            <p:cNvPr id="62" name="AutoShape 10"/>
            <p:cNvSpPr>
              <a:spLocks noChangeAspect="1" noChangeArrowheads="1" noTextEdit="1"/>
            </p:cNvSpPr>
            <p:nvPr/>
          </p:nvSpPr>
          <p:spPr bwMode="gray">
            <a:xfrm>
              <a:off x="2109" y="940"/>
              <a:ext cx="9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3" name="Picture 12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5"/>
            <a:stretch/>
          </p:blipFill>
          <p:spPr bwMode="gray">
            <a:xfrm>
              <a:off x="2109" y="940"/>
              <a:ext cx="99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Rectangle 2048"/>
          <p:cNvSpPr/>
          <p:nvPr userDrawn="1"/>
        </p:nvSpPr>
        <p:spPr bwMode="gray">
          <a:xfrm>
            <a:off x="7596336" y="866274"/>
            <a:ext cx="1440160" cy="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62" r:id="rId5"/>
    <p:sldLayoutId id="2147483650" r:id="rId6"/>
    <p:sldLayoutId id="2147483664" r:id="rId7"/>
    <p:sldLayoutId id="2147483652" r:id="rId8"/>
    <p:sldLayoutId id="2147483653" r:id="rId9"/>
    <p:sldLayoutId id="2147483660" r:id="rId10"/>
    <p:sldLayoutId id="2147483654" r:id="rId11"/>
    <p:sldLayoutId id="2147483655" r:id="rId12"/>
    <p:sldLayoutId id="2147483656" r:id="rId13"/>
    <p:sldLayoutId id="2147483657" r:id="rId14"/>
    <p:sldLayoutId id="2147483663" r:id="rId15"/>
    <p:sldLayoutId id="2147483665" r:id="rId16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■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□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+mj-lt"/>
        <a:buAutoNum type="alphaLcParenR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90000"/>
        <a:buFont typeface="Arial" panose="020B0604020202020204" pitchFamily="34" charset="0"/>
        <a:buNone/>
        <a:defRPr sz="1600" kern="1200" cap="all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0" kern="1200" cap="all" baseline="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0" kern="1200" cap="all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customXml" Target="../ink/ink4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customXml" Target="../ink/ink10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customXml" Target="../ink/ink13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customXml" Target="../ink/ink15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NUL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17" Type="http://schemas.openxmlformats.org/officeDocument/2006/relationships/customXml" Target="../ink/ink36.xml"/><Relationship Id="rId63" Type="http://schemas.openxmlformats.org/officeDocument/2006/relationships/image" Target="NULL"/><Relationship Id="rId68" Type="http://schemas.openxmlformats.org/officeDocument/2006/relationships/customXml" Target="../ink/ink27.xml"/><Relationship Id="rId76" Type="http://schemas.openxmlformats.org/officeDocument/2006/relationships/customXml" Target="../ink/ink31.xml"/><Relationship Id="rId120" Type="http://schemas.openxmlformats.org/officeDocument/2006/relationships/image" Target="NULL"/><Relationship Id="rId125" Type="http://schemas.openxmlformats.org/officeDocument/2006/relationships/customXml" Target="../ink/ink41.xml"/><Relationship Id="rId133" Type="http://schemas.openxmlformats.org/officeDocument/2006/relationships/image" Target="../media/image54.png"/><Relationship Id="rId7" Type="http://schemas.openxmlformats.org/officeDocument/2006/relationships/customXml" Target="../ink/ink19.xml"/><Relationship Id="rId12" Type="http://schemas.openxmlformats.org/officeDocument/2006/relationships/image" Target="NULL"/><Relationship Id="rId17" Type="http://schemas.openxmlformats.org/officeDocument/2006/relationships/customXml" Target="../ink/ink24.xml"/><Relationship Id="rId67" Type="http://schemas.openxmlformats.org/officeDocument/2006/relationships/image" Target="NULL"/><Relationship Id="rId71" Type="http://schemas.openxmlformats.org/officeDocument/2006/relationships/image" Target="NULL"/><Relationship Id="rId116" Type="http://schemas.openxmlformats.org/officeDocument/2006/relationships/customXml" Target="../ink/ink35.xml"/><Relationship Id="rId124" Type="http://schemas.openxmlformats.org/officeDocument/2006/relationships/image" Target="NULL"/><Relationship Id="rId129" Type="http://schemas.openxmlformats.org/officeDocument/2006/relationships/customXml" Target="../ink/ink45.xml"/><Relationship Id="rId2" Type="http://schemas.openxmlformats.org/officeDocument/2006/relationships/notesSlide" Target="../notesSlides/notesSlide64.xml"/><Relationship Id="rId16" Type="http://schemas.openxmlformats.org/officeDocument/2006/relationships/image" Target="NULL"/><Relationship Id="rId70" Type="http://schemas.openxmlformats.org/officeDocument/2006/relationships/customXml" Target="../ink/ink28.xml"/><Relationship Id="rId75" Type="http://schemas.openxmlformats.org/officeDocument/2006/relationships/image" Target="NULL"/><Relationship Id="rId20" Type="http://schemas.openxmlformats.org/officeDocument/2006/relationships/image" Target="NULL"/><Relationship Id="rId132" Type="http://schemas.openxmlformats.org/officeDocument/2006/relationships/customXml" Target="../ink/ink47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11" Type="http://schemas.openxmlformats.org/officeDocument/2006/relationships/customXml" Target="../ink/ink21.xml"/><Relationship Id="rId66" Type="http://schemas.openxmlformats.org/officeDocument/2006/relationships/customXml" Target="../ink/ink26.xml"/><Relationship Id="rId74" Type="http://schemas.openxmlformats.org/officeDocument/2006/relationships/customXml" Target="../ink/ink30.xml"/><Relationship Id="rId79" Type="http://schemas.openxmlformats.org/officeDocument/2006/relationships/image" Target="NULL"/><Relationship Id="rId115" Type="http://schemas.openxmlformats.org/officeDocument/2006/relationships/image" Target="NULL"/><Relationship Id="rId123" Type="http://schemas.openxmlformats.org/officeDocument/2006/relationships/customXml" Target="../ink/ink40.xml"/><Relationship Id="rId128" Type="http://schemas.openxmlformats.org/officeDocument/2006/relationships/customXml" Target="../ink/ink44.xml"/><Relationship Id="rId131" Type="http://schemas.openxmlformats.org/officeDocument/2006/relationships/customXml" Target="../ink/ink46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82" Type="http://schemas.openxmlformats.org/officeDocument/2006/relationships/customXml" Target="../ink/ink34.xml"/><Relationship Id="rId119" Type="http://schemas.openxmlformats.org/officeDocument/2006/relationships/customXml" Target="../ink/ink37.xml"/><Relationship Id="rId127" Type="http://schemas.openxmlformats.org/officeDocument/2006/relationships/customXml" Target="../ink/ink43.xml"/><Relationship Id="rId10" Type="http://schemas.openxmlformats.org/officeDocument/2006/relationships/image" Target="NUL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32.xml"/><Relationship Id="rId81" Type="http://schemas.openxmlformats.org/officeDocument/2006/relationships/image" Target="NULL"/><Relationship Id="rId122" Type="http://schemas.openxmlformats.org/officeDocument/2006/relationships/customXml" Target="../ink/ink39.xml"/><Relationship Id="rId13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20.xml"/><Relationship Id="rId14" Type="http://schemas.openxmlformats.org/officeDocument/2006/relationships/image" Target="NULL"/><Relationship Id="rId64" Type="http://schemas.openxmlformats.org/officeDocument/2006/relationships/customXml" Target="../ink/ink25.xml"/><Relationship Id="rId69" Type="http://schemas.openxmlformats.org/officeDocument/2006/relationships/image" Target="NULL"/><Relationship Id="rId77" Type="http://schemas.openxmlformats.org/officeDocument/2006/relationships/image" Target="NULL"/><Relationship Id="rId118" Type="http://schemas.openxmlformats.org/officeDocument/2006/relationships/image" Target="NULL"/><Relationship Id="rId126" Type="http://schemas.openxmlformats.org/officeDocument/2006/relationships/customXml" Target="../ink/ink42.xml"/><Relationship Id="rId22" Type="http://schemas.openxmlformats.org/officeDocument/2006/relationships/image" Target="NULL"/><Relationship Id="rId8" Type="http://schemas.openxmlformats.org/officeDocument/2006/relationships/image" Target="NULL"/><Relationship Id="rId72" Type="http://schemas.openxmlformats.org/officeDocument/2006/relationships/customXml" Target="../ink/ink29.xml"/><Relationship Id="rId80" Type="http://schemas.openxmlformats.org/officeDocument/2006/relationships/customXml" Target="../ink/ink33.xml"/><Relationship Id="rId121" Type="http://schemas.openxmlformats.org/officeDocument/2006/relationships/customXml" Target="../ink/ink38.xml"/><Relationship Id="rId3" Type="http://schemas.openxmlformats.org/officeDocument/2006/relationships/customXml" Target="../ink/ink17.xml"/></Relationships>
</file>

<file path=ppt/slides/_rels/slide68.xml.rels><?xml version="1.0" encoding="UTF-8" standalone="yes"?>
<Relationships xmlns="http://schemas.openxmlformats.org/package/2006/relationships"><Relationship Id="rId150" Type="http://schemas.openxmlformats.org/officeDocument/2006/relationships/customXml" Target="../ink/ink58.xml"/><Relationship Id="rId155" Type="http://schemas.openxmlformats.org/officeDocument/2006/relationships/image" Target="NULL"/><Relationship Id="rId3" Type="http://schemas.openxmlformats.org/officeDocument/2006/relationships/customXml" Target="../ink/ink48.xml"/><Relationship Id="rId125" Type="http://schemas.openxmlformats.org/officeDocument/2006/relationships/customXml" Target="../ink/ink52.xml"/><Relationship Id="rId133" Type="http://schemas.openxmlformats.org/officeDocument/2006/relationships/customXml" Target="../ink/ink54.xml"/><Relationship Id="rId146" Type="http://schemas.openxmlformats.org/officeDocument/2006/relationships/image" Target="NULL"/><Relationship Id="rId154" Type="http://schemas.openxmlformats.org/officeDocument/2006/relationships/customXml" Target="../ink/ink60.xml"/><Relationship Id="rId159" Type="http://schemas.openxmlformats.org/officeDocument/2006/relationships/image" Target="NULL"/><Relationship Id="rId17" Type="http://schemas.openxmlformats.org/officeDocument/2006/relationships/customXml" Target="../ink/ink50.xml"/><Relationship Id="rId124" Type="http://schemas.openxmlformats.org/officeDocument/2006/relationships/image" Target="NULL"/><Relationship Id="rId137" Type="http://schemas.openxmlformats.org/officeDocument/2006/relationships/customXml" Target="../ink/ink56.xml"/><Relationship Id="rId158" Type="http://schemas.openxmlformats.org/officeDocument/2006/relationships/customXml" Target="../ink/ink62.xml"/><Relationship Id="rId2" Type="http://schemas.openxmlformats.org/officeDocument/2006/relationships/notesSlide" Target="../notesSlides/notesSlide65.xml"/><Relationship Id="rId16" Type="http://schemas.openxmlformats.org/officeDocument/2006/relationships/image" Target="NULL"/><Relationship Id="rId132" Type="http://schemas.openxmlformats.org/officeDocument/2006/relationships/image" Target="NULL"/><Relationship Id="rId153" Type="http://schemas.openxmlformats.org/officeDocument/2006/relationships/image" Target="NULL"/><Relationship Id="rId161" Type="http://schemas.openxmlformats.org/officeDocument/2006/relationships/customXml" Target="../ink/ink64.xml"/><Relationship Id="rId1" Type="http://schemas.openxmlformats.org/officeDocument/2006/relationships/slideLayout" Target="../slideLayouts/slideLayout5.xml"/><Relationship Id="rId123" Type="http://schemas.openxmlformats.org/officeDocument/2006/relationships/customXml" Target="../ink/ink51.xml"/><Relationship Id="rId131" Type="http://schemas.openxmlformats.org/officeDocument/2006/relationships/customXml" Target="../ink/ink53.xml"/><Relationship Id="rId136" Type="http://schemas.openxmlformats.org/officeDocument/2006/relationships/image" Target="NULL"/><Relationship Id="rId149" Type="http://schemas.openxmlformats.org/officeDocument/2006/relationships/image" Target="../media/image55.jpeg"/><Relationship Id="rId157" Type="http://schemas.openxmlformats.org/officeDocument/2006/relationships/image" Target="NULL"/><Relationship Id="rId5" Type="http://schemas.openxmlformats.org/officeDocument/2006/relationships/customXml" Target="../ink/ink49.xml"/><Relationship Id="rId152" Type="http://schemas.openxmlformats.org/officeDocument/2006/relationships/customXml" Target="../ink/ink59.xml"/><Relationship Id="rId160" Type="http://schemas.openxmlformats.org/officeDocument/2006/relationships/customXml" Target="../ink/ink63.xml"/><Relationship Id="rId122" Type="http://schemas.openxmlformats.org/officeDocument/2006/relationships/image" Target="NULL"/><Relationship Id="rId130" Type="http://schemas.openxmlformats.org/officeDocument/2006/relationships/image" Target="NULL"/><Relationship Id="rId135" Type="http://schemas.openxmlformats.org/officeDocument/2006/relationships/customXml" Target="../ink/ink55.xml"/><Relationship Id="rId148" Type="http://schemas.openxmlformats.org/officeDocument/2006/relationships/image" Target="NULL"/><Relationship Id="rId151" Type="http://schemas.openxmlformats.org/officeDocument/2006/relationships/image" Target="NULL"/><Relationship Id="rId156" Type="http://schemas.openxmlformats.org/officeDocument/2006/relationships/customXml" Target="../ink/ink61.xml"/><Relationship Id="rId4" Type="http://schemas.openxmlformats.org/officeDocument/2006/relationships/image" Target="NULL"/><Relationship Id="rId134" Type="http://schemas.openxmlformats.org/officeDocument/2006/relationships/image" Target="NULL"/><Relationship Id="rId147" Type="http://schemas.openxmlformats.org/officeDocument/2006/relationships/customXml" Target="../ink/ink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.xml"/><Relationship Id="rId5" Type="http://schemas.openxmlformats.org/officeDocument/2006/relationships/image" Target="NULL"/><Relationship Id="rId4" Type="http://schemas.openxmlformats.org/officeDocument/2006/relationships/customXml" Target="../ink/ink6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42518" y="1052806"/>
            <a:ext cx="8621970" cy="37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 tIns="0">
            <a:noAutofit/>
          </a:bodyPr>
          <a:lstStyle/>
          <a:p>
            <a:r>
              <a:rPr lang="de-DE" i="1" dirty="0" smtClean="0"/>
              <a:t>Ab Initio </a:t>
            </a:r>
            <a:r>
              <a:rPr lang="de-DE" dirty="0" smtClean="0"/>
              <a:t>Protein Structure Prediction</a:t>
            </a:r>
            <a:br>
              <a:rPr lang="de-DE" dirty="0" smtClean="0"/>
            </a:br>
            <a:r>
              <a:rPr lang="de-DE" sz="1800" b="1" dirty="0" smtClean="0"/>
              <a:t>The Folding Problem</a:t>
            </a:r>
            <a:endParaRPr lang="en-US" sz="1800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Tamara Slosarek &amp; Jan Ladleif</a:t>
            </a:r>
          </a:p>
          <a:p>
            <a:r>
              <a:rPr lang="de-DE" b="1" dirty="0" smtClean="0"/>
              <a:t>Trends in Bioinformatics</a:t>
            </a:r>
          </a:p>
          <a:p>
            <a:r>
              <a:rPr lang="de-DE" dirty="0" smtClean="0"/>
              <a:t>02.02.2016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2100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 tIns="0">
            <a:noAutofit/>
          </a:bodyPr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smtClean="0"/>
              <a:t> Proteins</a:t>
            </a:r>
            <a:endParaRPr lang="en-US" dirty="0"/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b="1" i="0" dirty="0" smtClean="0"/>
              <a:t>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2158456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itle 6156"/>
          <p:cNvSpPr>
            <a:spLocks noGrp="1"/>
          </p:cNvSpPr>
          <p:nvPr>
            <p:ph type="title"/>
          </p:nvPr>
        </p:nvSpPr>
        <p:spPr>
          <a:xfrm>
            <a:off x="358776" y="108001"/>
            <a:ext cx="6877051" cy="927588"/>
          </a:xfrm>
        </p:spPr>
        <p:txBody>
          <a:bodyPr/>
          <a:lstStyle/>
          <a:p>
            <a:r>
              <a:rPr lang="en-US" sz="1600" dirty="0"/>
              <a:t>Overview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Protein Structure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37" y="1321246"/>
            <a:ext cx="4736883" cy="330194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gray">
          <a:xfrm>
            <a:off x="899592" y="39108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Primary </a:t>
            </a:r>
            <a:r>
              <a:rPr lang="de-DE" sz="1200" dirty="0" err="1" smtClean="0">
                <a:solidFill>
                  <a:schemeClr val="accent1"/>
                </a:solidFill>
              </a:rPr>
              <a:t>Structure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1"/>
                </a:solidFill>
              </a:rPr>
              <a:t>Amino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Acid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Sequence</a:t>
            </a:r>
            <a:endParaRPr lang="de-DE" sz="1050" dirty="0" smtClean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 bwMode="gray">
          <a:xfrm>
            <a:off x="3985338" y="214526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4"/>
                </a:solidFill>
              </a:rPr>
              <a:t>Secondary</a:t>
            </a:r>
            <a:r>
              <a:rPr lang="de-DE" sz="1200" dirty="0" smtClean="0">
                <a:solidFill>
                  <a:schemeClr val="accent4"/>
                </a:solidFill>
              </a:rPr>
              <a:t> </a:t>
            </a:r>
            <a:r>
              <a:rPr lang="de-DE" sz="1200" dirty="0" err="1" smtClean="0">
                <a:solidFill>
                  <a:schemeClr val="accent4"/>
                </a:solidFill>
              </a:rPr>
              <a:t>Structure</a:t>
            </a:r>
            <a:endParaRPr lang="de-DE" sz="1200" dirty="0" smtClean="0">
              <a:solidFill>
                <a:schemeClr val="accent4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smtClean="0">
                <a:solidFill>
                  <a:schemeClr val="accent4"/>
                </a:solidFill>
              </a:rPr>
              <a:t>Regular Sub-</a:t>
            </a:r>
            <a:r>
              <a:rPr lang="de-DE" sz="1050" dirty="0" err="1" smtClean="0">
                <a:solidFill>
                  <a:schemeClr val="accent4"/>
                </a:solidFill>
              </a:rPr>
              <a:t>Structures</a:t>
            </a:r>
            <a:endParaRPr lang="de-DE" sz="1050" dirty="0" smtClean="0">
              <a:solidFill>
                <a:schemeClr val="accent4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6408457" y="27877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3"/>
                </a:solidFill>
              </a:rPr>
              <a:t>Tertiary</a:t>
            </a:r>
            <a:r>
              <a:rPr lang="de-DE" sz="1200" dirty="0" smtClean="0">
                <a:solidFill>
                  <a:schemeClr val="accent3"/>
                </a:solidFill>
              </a:rPr>
              <a:t> </a:t>
            </a:r>
            <a:r>
              <a:rPr lang="de-DE" sz="1200" dirty="0" err="1" smtClean="0">
                <a:solidFill>
                  <a:schemeClr val="accent3"/>
                </a:solidFill>
              </a:rPr>
              <a:t>Structure</a:t>
            </a:r>
            <a:endParaRPr lang="de-DE" sz="1200" dirty="0" smtClean="0">
              <a:solidFill>
                <a:schemeClr val="accent3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3"/>
                </a:solidFill>
              </a:rPr>
              <a:t>Three</a:t>
            </a:r>
            <a:r>
              <a:rPr lang="de-DE" sz="1050" dirty="0" smtClean="0">
                <a:solidFill>
                  <a:schemeClr val="accent3"/>
                </a:solidFill>
              </a:rPr>
              <a:t> Dimensional </a:t>
            </a:r>
            <a:r>
              <a:rPr lang="de-DE" sz="1050" dirty="0" err="1" smtClean="0">
                <a:solidFill>
                  <a:schemeClr val="accent3"/>
                </a:solidFill>
              </a:rPr>
              <a:t>Structures</a:t>
            </a:r>
            <a:endParaRPr lang="de-DE" sz="1050" dirty="0" smtClean="0">
              <a:solidFill>
                <a:schemeClr val="accent3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425746" y="1859609"/>
            <a:ext cx="5674646" cy="2872381"/>
            <a:chOff x="2425746" y="1859609"/>
            <a:chExt cx="5674646" cy="2872381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425746" y="2382014"/>
              <a:ext cx="3575816" cy="2349976"/>
              <a:chOff x="2652368" y="2382014"/>
              <a:chExt cx="3575816" cy="2349976"/>
            </a:xfrm>
          </p:grpSpPr>
          <p:sp>
            <p:nvSpPr>
              <p:cNvPr id="9" name="Rechteck 8"/>
              <p:cNvSpPr/>
              <p:nvPr/>
            </p:nvSpPr>
            <p:spPr bwMode="gray">
              <a:xfrm>
                <a:off x="2652368" y="2427734"/>
                <a:ext cx="3575816" cy="2304256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 bwMode="gray">
              <a:xfrm>
                <a:off x="3347865" y="2382014"/>
                <a:ext cx="2817877" cy="45720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3643581" y="1859609"/>
              <a:ext cx="1786841" cy="522406"/>
              <a:chOff x="2652368" y="2382014"/>
              <a:chExt cx="3575816" cy="1668513"/>
            </a:xfrm>
          </p:grpSpPr>
          <p:sp>
            <p:nvSpPr>
              <p:cNvPr id="21" name="Rechteck 20"/>
              <p:cNvSpPr/>
              <p:nvPr/>
            </p:nvSpPr>
            <p:spPr bwMode="gray">
              <a:xfrm>
                <a:off x="2652368" y="2427738"/>
                <a:ext cx="3575816" cy="1622789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 bwMode="gray">
              <a:xfrm>
                <a:off x="3347865" y="2382014"/>
                <a:ext cx="2817877" cy="45720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6001562" y="2641175"/>
              <a:ext cx="2098830" cy="735770"/>
              <a:chOff x="2909275" y="2382014"/>
              <a:chExt cx="3318909" cy="2349976"/>
            </a:xfrm>
          </p:grpSpPr>
          <p:sp>
            <p:nvSpPr>
              <p:cNvPr id="24" name="Rechteck 23"/>
              <p:cNvSpPr/>
              <p:nvPr/>
            </p:nvSpPr>
            <p:spPr bwMode="gray">
              <a:xfrm>
                <a:off x="2909275" y="2427735"/>
                <a:ext cx="3318909" cy="230425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hteck 24"/>
              <p:cNvSpPr/>
              <p:nvPr/>
            </p:nvSpPr>
            <p:spPr bwMode="gray">
              <a:xfrm>
                <a:off x="3347865" y="2382014"/>
                <a:ext cx="2817877" cy="45720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b="1" dirty="0" err="1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11</a:t>
            </a:fld>
            <a:endParaRPr lang="en-US" b="1" dirty="0"/>
          </a:p>
        </p:txBody>
      </p:sp>
      <p:sp>
        <p:nvSpPr>
          <p:cNvPr id="26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0431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Primary </a:t>
            </a:r>
            <a:r>
              <a:rPr lang="de-DE" sz="1600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DNA </a:t>
            </a:r>
            <a:r>
              <a:rPr lang="de-DE" dirty="0" err="1" smtClean="0"/>
              <a:t>to</a:t>
            </a:r>
            <a:r>
              <a:rPr lang="de-DE" dirty="0" smtClean="0"/>
              <a:t> Proteins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52841" y="2616075"/>
            <a:ext cx="1537115" cy="291251"/>
            <a:chOff x="2980208" y="3000579"/>
            <a:chExt cx="1537115" cy="291251"/>
          </a:xfrm>
        </p:grpSpPr>
        <p:sp>
          <p:nvSpPr>
            <p:cNvPr id="18" name="Textfeld 17"/>
            <p:cNvSpPr txBox="1"/>
            <p:nvPr/>
          </p:nvSpPr>
          <p:spPr bwMode="gray">
            <a:xfrm>
              <a:off x="3143689" y="3000579"/>
              <a:ext cx="1210153" cy="2160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400" dirty="0" smtClean="0">
                  <a:sym typeface="Wingdings" panose="05000000000000000000" pitchFamily="2" charset="2"/>
                </a:rPr>
                <a:t>transcription</a:t>
              </a:r>
              <a:endParaRPr lang="de-DE" sz="1400" dirty="0" smtClean="0"/>
            </a:p>
          </p:txBody>
        </p:sp>
        <p:cxnSp>
          <p:nvCxnSpPr>
            <p:cNvPr id="7" name="Gerade Verbindung mit Pfeil 6"/>
            <p:cNvCxnSpPr/>
            <p:nvPr/>
          </p:nvCxnSpPr>
          <p:spPr bwMode="gray">
            <a:xfrm>
              <a:off x="2980208" y="3291830"/>
              <a:ext cx="15371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3214269" y="2185634"/>
            <a:ext cx="993775" cy="1636317"/>
            <a:chOff x="1403648" y="2484526"/>
            <a:chExt cx="993775" cy="1636317"/>
          </a:xfrm>
        </p:grpSpPr>
        <p:sp>
          <p:nvSpPr>
            <p:cNvPr id="37" name="Textfeld 36"/>
            <p:cNvSpPr txBox="1"/>
            <p:nvPr/>
          </p:nvSpPr>
          <p:spPr bwMode="gray">
            <a:xfrm>
              <a:off x="1665164" y="3851541"/>
              <a:ext cx="470744" cy="269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400" dirty="0" smtClean="0"/>
                <a:t>DNA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8" name="Freihand 37"/>
                <p14:cNvContentPartPr/>
                <p14:nvPr/>
              </p14:nvContentPartPr>
              <p14:xfrm>
                <a:off x="1403648" y="2484526"/>
                <a:ext cx="993775" cy="1150937"/>
              </p14:xfrm>
            </p:contentPart>
          </mc:Choice>
          <mc:Fallback xmlns="">
            <p:pic>
              <p:nvPicPr>
                <p:cNvPr id="13" name="Freihand 12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01488" y="2469766"/>
                  <a:ext cx="1000616" cy="11793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uppieren 3"/>
          <p:cNvGrpSpPr/>
          <p:nvPr/>
        </p:nvGrpSpPr>
        <p:grpSpPr>
          <a:xfrm>
            <a:off x="5437733" y="2272443"/>
            <a:ext cx="1006475" cy="1549508"/>
            <a:chOff x="4751384" y="2272443"/>
            <a:chExt cx="1006475" cy="15495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Freihand 1"/>
                <p14:cNvContentPartPr/>
                <p14:nvPr/>
              </p14:nvContentPartPr>
              <p14:xfrm>
                <a:off x="4751384" y="2272443"/>
                <a:ext cx="1006475" cy="903287"/>
              </p14:xfrm>
            </p:contentPart>
          </mc:Choice>
          <mc:Fallback xmlns="">
            <p:pic>
              <p:nvPicPr>
                <p:cNvPr id="2" name="Freihand 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1665" y="2269923"/>
                  <a:ext cx="1018714" cy="90940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feld 11"/>
            <p:cNvSpPr txBox="1"/>
            <p:nvPr/>
          </p:nvSpPr>
          <p:spPr bwMode="gray">
            <a:xfrm>
              <a:off x="5019249" y="3552649"/>
              <a:ext cx="470744" cy="269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400" dirty="0" err="1" smtClean="0"/>
                <a:t>mRNA</a:t>
              </a:r>
              <a:endParaRPr lang="de-DE" sz="1400" dirty="0" smtClean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12</a:t>
            </a:fld>
            <a:endParaRPr lang="en-US" b="1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9116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7284E-7 L -0.22118 0.000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Primary </a:t>
            </a:r>
            <a:r>
              <a:rPr lang="de-DE" sz="1600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DNA </a:t>
            </a:r>
            <a:r>
              <a:rPr lang="de-DE" dirty="0" err="1" smtClean="0"/>
              <a:t>to</a:t>
            </a:r>
            <a:r>
              <a:rPr lang="de-DE" dirty="0" smtClean="0"/>
              <a:t> Proteins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 bwMode="gray">
          <a:xfrm>
            <a:off x="3250451" y="4293231"/>
            <a:ext cx="912411" cy="2348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translation</a:t>
            </a:r>
          </a:p>
        </p:txBody>
      </p:sp>
      <p:sp>
        <p:nvSpPr>
          <p:cNvPr id="29" name="Legende mit Linie 1 (ohne Rahmen) 28"/>
          <p:cNvSpPr/>
          <p:nvPr/>
        </p:nvSpPr>
        <p:spPr bwMode="gray">
          <a:xfrm>
            <a:off x="4270435" y="1347614"/>
            <a:ext cx="1329157" cy="489778"/>
          </a:xfrm>
          <a:prstGeom prst="callout1">
            <a:avLst>
              <a:gd name="adj1" fmla="val 61094"/>
              <a:gd name="adj2" fmla="val 2305"/>
              <a:gd name="adj3" fmla="val 112500"/>
              <a:gd name="adj4" fmla="val -38333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>
                <a:solidFill>
                  <a:sysClr val="windowText" lastClr="000000"/>
                </a:solidFill>
              </a:rPr>
              <a:t>amino acid chain</a:t>
            </a:r>
          </a:p>
        </p:txBody>
      </p:sp>
      <p:sp>
        <p:nvSpPr>
          <p:cNvPr id="31" name="Legende mit Linie 1 (ohne Rahmen) 30"/>
          <p:cNvSpPr/>
          <p:nvPr/>
        </p:nvSpPr>
        <p:spPr bwMode="gray">
          <a:xfrm>
            <a:off x="4935013" y="3054650"/>
            <a:ext cx="1149155" cy="489778"/>
          </a:xfrm>
          <a:prstGeom prst="callout1">
            <a:avLst>
              <a:gd name="adj1" fmla="val 59169"/>
              <a:gd name="adj2" fmla="val 2305"/>
              <a:gd name="adj3" fmla="val 97103"/>
              <a:gd name="adj4" fmla="val -4776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>
                <a:solidFill>
                  <a:sysClr val="windowText" lastClr="000000"/>
                </a:solidFill>
              </a:rPr>
              <a:t>anticodon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>
                <a:solidFill>
                  <a:sysClr val="windowText" lastClr="000000"/>
                </a:solidFill>
              </a:rPr>
              <a:t>&amp; </a:t>
            </a:r>
            <a:r>
              <a:rPr lang="de-DE" sz="1400" dirty="0" err="1" smtClean="0">
                <a:solidFill>
                  <a:sysClr val="windowText" lastClr="000000"/>
                </a:solidFill>
              </a:rPr>
              <a:t>codon</a:t>
            </a:r>
            <a:endParaRPr lang="de-DE" sz="1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2" name="Legende mit Linie 1 (ohne Rahmen) 31"/>
          <p:cNvSpPr/>
          <p:nvPr/>
        </p:nvSpPr>
        <p:spPr bwMode="gray">
          <a:xfrm>
            <a:off x="4785835" y="2280763"/>
            <a:ext cx="685436" cy="489778"/>
          </a:xfrm>
          <a:prstGeom prst="callout1">
            <a:avLst>
              <a:gd name="adj1" fmla="val 64944"/>
              <a:gd name="adj2" fmla="val -1821"/>
              <a:gd name="adj3" fmla="val 104801"/>
              <a:gd name="adj4" fmla="val -52086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400" dirty="0" err="1" smtClean="0">
                <a:solidFill>
                  <a:sysClr val="windowText" lastClr="000000"/>
                </a:solidFill>
              </a:rPr>
              <a:t>tRNA</a:t>
            </a:r>
            <a:endParaRPr lang="de-DE" sz="1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3" name="Legende mit Linie 1 (ohne Rahmen) 32"/>
          <p:cNvSpPr/>
          <p:nvPr/>
        </p:nvSpPr>
        <p:spPr bwMode="gray">
          <a:xfrm>
            <a:off x="1530208" y="3040096"/>
            <a:ext cx="830649" cy="489778"/>
          </a:xfrm>
          <a:prstGeom prst="callout1">
            <a:avLst>
              <a:gd name="adj1" fmla="val 63019"/>
              <a:gd name="adj2" fmla="val 89737"/>
              <a:gd name="adj3" fmla="val 139445"/>
              <a:gd name="adj4" fmla="val 130002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400" dirty="0" err="1">
                <a:solidFill>
                  <a:sysClr val="windowText" lastClr="000000"/>
                </a:solidFill>
              </a:rPr>
              <a:t>m</a:t>
            </a:r>
            <a:r>
              <a:rPr lang="de-DE" sz="1400" dirty="0" err="1" smtClean="0">
                <a:solidFill>
                  <a:sysClr val="windowText" lastClr="000000"/>
                </a:solidFill>
              </a:rPr>
              <a:t>RNA</a:t>
            </a:r>
            <a:endParaRPr lang="de-DE" sz="140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468769" y="1837392"/>
            <a:ext cx="2694472" cy="2212779"/>
            <a:chOff x="2468769" y="1837392"/>
            <a:chExt cx="2694472" cy="22127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4" name="Freihand 33"/>
                <p14:cNvContentPartPr/>
                <p14:nvPr/>
              </p14:nvContentPartPr>
              <p14:xfrm>
                <a:off x="2468769" y="1837392"/>
                <a:ext cx="2694472" cy="2212779"/>
              </p14:xfrm>
            </p:contentPart>
          </mc:Choice>
          <mc:Fallback xmlns="">
            <p:pic>
              <p:nvPicPr>
                <p:cNvPr id="34" name="Freihand 3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66249" y="1829111"/>
                  <a:ext cx="2708871" cy="22322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Freihand 11"/>
                <p14:cNvContentPartPr/>
                <p14:nvPr/>
              </p14:nvContentPartPr>
              <p14:xfrm>
                <a:off x="3348135" y="2032785"/>
                <a:ext cx="968910" cy="481230"/>
              </p14:xfrm>
            </p:contentPart>
          </mc:Choice>
          <mc:Fallback xmlns="">
            <p:pic>
              <p:nvPicPr>
                <p:cNvPr id="12" name="Freihand 1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27979" y="2011909"/>
                  <a:ext cx="1011741" cy="5233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Freihand 25"/>
                <p14:cNvContentPartPr/>
                <p14:nvPr/>
              </p14:nvContentPartPr>
              <p14:xfrm>
                <a:off x="2786175" y="1871505"/>
                <a:ext cx="88560" cy="81000"/>
              </p14:xfrm>
            </p:contentPart>
          </mc:Choice>
          <mc:Fallback xmlns="">
            <p:pic>
              <p:nvPicPr>
                <p:cNvPr id="26" name="Freihand 2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71415" y="1857105"/>
                  <a:ext cx="1180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Freihand 27"/>
                <p14:cNvContentPartPr/>
                <p14:nvPr/>
              </p14:nvContentPartPr>
              <p14:xfrm>
                <a:off x="2957175" y="2611305"/>
                <a:ext cx="114480" cy="74160"/>
              </p14:xfrm>
            </p:contentPart>
          </mc:Choice>
          <mc:Fallback xmlns="">
            <p:pic>
              <p:nvPicPr>
                <p:cNvPr id="28" name="Freihand 27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43495" y="2598049"/>
                  <a:ext cx="141840" cy="10138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13</a:t>
            </a:fld>
            <a:endParaRPr lang="en-US" b="1" dirty="0"/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463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Primary </a:t>
            </a:r>
            <a:r>
              <a:rPr lang="de-DE" sz="1600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Amino</a:t>
            </a:r>
            <a:r>
              <a:rPr lang="de-DE" dirty="0" smtClean="0"/>
              <a:t> </a:t>
            </a:r>
            <a:r>
              <a:rPr lang="de-DE" dirty="0" err="1" smtClean="0"/>
              <a:t>Acids</a:t>
            </a:r>
            <a:endParaRPr lang="de-DE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78810" y="1257456"/>
            <a:ext cx="6957017" cy="3546319"/>
            <a:chOff x="278810" y="1257456"/>
            <a:chExt cx="6957017" cy="3546319"/>
          </a:xfrm>
        </p:grpSpPr>
        <p:sp>
          <p:nvSpPr>
            <p:cNvPr id="20" name="Rechteck 19"/>
            <p:cNvSpPr/>
            <p:nvPr/>
          </p:nvSpPr>
          <p:spPr bwMode="gray">
            <a:xfrm>
              <a:off x="278810" y="1257456"/>
              <a:ext cx="3978230" cy="1653833"/>
            </a:xfrm>
            <a:prstGeom prst="rect">
              <a:avLst/>
            </a:prstGeom>
            <a:solidFill>
              <a:srgbClr val="DD640C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err="1" smtClean="0">
                  <a:solidFill>
                    <a:schemeClr val="bg1"/>
                  </a:solidFill>
                </a:rPr>
                <a:t>Electrically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Charged</a:t>
              </a:r>
              <a:endParaRPr lang="de-DE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 bwMode="gray">
            <a:xfrm>
              <a:off x="4343486" y="1257456"/>
              <a:ext cx="2892341" cy="1653833"/>
            </a:xfrm>
            <a:prstGeom prst="rect">
              <a:avLst/>
            </a:prstGeom>
            <a:solidFill>
              <a:srgbClr val="F6A8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bg1"/>
                  </a:solidFill>
                </a:rPr>
                <a:t>Hydrophilic (Polar)</a:t>
              </a:r>
            </a:p>
          </p:txBody>
        </p:sp>
        <p:sp>
          <p:nvSpPr>
            <p:cNvPr id="22" name="Rechteck 21"/>
            <p:cNvSpPr/>
            <p:nvPr/>
          </p:nvSpPr>
          <p:spPr bwMode="gray">
            <a:xfrm>
              <a:off x="278810" y="3001607"/>
              <a:ext cx="4581222" cy="1802168"/>
            </a:xfrm>
            <a:prstGeom prst="rect">
              <a:avLst/>
            </a:prstGeom>
            <a:solidFill>
              <a:srgbClr val="B1063A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bg1"/>
                  </a:solidFill>
                </a:rPr>
                <a:t>Hydrophobic (Nonpolar)</a:t>
              </a:r>
            </a:p>
          </p:txBody>
        </p:sp>
        <p:sp>
          <p:nvSpPr>
            <p:cNvPr id="24" name="Rechteck 23"/>
            <p:cNvSpPr/>
            <p:nvPr/>
          </p:nvSpPr>
          <p:spPr bwMode="gray">
            <a:xfrm>
              <a:off x="4947920" y="3001607"/>
              <a:ext cx="2287907" cy="1802168"/>
            </a:xfrm>
            <a:prstGeom prst="rect">
              <a:avLst/>
            </a:prstGeom>
            <a:solidFill>
              <a:srgbClr val="007A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bg1"/>
                  </a:solidFill>
                </a:rPr>
                <a:t>Special Cases</a:t>
              </a: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285" y="1681882"/>
              <a:ext cx="1270672" cy="1375247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898" y="1618585"/>
              <a:ext cx="2479515" cy="1210613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5316" y="3567915"/>
              <a:ext cx="2033912" cy="821647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58" y="3385985"/>
              <a:ext cx="4290858" cy="1285571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7457" y="1453951"/>
              <a:ext cx="2054503" cy="1375247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923175" y="1681882"/>
            <a:ext cx="6025089" cy="3042251"/>
            <a:chOff x="923175" y="1681882"/>
            <a:chExt cx="6025089" cy="3042251"/>
          </a:xfrm>
        </p:grpSpPr>
        <p:sp>
          <p:nvSpPr>
            <p:cNvPr id="11" name="Legende mit Linie 1 (ohne Rahmen) 10"/>
            <p:cNvSpPr/>
            <p:nvPr/>
          </p:nvSpPr>
          <p:spPr bwMode="gray">
            <a:xfrm>
              <a:off x="5300585" y="1701696"/>
              <a:ext cx="1647679" cy="489778"/>
            </a:xfrm>
            <a:prstGeom prst="callout1">
              <a:avLst>
                <a:gd name="adj1" fmla="val 106850"/>
                <a:gd name="adj2" fmla="val 39082"/>
                <a:gd name="adj3" fmla="val 261154"/>
                <a:gd name="adj4" fmla="val -4459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dirty="0" smtClean="0">
                  <a:solidFill>
                    <a:sysClr val="windowText" lastClr="000000"/>
                  </a:solidFill>
                </a:rPr>
                <a:t>amino </a:t>
              </a:r>
              <a:r>
                <a:rPr lang="de-DE" sz="1200" dirty="0">
                  <a:solidFill>
                    <a:sysClr val="windowText" lastClr="000000"/>
                  </a:solidFill>
                </a:rPr>
                <a:t>group</a:t>
              </a:r>
              <a:endParaRPr lang="de-DE" sz="120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Legende mit Linie 1 (ohne Rahmen) 11"/>
            <p:cNvSpPr/>
            <p:nvPr/>
          </p:nvSpPr>
          <p:spPr bwMode="gray">
            <a:xfrm>
              <a:off x="923175" y="1681882"/>
              <a:ext cx="1501850" cy="489778"/>
            </a:xfrm>
            <a:prstGeom prst="callout1">
              <a:avLst>
                <a:gd name="adj1" fmla="val 68272"/>
                <a:gd name="adj2" fmla="val 77161"/>
                <a:gd name="adj3" fmla="val 150232"/>
                <a:gd name="adj4" fmla="val 12548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dirty="0" smtClean="0">
                  <a:solidFill>
                    <a:sysClr val="windowText" lastClr="000000"/>
                  </a:solidFill>
                </a:rPr>
                <a:t>carboxyl </a:t>
              </a:r>
              <a:r>
                <a:rPr lang="de-DE" sz="1200" dirty="0">
                  <a:solidFill>
                    <a:sysClr val="windowText" lastClr="000000"/>
                  </a:solidFill>
                </a:rPr>
                <a:t>group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Legende mit Linie 1 (ohne Rahmen) 12"/>
            <p:cNvSpPr/>
            <p:nvPr/>
          </p:nvSpPr>
          <p:spPr bwMode="gray">
            <a:xfrm>
              <a:off x="3858919" y="4234355"/>
              <a:ext cx="908027" cy="489778"/>
            </a:xfrm>
            <a:prstGeom prst="callout1">
              <a:avLst>
                <a:gd name="adj1" fmla="val -61615"/>
                <a:gd name="adj2" fmla="val -19966"/>
                <a:gd name="adj3" fmla="val 6740"/>
                <a:gd name="adj4" fmla="val 25362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dirty="0" smtClean="0">
                  <a:solidFill>
                    <a:sysClr val="windowText" lastClr="000000"/>
                  </a:solidFill>
                </a:rPr>
                <a:t>residue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Freihand 16"/>
                <p14:cNvContentPartPr/>
                <p14:nvPr/>
              </p14:nvContentPartPr>
              <p14:xfrm>
                <a:off x="2631439" y="2123771"/>
                <a:ext cx="1941138" cy="1678276"/>
              </p14:xfrm>
            </p:contentPart>
          </mc:Choice>
          <mc:Fallback xmlns="">
            <p:pic>
              <p:nvPicPr>
                <p:cNvPr id="17" name="Freihand 16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18839" y="2115851"/>
                  <a:ext cx="1960938" cy="16937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14</a:t>
            </a:fld>
            <a:endParaRPr lang="en-US" b="1" dirty="0"/>
          </a:p>
        </p:txBody>
      </p:sp>
      <p:sp>
        <p:nvSpPr>
          <p:cNvPr id="25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6215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Primary </a:t>
            </a:r>
            <a:r>
              <a:rPr lang="de-DE" sz="1600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Amino</a:t>
            </a:r>
            <a:r>
              <a:rPr lang="de-DE" dirty="0" smtClean="0"/>
              <a:t> </a:t>
            </a:r>
            <a:r>
              <a:rPr lang="de-DE" dirty="0" err="1" smtClean="0"/>
              <a:t>Acids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/>
              <p14:cNvContentPartPr/>
              <p14:nvPr/>
            </p14:nvContentPartPr>
            <p14:xfrm>
              <a:off x="899592" y="1858963"/>
              <a:ext cx="5357168" cy="2152947"/>
            </p14:xfrm>
          </p:contentPart>
        </mc:Choice>
        <mc:Fallback xmlns="">
          <p:pic>
            <p:nvPicPr>
              <p:cNvPr id="2" name="Freihand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352" y="1846362"/>
                <a:ext cx="5384168" cy="2173108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uppieren 6"/>
          <p:cNvGrpSpPr/>
          <p:nvPr/>
        </p:nvGrpSpPr>
        <p:grpSpPr>
          <a:xfrm>
            <a:off x="1331640" y="2833991"/>
            <a:ext cx="4019638" cy="1537959"/>
            <a:chOff x="1547664" y="2833991"/>
            <a:chExt cx="4019638" cy="1537959"/>
          </a:xfrm>
        </p:grpSpPr>
        <p:sp>
          <p:nvSpPr>
            <p:cNvPr id="28" name="Rechteck 27"/>
            <p:cNvSpPr/>
            <p:nvPr/>
          </p:nvSpPr>
          <p:spPr bwMode="gray">
            <a:xfrm>
              <a:off x="1547664" y="2833991"/>
              <a:ext cx="1152128" cy="93610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 bwMode="gray">
            <a:xfrm>
              <a:off x="3039109" y="3147814"/>
              <a:ext cx="1036748" cy="93610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30" name="Rechteck 29"/>
            <p:cNvSpPr/>
            <p:nvPr/>
          </p:nvSpPr>
          <p:spPr bwMode="gray">
            <a:xfrm>
              <a:off x="4667202" y="3435846"/>
              <a:ext cx="900100" cy="93610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15</a:t>
            </a:fld>
            <a:endParaRPr lang="en-US" b="1" dirty="0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85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itle 6156"/>
          <p:cNvSpPr>
            <a:spLocks noGrp="1"/>
          </p:cNvSpPr>
          <p:nvPr>
            <p:ph type="title"/>
          </p:nvPr>
        </p:nvSpPr>
        <p:spPr>
          <a:xfrm>
            <a:off x="358776" y="108001"/>
            <a:ext cx="6877051" cy="927588"/>
          </a:xfrm>
        </p:spPr>
        <p:txBody>
          <a:bodyPr/>
          <a:lstStyle/>
          <a:p>
            <a:r>
              <a:rPr lang="en-US" sz="1600" dirty="0"/>
              <a:t>Overview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Protein Structure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37" y="1321246"/>
            <a:ext cx="4736883" cy="330194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gray">
          <a:xfrm>
            <a:off x="899592" y="39108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Primary </a:t>
            </a:r>
            <a:r>
              <a:rPr lang="de-DE" sz="1200" dirty="0" err="1" smtClean="0">
                <a:solidFill>
                  <a:schemeClr val="accent1"/>
                </a:solidFill>
              </a:rPr>
              <a:t>Structure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1"/>
                </a:solidFill>
              </a:rPr>
              <a:t>Amino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Acid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Sequence</a:t>
            </a:r>
            <a:endParaRPr lang="de-DE" sz="1050" dirty="0" smtClean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6408457" y="27877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3"/>
                </a:solidFill>
              </a:rPr>
              <a:t>Tertiary</a:t>
            </a:r>
            <a:r>
              <a:rPr lang="de-DE" sz="1200" dirty="0" smtClean="0">
                <a:solidFill>
                  <a:schemeClr val="accent3"/>
                </a:solidFill>
              </a:rPr>
              <a:t> </a:t>
            </a:r>
            <a:r>
              <a:rPr lang="de-DE" sz="1200" dirty="0" err="1" smtClean="0">
                <a:solidFill>
                  <a:schemeClr val="accent3"/>
                </a:solidFill>
              </a:rPr>
              <a:t>Structure</a:t>
            </a:r>
            <a:endParaRPr lang="de-DE" sz="1200" dirty="0" smtClean="0">
              <a:solidFill>
                <a:schemeClr val="accent3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3"/>
                </a:solidFill>
              </a:rPr>
              <a:t>Three</a:t>
            </a:r>
            <a:r>
              <a:rPr lang="de-DE" sz="1050" dirty="0" smtClean="0">
                <a:solidFill>
                  <a:schemeClr val="accent3"/>
                </a:solidFill>
              </a:rPr>
              <a:t> Dimensional </a:t>
            </a:r>
            <a:r>
              <a:rPr lang="de-DE" sz="1050" dirty="0" err="1" smtClean="0">
                <a:solidFill>
                  <a:schemeClr val="accent3"/>
                </a:solidFill>
              </a:rPr>
              <a:t>Structures</a:t>
            </a:r>
            <a:endParaRPr lang="de-DE" sz="1050" dirty="0" smtClean="0">
              <a:solidFill>
                <a:schemeClr val="accent3"/>
              </a:solidFill>
            </a:endParaRPr>
          </a:p>
        </p:txBody>
      </p:sp>
      <p:sp>
        <p:nvSpPr>
          <p:cNvPr id="13" name="Rechteck 12"/>
          <p:cNvSpPr/>
          <p:nvPr/>
        </p:nvSpPr>
        <p:spPr bwMode="gray">
          <a:xfrm>
            <a:off x="539552" y="1203598"/>
            <a:ext cx="1872208" cy="32459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 bwMode="gray">
          <a:xfrm>
            <a:off x="2411760" y="1321246"/>
            <a:ext cx="1872208" cy="103448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 bwMode="gray">
          <a:xfrm>
            <a:off x="3985338" y="214526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4"/>
                </a:solidFill>
              </a:rPr>
              <a:t>Secondary</a:t>
            </a:r>
            <a:r>
              <a:rPr lang="de-DE" sz="1200" dirty="0" smtClean="0">
                <a:solidFill>
                  <a:schemeClr val="accent4"/>
                </a:solidFill>
              </a:rPr>
              <a:t> </a:t>
            </a:r>
            <a:r>
              <a:rPr lang="de-DE" sz="1200" dirty="0" err="1" smtClean="0">
                <a:solidFill>
                  <a:schemeClr val="accent4"/>
                </a:solidFill>
              </a:rPr>
              <a:t>Structure</a:t>
            </a:r>
            <a:endParaRPr lang="de-DE" sz="1200" dirty="0" smtClean="0">
              <a:solidFill>
                <a:schemeClr val="accent4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smtClean="0">
                <a:solidFill>
                  <a:schemeClr val="accent4"/>
                </a:solidFill>
              </a:rPr>
              <a:t>Regular Sub-</a:t>
            </a:r>
            <a:r>
              <a:rPr lang="de-DE" sz="1050" dirty="0" err="1" smtClean="0">
                <a:solidFill>
                  <a:schemeClr val="accent4"/>
                </a:solidFill>
              </a:rPr>
              <a:t>Structures</a:t>
            </a:r>
            <a:endParaRPr lang="de-DE" sz="1050" dirty="0" smtClean="0">
              <a:solidFill>
                <a:schemeClr val="accent4"/>
              </a:solidFill>
            </a:endParaRPr>
          </a:p>
        </p:txBody>
      </p:sp>
      <p:sp>
        <p:nvSpPr>
          <p:cNvPr id="16" name="Rechteck 15"/>
          <p:cNvSpPr/>
          <p:nvPr/>
        </p:nvSpPr>
        <p:spPr bwMode="gray">
          <a:xfrm>
            <a:off x="2411759" y="2355726"/>
            <a:ext cx="733433" cy="7730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gray">
          <a:xfrm>
            <a:off x="3779912" y="2745090"/>
            <a:ext cx="4206132" cy="216376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16</a:t>
            </a:fld>
            <a:endParaRPr lang="en-US" b="1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6459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5119391" y="1438162"/>
            <a:ext cx="2116434" cy="2789772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 bwMode="gray">
          <a:xfrm>
            <a:off x="358775" y="1438162"/>
            <a:ext cx="2116434" cy="2789772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 bwMode="gray">
          <a:xfrm>
            <a:off x="2737311" y="1438162"/>
            <a:ext cx="2116434" cy="2789772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 smtClean="0"/>
              <a:t>Secondary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dirty="0" smtClean="0"/>
              <a:t>Common Regular Sub-</a:t>
            </a:r>
            <a:r>
              <a:rPr lang="de-DE" dirty="0" err="1" smtClean="0"/>
              <a:t>Structures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 bwMode="gray">
          <a:xfrm>
            <a:off x="2740855" y="3651870"/>
            <a:ext cx="2112890" cy="3395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l-GR" sz="1200" b="1" dirty="0" smtClean="0">
                <a:solidFill>
                  <a:schemeClr val="bg1"/>
                </a:solidFill>
              </a:rPr>
              <a:t>β</a:t>
            </a:r>
            <a:r>
              <a:rPr lang="de-DE" sz="1200" b="1" dirty="0" smtClean="0">
                <a:solidFill>
                  <a:schemeClr val="bg1"/>
                </a:solidFill>
              </a:rPr>
              <a:t>-sheet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358775" y="4464253"/>
            <a:ext cx="6877051" cy="3395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random coil</a:t>
            </a:r>
          </a:p>
        </p:txBody>
      </p:sp>
      <p:sp>
        <p:nvSpPr>
          <p:cNvPr id="11" name="Rechteck 10"/>
          <p:cNvSpPr/>
          <p:nvPr/>
        </p:nvSpPr>
        <p:spPr bwMode="gray">
          <a:xfrm>
            <a:off x="5120640" y="3655403"/>
            <a:ext cx="2115187" cy="3395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l-GR" sz="1200" b="1" dirty="0">
                <a:solidFill>
                  <a:schemeClr val="bg1"/>
                </a:solidFill>
              </a:rPr>
              <a:t>β</a:t>
            </a:r>
            <a:r>
              <a:rPr lang="de-DE" sz="1200" b="1" dirty="0" smtClean="0">
                <a:solidFill>
                  <a:schemeClr val="bg1"/>
                </a:solidFill>
              </a:rPr>
              <a:t>-turn</a:t>
            </a:r>
          </a:p>
        </p:txBody>
      </p:sp>
      <p:sp>
        <p:nvSpPr>
          <p:cNvPr id="7" name="Rechteck 6"/>
          <p:cNvSpPr/>
          <p:nvPr/>
        </p:nvSpPr>
        <p:spPr bwMode="gray">
          <a:xfrm>
            <a:off x="358775" y="3651870"/>
            <a:ext cx="2112889" cy="339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l-GR" sz="1200" b="1" dirty="0" smtClean="0">
                <a:solidFill>
                  <a:schemeClr val="bg1"/>
                </a:solidFill>
              </a:rPr>
              <a:t>α</a:t>
            </a:r>
            <a:r>
              <a:rPr lang="de-DE" sz="1200" b="1" dirty="0" smtClean="0">
                <a:solidFill>
                  <a:schemeClr val="bg1"/>
                </a:solidFill>
              </a:rPr>
              <a:t>-helix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Freihand 23"/>
              <p14:cNvContentPartPr/>
              <p14:nvPr/>
            </p14:nvContentPartPr>
            <p14:xfrm rot="20257828">
              <a:off x="1072278" y="1601789"/>
              <a:ext cx="658813" cy="1939925"/>
            </p14:xfrm>
          </p:contentPart>
        </mc:Choice>
        <mc:Fallback xmlns="">
          <p:pic>
            <p:nvPicPr>
              <p:cNvPr id="24" name="Freihand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0257828">
                <a:off x="1060398" y="1595669"/>
                <a:ext cx="681493" cy="1957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Freihand 24"/>
              <p14:cNvContentPartPr/>
              <p14:nvPr/>
            </p14:nvContentPartPr>
            <p14:xfrm>
              <a:off x="3059832" y="1738932"/>
              <a:ext cx="1346014" cy="1676396"/>
            </p14:xfrm>
          </p:contentPart>
        </mc:Choice>
        <mc:Fallback xmlns="">
          <p:pic>
            <p:nvPicPr>
              <p:cNvPr id="25" name="Freihand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4791" y="1731731"/>
                <a:ext cx="1360418" cy="1685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Freihand 25"/>
              <p14:cNvContentPartPr/>
              <p14:nvPr/>
            </p14:nvContentPartPr>
            <p14:xfrm rot="20748963">
              <a:off x="5475140" y="2209365"/>
              <a:ext cx="1404937" cy="724772"/>
            </p14:xfrm>
          </p:contentPart>
        </mc:Choice>
        <mc:Fallback xmlns="">
          <p:pic>
            <p:nvPicPr>
              <p:cNvPr id="26" name="Freihand 2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0748963">
                <a:off x="5470459" y="2197844"/>
                <a:ext cx="1421500" cy="7463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17</a:t>
            </a:fld>
            <a:endParaRPr lang="en-US" b="1" dirty="0"/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7142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 smtClean="0"/>
              <a:t>Secondary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dirty="0" smtClean="0"/>
              <a:t>Hydrogen Bonds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 bwMode="gray">
          <a:xfrm>
            <a:off x="358775" y="4155928"/>
            <a:ext cx="6877051" cy="6478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atomic bond &gt; </a:t>
            </a:r>
            <a:r>
              <a:rPr lang="de-DE" sz="1200" b="1" dirty="0">
                <a:solidFill>
                  <a:schemeClr val="bg1"/>
                </a:solidFill>
              </a:rPr>
              <a:t>i</a:t>
            </a:r>
            <a:r>
              <a:rPr lang="de-DE" sz="1200" b="1" dirty="0" smtClean="0">
                <a:solidFill>
                  <a:schemeClr val="bg1"/>
                </a:solidFill>
              </a:rPr>
              <a:t>ntermolecular coupling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chemeClr val="bg1"/>
                </a:solidFill>
              </a:rPr>
              <a:t>hydrogen bonds &gt; dipol-dipol &gt; van der Waals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/>
              <p14:cNvContentPartPr/>
              <p14:nvPr/>
            </p14:nvContentPartPr>
            <p14:xfrm>
              <a:off x="2119312" y="1863474"/>
              <a:ext cx="3355975" cy="446087"/>
            </p14:xfrm>
          </p:contentPart>
        </mc:Choice>
        <mc:Fallback xmlns="">
          <p:pic>
            <p:nvPicPr>
              <p:cNvPr id="2" name="Freihand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9592" y="1854833"/>
                <a:ext cx="3378655" cy="468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Freihand 7"/>
              <p14:cNvContentPartPr/>
              <p14:nvPr/>
            </p14:nvContentPartPr>
            <p14:xfrm>
              <a:off x="2314715" y="2933625"/>
              <a:ext cx="3167063" cy="430213"/>
            </p14:xfrm>
          </p:contentPart>
        </mc:Choice>
        <mc:Fallback xmlns="">
          <p:pic>
            <p:nvPicPr>
              <p:cNvPr id="8" name="Freihand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9315" y="2924992"/>
                <a:ext cx="3183982" cy="45287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18</a:t>
            </a:fld>
            <a:endParaRPr lang="en-US" b="1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7622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itle 6156"/>
          <p:cNvSpPr>
            <a:spLocks noGrp="1"/>
          </p:cNvSpPr>
          <p:nvPr>
            <p:ph type="title"/>
          </p:nvPr>
        </p:nvSpPr>
        <p:spPr>
          <a:xfrm>
            <a:off x="358776" y="108001"/>
            <a:ext cx="6877051" cy="927588"/>
          </a:xfrm>
        </p:spPr>
        <p:txBody>
          <a:bodyPr/>
          <a:lstStyle/>
          <a:p>
            <a:r>
              <a:rPr lang="en-US" sz="1600" dirty="0"/>
              <a:t>Overview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Protein Structure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37" y="1321246"/>
            <a:ext cx="4736883" cy="330194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gray">
          <a:xfrm>
            <a:off x="899592" y="39108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Primary </a:t>
            </a:r>
            <a:r>
              <a:rPr lang="de-DE" sz="1200" dirty="0" err="1" smtClean="0">
                <a:solidFill>
                  <a:schemeClr val="accent1"/>
                </a:solidFill>
              </a:rPr>
              <a:t>Structure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1"/>
                </a:solidFill>
              </a:rPr>
              <a:t>Amino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Acid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Sequence</a:t>
            </a:r>
            <a:endParaRPr lang="de-DE" sz="1050" dirty="0" smtClean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6408457" y="27877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3"/>
                </a:solidFill>
              </a:rPr>
              <a:t>Tertiary</a:t>
            </a:r>
            <a:r>
              <a:rPr lang="de-DE" sz="1200" dirty="0" smtClean="0">
                <a:solidFill>
                  <a:schemeClr val="accent3"/>
                </a:solidFill>
              </a:rPr>
              <a:t> </a:t>
            </a:r>
            <a:r>
              <a:rPr lang="de-DE" sz="1200" dirty="0" err="1" smtClean="0">
                <a:solidFill>
                  <a:schemeClr val="accent3"/>
                </a:solidFill>
              </a:rPr>
              <a:t>Structure</a:t>
            </a:r>
            <a:endParaRPr lang="de-DE" sz="1200" dirty="0" smtClean="0">
              <a:solidFill>
                <a:schemeClr val="accent3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3"/>
                </a:solidFill>
              </a:rPr>
              <a:t>Three</a:t>
            </a:r>
            <a:r>
              <a:rPr lang="de-DE" sz="1050" dirty="0" smtClean="0">
                <a:solidFill>
                  <a:schemeClr val="accent3"/>
                </a:solidFill>
              </a:rPr>
              <a:t> Dimensional </a:t>
            </a:r>
            <a:r>
              <a:rPr lang="de-DE" sz="1050" dirty="0" err="1" smtClean="0">
                <a:solidFill>
                  <a:schemeClr val="accent3"/>
                </a:solidFill>
              </a:rPr>
              <a:t>Structures</a:t>
            </a:r>
            <a:endParaRPr lang="de-DE" sz="1050" dirty="0" smtClean="0">
              <a:solidFill>
                <a:schemeClr val="accent3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 bwMode="gray">
          <a:xfrm>
            <a:off x="3985338" y="214526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4"/>
                </a:solidFill>
              </a:rPr>
              <a:t>Secondary</a:t>
            </a:r>
            <a:r>
              <a:rPr lang="de-DE" sz="1200" dirty="0" smtClean="0">
                <a:solidFill>
                  <a:schemeClr val="accent4"/>
                </a:solidFill>
              </a:rPr>
              <a:t> </a:t>
            </a:r>
            <a:r>
              <a:rPr lang="de-DE" sz="1200" dirty="0" err="1" smtClean="0">
                <a:solidFill>
                  <a:schemeClr val="accent4"/>
                </a:solidFill>
              </a:rPr>
              <a:t>Structure</a:t>
            </a:r>
            <a:endParaRPr lang="de-DE" sz="1200" dirty="0" smtClean="0">
              <a:solidFill>
                <a:schemeClr val="accent4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smtClean="0">
                <a:solidFill>
                  <a:schemeClr val="accent4"/>
                </a:solidFill>
              </a:rPr>
              <a:t>Regular Sub-</a:t>
            </a:r>
            <a:r>
              <a:rPr lang="de-DE" sz="1050" dirty="0" err="1" smtClean="0">
                <a:solidFill>
                  <a:schemeClr val="accent4"/>
                </a:solidFill>
              </a:rPr>
              <a:t>Structures</a:t>
            </a:r>
            <a:endParaRPr lang="de-DE" sz="1050" dirty="0" smtClean="0">
              <a:solidFill>
                <a:schemeClr val="accent4"/>
              </a:solidFill>
            </a:endParaRPr>
          </a:p>
        </p:txBody>
      </p:sp>
      <p:sp>
        <p:nvSpPr>
          <p:cNvPr id="15" name="Rechteck 14"/>
          <p:cNvSpPr/>
          <p:nvPr/>
        </p:nvSpPr>
        <p:spPr bwMode="gray">
          <a:xfrm>
            <a:off x="3779912" y="1951975"/>
            <a:ext cx="1680244" cy="79208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 bwMode="gray">
          <a:xfrm>
            <a:off x="539552" y="1203598"/>
            <a:ext cx="3240360" cy="32459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19</a:t>
            </a:fld>
            <a:endParaRPr lang="en-US" b="1" dirty="0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7388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Proteins</a:t>
            </a:r>
            <a:br>
              <a:rPr lang="de-DE" dirty="0" smtClean="0"/>
            </a:br>
            <a:r>
              <a:rPr lang="de-DE" sz="1600" dirty="0" smtClean="0"/>
              <a:t>What are they good for?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23913"/>
            <a:ext cx="3538097" cy="35798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 smtClean="0"/>
              <a:t>Chart </a:t>
            </a:r>
            <a:fld id="{91D913BA-B0D8-4B51-9328-DFAA0B370309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2676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 bwMode="gray">
          <a:xfrm>
            <a:off x="358775" y="1438161"/>
            <a:ext cx="2116434" cy="3365613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 bwMode="gray">
          <a:xfrm>
            <a:off x="2740855" y="1438160"/>
            <a:ext cx="2116434" cy="3365613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gray">
          <a:xfrm>
            <a:off x="5119391" y="1438161"/>
            <a:ext cx="2116434" cy="3365612"/>
          </a:xfrm>
          <a:prstGeom prst="rect">
            <a:avLst/>
          </a:pr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Tertiary Structure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dirty="0" smtClean="0"/>
              <a:t>Interactions Between Residues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 bwMode="gray">
          <a:xfrm>
            <a:off x="5119391" y="3435846"/>
            <a:ext cx="2112890" cy="9713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disulfide bond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(</a:t>
            </a:r>
            <a:r>
              <a:rPr lang="de-DE" sz="1200" b="1" dirty="0" err="1" smtClean="0">
                <a:solidFill>
                  <a:schemeClr val="bg1"/>
                </a:solidFill>
              </a:rPr>
              <a:t>between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cysteine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residues</a:t>
            </a:r>
            <a:r>
              <a:rPr lang="de-DE" sz="12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Rechteck 17"/>
          <p:cNvSpPr/>
          <p:nvPr/>
        </p:nvSpPr>
        <p:spPr bwMode="gray">
          <a:xfrm>
            <a:off x="2744400" y="3435846"/>
            <a:ext cx="2112889" cy="971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ionic bond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(</a:t>
            </a:r>
            <a:r>
              <a:rPr lang="de-DE" sz="1200" b="1" dirty="0" err="1" smtClean="0">
                <a:solidFill>
                  <a:schemeClr val="bg1"/>
                </a:solidFill>
              </a:rPr>
              <a:t>between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electrically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charged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redidues</a:t>
            </a:r>
            <a:r>
              <a:rPr lang="de-DE" sz="1200" b="1" dirty="0" smtClean="0">
                <a:solidFill>
                  <a:schemeClr val="bg1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/>
              <p14:cNvContentPartPr/>
              <p14:nvPr/>
            </p14:nvContentPartPr>
            <p14:xfrm>
              <a:off x="2889065" y="2283718"/>
              <a:ext cx="1816472" cy="612488"/>
            </p14:xfrm>
          </p:contentPart>
        </mc:Choice>
        <mc:Fallback xmlns="">
          <p:pic>
            <p:nvPicPr>
              <p:cNvPr id="2" name="Freihand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5746" y="2270035"/>
                <a:ext cx="1843471" cy="638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/>
              <p14:cNvContentPartPr/>
              <p14:nvPr/>
            </p14:nvContentPartPr>
            <p14:xfrm>
              <a:off x="5419313" y="2334218"/>
              <a:ext cx="1533525" cy="482600"/>
            </p14:xfrm>
          </p:contentPart>
        </mc:Choice>
        <mc:Fallback xmlns="">
          <p:pic>
            <p:nvPicPr>
              <p:cNvPr id="7" name="Freihand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5352" y="2323414"/>
                <a:ext cx="1550448" cy="50601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hteck 14"/>
          <p:cNvSpPr/>
          <p:nvPr/>
        </p:nvSpPr>
        <p:spPr bwMode="gray">
          <a:xfrm>
            <a:off x="360022" y="3439379"/>
            <a:ext cx="2115187" cy="967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interactions between hydrophobic residues and water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Freihand 15"/>
              <p14:cNvContentPartPr/>
              <p14:nvPr/>
            </p14:nvContentPartPr>
            <p14:xfrm>
              <a:off x="741481" y="1785173"/>
              <a:ext cx="1190625" cy="1449387"/>
            </p14:xfrm>
          </p:contentPart>
        </mc:Choice>
        <mc:Fallback xmlns="">
          <p:pic>
            <p:nvPicPr>
              <p:cNvPr id="16" name="Freihand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2120" y="1773653"/>
                <a:ext cx="1211147" cy="147206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20</a:t>
            </a:fld>
            <a:endParaRPr lang="en-US" b="1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1645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/>
              <a:t>Tertiary</a:t>
            </a:r>
            <a:r>
              <a:rPr lang="de-DE" sz="1600" dirty="0"/>
              <a:t> </a:t>
            </a:r>
            <a:r>
              <a:rPr lang="de-DE" sz="1600" dirty="0" err="1"/>
              <a:t>Structure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Folding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NTL9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21</a:t>
            </a:fld>
            <a:endParaRPr lang="en-US" b="1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 bwMode="gray">
          <a:xfrm>
            <a:off x="1763688" y="2067694"/>
            <a:ext cx="2592288" cy="115212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b="1" dirty="0" smtClean="0"/>
              <a:t>VIDEO</a:t>
            </a:r>
            <a:endParaRPr lang="de-DE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60227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/>
              <a:t>Tertiary</a:t>
            </a:r>
            <a:r>
              <a:rPr lang="de-DE" sz="1600" dirty="0"/>
              <a:t> </a:t>
            </a:r>
            <a:r>
              <a:rPr lang="de-DE" sz="1600" dirty="0" err="1"/>
              <a:t>Structure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Landscape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78" y="1349388"/>
            <a:ext cx="3954762" cy="3324471"/>
          </a:xfrm>
          <a:prstGeom prst="rect">
            <a:avLst/>
          </a:prstGeom>
        </p:spPr>
      </p:pic>
      <p:sp>
        <p:nvSpPr>
          <p:cNvPr id="22" name="Down Arrow 9"/>
          <p:cNvSpPr/>
          <p:nvPr/>
        </p:nvSpPr>
        <p:spPr bwMode="gray">
          <a:xfrm rot="10800000">
            <a:off x="755576" y="1186445"/>
            <a:ext cx="216024" cy="3487414"/>
          </a:xfrm>
          <a:prstGeom prst="downArrow">
            <a:avLst>
              <a:gd name="adj1" fmla="val 33817"/>
              <a:gd name="adj2" fmla="val 789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energy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22</a:t>
            </a:fld>
            <a:endParaRPr lang="en-US" b="1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0884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Hands-on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Fold Your Own </a:t>
            </a:r>
            <a:r>
              <a:rPr lang="de-DE" dirty="0"/>
              <a:t>P</a:t>
            </a:r>
            <a:r>
              <a:rPr lang="de-DE" dirty="0" smtClean="0"/>
              <a:t>rotein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6" y="2139702"/>
            <a:ext cx="1309811" cy="11097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929" y="2139702"/>
            <a:ext cx="1113157" cy="12788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2"/>
          <a:stretch/>
        </p:blipFill>
        <p:spPr>
          <a:xfrm>
            <a:off x="2051720" y="2139702"/>
            <a:ext cx="1375068" cy="123165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gray">
          <a:xfrm>
            <a:off x="494660" y="1616822"/>
            <a:ext cx="1038039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hydrophobic</a:t>
            </a:r>
            <a:endParaRPr lang="en-US" sz="1400" dirty="0" err="1" smtClean="0"/>
          </a:p>
        </p:txBody>
      </p:sp>
      <p:sp>
        <p:nvSpPr>
          <p:cNvPr id="15" name="Textfeld 14"/>
          <p:cNvSpPr txBox="1"/>
          <p:nvPr/>
        </p:nvSpPr>
        <p:spPr bwMode="gray">
          <a:xfrm>
            <a:off x="2225066" y="1419622"/>
            <a:ext cx="1038039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positively</a:t>
            </a:r>
            <a:endParaRPr lang="de-DE" sz="1400" dirty="0"/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err="1" smtClean="0"/>
              <a:t>charged</a:t>
            </a:r>
            <a:endParaRPr lang="en-US" sz="1400" dirty="0" err="1" smtClean="0"/>
          </a:p>
        </p:txBody>
      </p:sp>
      <p:sp>
        <p:nvSpPr>
          <p:cNvPr id="16" name="Textfeld 15"/>
          <p:cNvSpPr txBox="1"/>
          <p:nvPr/>
        </p:nvSpPr>
        <p:spPr bwMode="gray">
          <a:xfrm>
            <a:off x="3919487" y="1422987"/>
            <a:ext cx="1038039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negatively</a:t>
            </a:r>
            <a:endParaRPr lang="de-DE" sz="1400" dirty="0"/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err="1" smtClean="0"/>
              <a:t>charged</a:t>
            </a:r>
            <a:endParaRPr lang="en-US" sz="1400" dirty="0" err="1" smtClean="0"/>
          </a:p>
        </p:txBody>
      </p:sp>
      <p:pic>
        <p:nvPicPr>
          <p:cNvPr id="1030" name="Picture 6" descr="https://blogs.csiro.au/helix/wp-content/uploads/sites/8/2015/02/iStock_000030201924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6" y="3640369"/>
            <a:ext cx="2001008" cy="11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 bwMode="gray">
          <a:xfrm>
            <a:off x="2727127" y="4245010"/>
            <a:ext cx="3095875" cy="5435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… leave a space of three fingers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err="1" smtClean="0"/>
              <a:t>between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residues</a:t>
            </a:r>
            <a:r>
              <a:rPr lang="de-DE" sz="1400" dirty="0" smtClean="0"/>
              <a:t>.</a:t>
            </a:r>
            <a:endParaRPr lang="en-US" sz="1400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23</a:t>
            </a:fld>
            <a:endParaRPr lang="en-US" b="1" dirty="0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716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Hands-on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Fold Your Own Protein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249974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2E9A5C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Phe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solidFill>
                  <a:srgbClr val="20ACC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Trp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BFEB5B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His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5C9BAB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Val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B0DA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Ile 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b="1" dirty="0" err="1">
                <a:solidFill>
                  <a:srgbClr val="FF6C2A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Glu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solidFill>
                  <a:srgbClr val="FF2929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Ala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solidFill>
                  <a:srgbClr val="89DA3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Leu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4BD14B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Lys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A5923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Met</a:t>
            </a:r>
            <a:r>
              <a:rPr lang="en-US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b="1" dirty="0">
                <a:solidFill>
                  <a:srgbClr val="FF983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Asp</a:t>
            </a:r>
            <a:endParaRPr lang="de-DE" dirty="0">
              <a:solidFill>
                <a:srgbClr val="FF983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24</a:t>
            </a:fld>
            <a:endParaRPr lang="en-US" b="1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Introduction to 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939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58774" y="1058862"/>
            <a:ext cx="8601071" cy="3744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Untertitel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 tIns="0">
            <a:noAutofit/>
          </a:bodyPr>
          <a:lstStyle/>
          <a:p>
            <a:r>
              <a:rPr lang="de-DE" dirty="0" smtClean="0"/>
              <a:t>Physical Structure Determination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b="1" i="0" dirty="0" smtClean="0"/>
              <a:t>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2331756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dirty="0" smtClean="0"/>
              <a:t>mix </a:t>
            </a:r>
            <a:r>
              <a:rPr lang="de-DE" b="1" dirty="0" smtClean="0"/>
              <a:t>concentrated sample</a:t>
            </a:r>
            <a:r>
              <a:rPr lang="de-DE" dirty="0" smtClean="0"/>
              <a:t> of proteins and other additives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dirty="0" smtClean="0"/>
              <a:t>crystallize it and obtain a nice </a:t>
            </a:r>
            <a:r>
              <a:rPr lang="de-DE" b="1" dirty="0" smtClean="0"/>
              <a:t>crystal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dirty="0" smtClean="0"/>
              <a:t>use X-Rays and analyse the crystal‘s </a:t>
            </a:r>
            <a:r>
              <a:rPr lang="de-DE" b="1" dirty="0" smtClean="0"/>
              <a:t>diffraction pattern</a:t>
            </a:r>
            <a:endParaRPr lang="de-DE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dirty="0" smtClean="0"/>
              <a:t>calculate</a:t>
            </a:r>
            <a:r>
              <a:rPr lang="de-DE" b="1" dirty="0" smtClean="0"/>
              <a:t> structure </a:t>
            </a:r>
            <a:r>
              <a:rPr lang="de-DE" dirty="0" smtClean="0"/>
              <a:t>from the diffraction pattern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X-Ray Crystallography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2094943"/>
            <a:ext cx="3059832" cy="305983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gray">
          <a:xfrm>
            <a:off x="5940152" y="2507834"/>
            <a:ext cx="4320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10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complex proteins lead to fuzzier pictures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crystallization process is very complicated:</a:t>
            </a:r>
          </a:p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very difficult to predicts </a:t>
            </a:r>
            <a:r>
              <a:rPr lang="de-DE" b="1" dirty="0" smtClean="0"/>
              <a:t>best conditions</a:t>
            </a:r>
          </a:p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trial and error to find </a:t>
            </a:r>
            <a:r>
              <a:rPr lang="de-DE" b="1" dirty="0" smtClean="0"/>
              <a:t>right solutions</a:t>
            </a:r>
          </a:p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sensitive to </a:t>
            </a:r>
            <a:r>
              <a:rPr lang="de-DE" b="1" dirty="0" smtClean="0"/>
              <a:t>temperature and shocks</a:t>
            </a:r>
            <a:endParaRPr lang="de-DE" dirty="0" smtClean="0"/>
          </a:p>
          <a:p>
            <a:pPr marL="523875" lvl="1" indent="-342900">
              <a:buFont typeface="Arial" panose="020B0604020202020204" pitchFamily="34" charset="0"/>
              <a:buChar char="•"/>
            </a:pPr>
            <a:endParaRPr lang="de-DE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b="1" dirty="0" smtClean="0"/>
              <a:t>not all proteins are crystallizable</a:t>
            </a:r>
            <a:endParaRPr lang="de-DE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X-Ray Crystallography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Limitations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662" y="2257578"/>
            <a:ext cx="4326338" cy="28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94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/>
              <a:t>get </a:t>
            </a:r>
            <a:r>
              <a:rPr lang="de-DE" b="1" dirty="0" smtClean="0"/>
              <a:t>liquid solution</a:t>
            </a:r>
            <a:r>
              <a:rPr lang="de-DE" dirty="0" smtClean="0"/>
              <a:t> of the protein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press into thin layer and </a:t>
            </a:r>
            <a:r>
              <a:rPr lang="de-DE" b="1" dirty="0" smtClean="0"/>
              <a:t>freeze rapidly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put matrix under an </a:t>
            </a:r>
            <a:r>
              <a:rPr lang="de-DE" b="1" dirty="0" smtClean="0"/>
              <a:t>electron microscope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images are </a:t>
            </a:r>
            <a:r>
              <a:rPr lang="de-DE" b="1" dirty="0" smtClean="0"/>
              <a:t>categorized</a:t>
            </a:r>
            <a:r>
              <a:rPr lang="de-DE" dirty="0" smtClean="0"/>
              <a:t> according to</a:t>
            </a:r>
            <a:br>
              <a:rPr lang="de-DE" dirty="0" smtClean="0"/>
            </a:br>
            <a:r>
              <a:rPr lang="de-DE" dirty="0" smtClean="0"/>
              <a:t>their orientation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images of the same orientation are </a:t>
            </a:r>
            <a:r>
              <a:rPr lang="de-DE" b="1" dirty="0" smtClean="0"/>
              <a:t>combined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all different orientations are combined</a:t>
            </a:r>
            <a:br>
              <a:rPr lang="de-DE" dirty="0" smtClean="0"/>
            </a:br>
            <a:r>
              <a:rPr lang="de-DE" dirty="0" smtClean="0"/>
              <a:t>into </a:t>
            </a:r>
            <a:r>
              <a:rPr lang="de-DE" b="1" dirty="0" smtClean="0"/>
              <a:t>3D structure</a:t>
            </a:r>
            <a:endParaRPr lang="de-DE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Cryo-Electron Microscopy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219572"/>
            <a:ext cx="3923928" cy="3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9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gray">
          <a:xfrm>
            <a:off x="0" y="1203598"/>
            <a:ext cx="9144000" cy="39399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Cryo-Electron Microscopy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Example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43" y="1419622"/>
            <a:ext cx="756199" cy="87585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331" y="1351325"/>
            <a:ext cx="756199" cy="87585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546" y="2237814"/>
            <a:ext cx="756199" cy="8758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3" y="2524325"/>
            <a:ext cx="756199" cy="8758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189589"/>
            <a:ext cx="756199" cy="875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60" y="3379374"/>
            <a:ext cx="756199" cy="875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417" y="3124527"/>
            <a:ext cx="756199" cy="8758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394" y="2199955"/>
            <a:ext cx="756199" cy="8758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778" y="1439509"/>
            <a:ext cx="756199" cy="87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8" y="1564469"/>
            <a:ext cx="756199" cy="875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83" y="3761047"/>
            <a:ext cx="756199" cy="875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28" y="4041927"/>
            <a:ext cx="756199" cy="8758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164" y="4148610"/>
            <a:ext cx="756199" cy="8758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Chart </a:t>
            </a:r>
            <a:fld id="{91D913BA-B0D8-4B51-9328-DFAA0B370309}" type="slidenum">
              <a:rPr lang="en-US" b="1" smtClean="0">
                <a:solidFill>
                  <a:schemeClr val="bg1"/>
                </a:solidFill>
              </a:rPr>
              <a:pPr/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Physical Structure Determination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91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Proteins</a:t>
            </a:r>
            <a:br>
              <a:rPr lang="de-DE" dirty="0" smtClean="0"/>
            </a:br>
            <a:r>
              <a:rPr lang="de-DE" sz="1600" dirty="0" smtClean="0"/>
              <a:t>What are they good for?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07842"/>
            <a:ext cx="2664296" cy="37619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gray">
          <a:xfrm>
            <a:off x="5580112" y="1685699"/>
            <a:ext cx="2952328" cy="768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 smtClean="0">
                <a:solidFill>
                  <a:schemeClr val="bg1"/>
                </a:solidFill>
              </a:rPr>
              <a:t>antibodies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1265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gray">
          <a:xfrm>
            <a:off x="0" y="1203598"/>
            <a:ext cx="9144000" cy="39399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Cryo-Electron Microscopy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Example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41" y="2648987"/>
            <a:ext cx="756199" cy="875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70" y="1524715"/>
            <a:ext cx="756199" cy="875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671" y="3775538"/>
            <a:ext cx="756199" cy="875851"/>
          </a:xfrm>
          <a:prstGeom prst="rect">
            <a:avLst/>
          </a:prstGeom>
        </p:spPr>
      </p:pic>
      <p:pic>
        <p:nvPicPr>
          <p:cNvPr id="9" name="three.js - documentation - Reference - TorusGeometry - Mozilla Firefox 18.01.2016 21_46_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48832" t="28363" r="36206" b="44225"/>
          <a:stretch/>
        </p:blipFill>
        <p:spPr>
          <a:xfrm>
            <a:off x="7092280" y="2186269"/>
            <a:ext cx="1835720" cy="183571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406" y="3775538"/>
            <a:ext cx="756199" cy="8758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936" y="3775538"/>
            <a:ext cx="756199" cy="875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967" y="1524715"/>
            <a:ext cx="756199" cy="875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648987"/>
            <a:ext cx="756199" cy="8758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648987"/>
            <a:ext cx="756199" cy="8758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648987"/>
            <a:ext cx="756199" cy="87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8" y="1524715"/>
            <a:ext cx="756199" cy="875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8" y="3775538"/>
            <a:ext cx="756199" cy="875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626" y="1524715"/>
            <a:ext cx="756199" cy="8758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648987"/>
            <a:ext cx="756199" cy="8758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927" y="1524715"/>
            <a:ext cx="756199" cy="875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332" y="2648987"/>
            <a:ext cx="756199" cy="8758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363" y="3775538"/>
            <a:ext cx="756199" cy="875851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 bwMode="gray">
          <a:xfrm>
            <a:off x="4062634" y="1799144"/>
            <a:ext cx="737711" cy="32699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9" name="Right Arrow 28"/>
          <p:cNvSpPr/>
          <p:nvPr/>
        </p:nvSpPr>
        <p:spPr bwMode="gray">
          <a:xfrm>
            <a:off x="4062633" y="2923416"/>
            <a:ext cx="737711" cy="32699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gray">
          <a:xfrm>
            <a:off x="4063335" y="4049967"/>
            <a:ext cx="737711" cy="32699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51693" y="1851670"/>
            <a:ext cx="1312595" cy="2448272"/>
            <a:chOff x="5785325" y="1851670"/>
            <a:chExt cx="1312595" cy="2448272"/>
          </a:xfrm>
        </p:grpSpPr>
        <p:sp>
          <p:nvSpPr>
            <p:cNvPr id="2" name="Right Arrow Callout 1"/>
            <p:cNvSpPr/>
            <p:nvPr/>
          </p:nvSpPr>
          <p:spPr bwMode="gray">
            <a:xfrm>
              <a:off x="6221983" y="1851670"/>
              <a:ext cx="875937" cy="2448272"/>
            </a:xfrm>
            <a:prstGeom prst="rightArrowCallout">
              <a:avLst>
                <a:gd name="adj1" fmla="val 21305"/>
                <a:gd name="adj2" fmla="val 23152"/>
                <a:gd name="adj3" fmla="val 27771"/>
                <a:gd name="adj4" fmla="val 2248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 bwMode="gray">
            <a:xfrm>
              <a:off x="5785326" y="1851670"/>
              <a:ext cx="436657" cy="166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gray">
            <a:xfrm>
              <a:off x="5785326" y="4133080"/>
              <a:ext cx="436657" cy="166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gray">
            <a:xfrm>
              <a:off x="5785325" y="2992375"/>
              <a:ext cx="436657" cy="166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Chart </a:t>
            </a:r>
            <a:fld id="{91D913BA-B0D8-4B51-9328-DFAA0B370309}" type="slidenum">
              <a:rPr lang="en-US" b="1" smtClean="0">
                <a:solidFill>
                  <a:schemeClr val="bg1"/>
                </a:solidFill>
              </a:rPr>
              <a:pPr/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Physical Structure Determination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12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0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images are </a:t>
            </a:r>
            <a:r>
              <a:rPr lang="de-DE" b="1" dirty="0" smtClean="0"/>
              <a:t>low contrast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have </a:t>
            </a:r>
            <a:r>
              <a:rPr lang="de-DE" b="1" dirty="0" smtClean="0"/>
              <a:t>low signal-to-noise </a:t>
            </a:r>
            <a:r>
              <a:rPr lang="de-DE" dirty="0" smtClean="0"/>
              <a:t>ratio and</a:t>
            </a:r>
            <a:br>
              <a:rPr lang="de-DE" dirty="0" smtClean="0"/>
            </a:br>
            <a:r>
              <a:rPr lang="de-DE" dirty="0" smtClean="0"/>
              <a:t>features might remain undetected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relies on </a:t>
            </a:r>
            <a:r>
              <a:rPr lang="de-DE" b="1" dirty="0" smtClean="0"/>
              <a:t>very expensive machinery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specimens have to be kept at </a:t>
            </a:r>
            <a:r>
              <a:rPr lang="de-DE" b="1" dirty="0" smtClean="0"/>
              <a:t>very low temperatures</a:t>
            </a:r>
            <a:endParaRPr lang="de-DE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Cryo-Electron Microscopy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Limitations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79" b="26589"/>
          <a:stretch/>
        </p:blipFill>
        <p:spPr>
          <a:xfrm>
            <a:off x="334912" y="2715765"/>
            <a:ext cx="6613352" cy="21845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31</a:t>
            </a:fld>
            <a:endParaRPr lang="en-US" b="1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Physical Structure Determination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4392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 bwMode="gray">
          <a:xfrm>
            <a:off x="4716016" y="3435846"/>
            <a:ext cx="1064929" cy="3187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Why take the detour through the lab?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Algorithmic Approaches</a:t>
            </a:r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3418" y="2147873"/>
            <a:ext cx="1977791" cy="1714464"/>
            <a:chOff x="283418" y="2059170"/>
            <a:chExt cx="1977791" cy="17144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418" y="2059170"/>
              <a:ext cx="1977791" cy="12486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3418" y="3250414"/>
              <a:ext cx="197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Amino Acid Sequence</a:t>
              </a:r>
              <a:endParaRPr lang="de-DE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08104" y="1262290"/>
            <a:ext cx="1489534" cy="2600047"/>
            <a:chOff x="6952751" y="1205699"/>
            <a:chExt cx="1489534" cy="2600047"/>
          </a:xfrm>
        </p:grpSpPr>
        <p:sp>
          <p:nvSpPr>
            <p:cNvPr id="9" name="TextBox 8"/>
            <p:cNvSpPr txBox="1"/>
            <p:nvPr/>
          </p:nvSpPr>
          <p:spPr>
            <a:xfrm>
              <a:off x="6952751" y="3282526"/>
              <a:ext cx="1489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Tertiary Structure</a:t>
              </a:r>
              <a:endParaRPr lang="de-DE" sz="14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8149" y="1205699"/>
              <a:ext cx="1484135" cy="2048107"/>
            </a:xfrm>
            <a:prstGeom prst="rect">
              <a:avLst/>
            </a:prstGeom>
          </p:spPr>
        </p:pic>
      </p:grpSp>
      <p:sp>
        <p:nvSpPr>
          <p:cNvPr id="13" name="Cloud 12"/>
          <p:cNvSpPr/>
          <p:nvPr/>
        </p:nvSpPr>
        <p:spPr bwMode="gray">
          <a:xfrm>
            <a:off x="2909850" y="2955970"/>
            <a:ext cx="1944216" cy="1408142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17" name="Right Arrow 16"/>
          <p:cNvSpPr/>
          <p:nvPr/>
        </p:nvSpPr>
        <p:spPr bwMode="gray">
          <a:xfrm>
            <a:off x="1907704" y="3435846"/>
            <a:ext cx="1080120" cy="3187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2699792" y="3999495"/>
            <a:ext cx="2364332" cy="504056"/>
          </a:xfrm>
          <a:prstGeom prst="homePlate">
            <a:avLst/>
          </a:prstGeom>
          <a:solidFill>
            <a:schemeClr val="accent1">
              <a:alpha val="82000"/>
            </a:schemeClr>
          </a:solidFill>
          <a:ln w="254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b="1" i="1" dirty="0" smtClean="0">
                <a:solidFill>
                  <a:schemeClr val="bg1"/>
                </a:solidFill>
              </a:rPr>
              <a:t>Ab Initio </a:t>
            </a:r>
            <a:r>
              <a:rPr lang="de-DE" sz="1400" b="1" dirty="0" smtClean="0">
                <a:solidFill>
                  <a:schemeClr val="bg1"/>
                </a:solidFill>
              </a:rPr>
              <a:t>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32</a:t>
            </a:fld>
            <a:endParaRPr lang="en-US" b="1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Physical Structure Determination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0897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i="1" dirty="0" smtClean="0"/>
              <a:t>Ab Initio</a:t>
            </a:r>
            <a:r>
              <a:rPr lang="de-DE" dirty="0" smtClean="0"/>
              <a:t> Approaches</a:t>
            </a:r>
            <a:endParaRPr lang="de-DE" dirty="0"/>
          </a:p>
        </p:txBody>
      </p:sp>
      <p:sp>
        <p:nvSpPr>
          <p:cNvPr id="6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b="1" dirty="0" smtClean="0"/>
              <a:t>Ab Initio</a:t>
            </a:r>
            <a:r>
              <a:rPr lang="de-DE" sz="1200" b="1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4024641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58777" y="1239837"/>
            <a:ext cx="5797400" cy="35639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mtClean="0"/>
              <a:t>get the primary structure</a:t>
            </a:r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r>
              <a:rPr lang="de-DE" smtClean="0"/>
              <a:t>try all different conformations</a:t>
            </a:r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marL="342900" indent="-342900">
              <a:buFont typeface="+mj-lt"/>
              <a:buAutoNum type="arabicPeriod"/>
            </a:pPr>
            <a:r>
              <a:rPr lang="de-DE" smtClean="0"/>
              <a:t>take the most stable one</a:t>
            </a:r>
          </a:p>
          <a:p>
            <a:pPr marL="342900" indent="-342900">
              <a:buFont typeface="+mj-lt"/>
              <a:buAutoNum type="arabicPeriod"/>
            </a:pPr>
            <a:endParaRPr lang="de-DE" smtClean="0"/>
          </a:p>
          <a:p>
            <a:pPr algn="r"/>
            <a:r>
              <a:rPr lang="de-DE" sz="5000" smtClean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de-DE" sz="50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Easy Algorithm</a:t>
            </a:r>
            <a:endParaRPr lang="de-DE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899267"/>
            <a:ext cx="1977791" cy="1248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47814"/>
            <a:ext cx="1271019" cy="17540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34</a:t>
            </a:fld>
            <a:endParaRPr lang="en-US" b="1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/>
              <a:t>Ab Initio</a:t>
            </a:r>
            <a:r>
              <a:rPr lang="en-US" b="1" dirty="0" smtClean="0"/>
              <a:t>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4466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58777" y="1239837"/>
            <a:ext cx="5797400" cy="35639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tx2"/>
                </a:solidFill>
              </a:rPr>
              <a:t>get the primary structure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try all different conformations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tx2"/>
                </a:solidFill>
              </a:rPr>
              <a:t>take the most stable one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algn="r"/>
            <a:endParaRPr lang="de-DE" sz="50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trike="sngStrike" dirty="0" smtClean="0"/>
              <a:t>Easy</a:t>
            </a:r>
            <a:r>
              <a:rPr lang="de-DE" dirty="0" smtClean="0"/>
              <a:t> Impossible Algorithm</a:t>
            </a:r>
            <a:endParaRPr lang="de-DE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499992" y="1347614"/>
            <a:ext cx="4176464" cy="338437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 smtClean="0"/>
          </a:p>
          <a:p>
            <a:r>
              <a:rPr lang="de-DE" b="1" dirty="0" smtClean="0"/>
              <a:t>Levinthal‘s Paradox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protein with 100 amino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99 peptide bonds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assume 6 configurations per bond:</a:t>
            </a:r>
          </a:p>
          <a:p>
            <a:pPr marL="466725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6</a:t>
            </a:r>
            <a:r>
              <a:rPr lang="de-DE" baseline="30000" dirty="0" smtClean="0"/>
              <a:t>99</a:t>
            </a:r>
            <a:r>
              <a:rPr lang="de-DE" dirty="0" smtClean="0"/>
              <a:t> different conformations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(compare with ~6</a:t>
            </a:r>
            <a:r>
              <a:rPr lang="de-DE" sz="1200" baseline="30000" dirty="0" smtClean="0"/>
              <a:t>103</a:t>
            </a:r>
            <a:r>
              <a:rPr lang="de-DE" sz="1200" dirty="0" smtClean="0"/>
              <a:t> atoms in the universe)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204565"/>
            <a:ext cx="1977791" cy="12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97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58777" y="1239837"/>
            <a:ext cx="5797400" cy="35639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tx2"/>
                </a:solidFill>
              </a:rPr>
              <a:t>get the primary structure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tx2"/>
                </a:solidFill>
              </a:rPr>
              <a:t>try all different conformations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take the most stable one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algn="r"/>
            <a:endParaRPr lang="de-DE" sz="50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trike="sngStrike" dirty="0" smtClean="0"/>
              <a:t>Easy</a:t>
            </a:r>
            <a:r>
              <a:rPr lang="de-DE" dirty="0" smtClean="0"/>
              <a:t> Impossible Algorithm</a:t>
            </a:r>
            <a:endParaRPr lang="de-DE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499992" y="1347614"/>
            <a:ext cx="4176464" cy="338437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stability is defined by the</a:t>
            </a:r>
            <a:br>
              <a:rPr lang="de-DE" dirty="0" smtClean="0"/>
            </a:br>
            <a:r>
              <a:rPr lang="de-DE" dirty="0" smtClean="0"/>
              <a:t>structure‘s </a:t>
            </a:r>
            <a:r>
              <a:rPr lang="de-DE" b="1" dirty="0" smtClean="0"/>
              <a:t>energy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most stable structure</a:t>
            </a:r>
            <a:br>
              <a:rPr lang="de-DE" dirty="0" smtClean="0"/>
            </a:br>
            <a:r>
              <a:rPr lang="de-DE" dirty="0" smtClean="0"/>
              <a:t>has the lowest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/>
              <a:t>but:</a:t>
            </a:r>
            <a:r>
              <a:rPr lang="de-DE" dirty="0" smtClean="0"/>
              <a:t> no perfect energy function is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good estimates are</a:t>
            </a:r>
            <a:br>
              <a:rPr lang="de-DE" dirty="0" smtClean="0"/>
            </a:br>
            <a:r>
              <a:rPr lang="de-DE" b="1" dirty="0" smtClean="0"/>
              <a:t>computationally expensive</a:t>
            </a:r>
            <a:endParaRPr lang="de-D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7" y="1239837"/>
            <a:ext cx="231282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9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Algorithmic Strategies</a:t>
            </a:r>
            <a:endParaRPr lang="de-DE" dirty="0"/>
          </a:p>
        </p:txBody>
      </p:sp>
      <p:sp>
        <p:nvSpPr>
          <p:cNvPr id="8" name="Cloud 7"/>
          <p:cNvSpPr/>
          <p:nvPr/>
        </p:nvSpPr>
        <p:spPr bwMode="gray">
          <a:xfrm>
            <a:off x="2771800" y="2234914"/>
            <a:ext cx="2077415" cy="1408142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efficient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11" name="Right Arrow 10"/>
          <p:cNvSpPr/>
          <p:nvPr/>
        </p:nvSpPr>
        <p:spPr bwMode="gray">
          <a:xfrm>
            <a:off x="179512" y="2297309"/>
            <a:ext cx="2016224" cy="12802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bg1"/>
                </a:solidFill>
              </a:rPr>
              <a:t>reduction of search space</a:t>
            </a:r>
          </a:p>
        </p:txBody>
      </p:sp>
      <p:sp>
        <p:nvSpPr>
          <p:cNvPr id="12" name="Left Arrow 11"/>
          <p:cNvSpPr/>
          <p:nvPr/>
        </p:nvSpPr>
        <p:spPr bwMode="gray">
          <a:xfrm>
            <a:off x="5405543" y="2297309"/>
            <a:ext cx="2016224" cy="1283352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chemeClr val="bg1"/>
                </a:solidFill>
              </a:rPr>
              <a:t>clever energy field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chemeClr val="bg1"/>
                </a:solidFill>
              </a:rPr>
              <a:t>representation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9534" y="5236046"/>
            <a:ext cx="7245804" cy="1236927"/>
            <a:chOff x="170997" y="3562453"/>
            <a:chExt cx="7245804" cy="1236927"/>
          </a:xfrm>
        </p:grpSpPr>
        <p:graphicFrame>
          <p:nvGraphicFramePr>
            <p:cNvPr id="15" name="Diagram 14"/>
            <p:cNvGraphicFramePr/>
            <p:nvPr>
              <p:extLst/>
            </p:nvPr>
          </p:nvGraphicFramePr>
          <p:xfrm>
            <a:off x="170997" y="4155927"/>
            <a:ext cx="7245804" cy="6434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7" name="Left Bracket 16"/>
            <p:cNvSpPr/>
            <p:nvPr/>
          </p:nvSpPr>
          <p:spPr bwMode="gray">
            <a:xfrm rot="5400000">
              <a:off x="3460228" y="2243363"/>
              <a:ext cx="279328" cy="3384376"/>
            </a:xfrm>
            <a:prstGeom prst="leftBracket">
              <a:avLst>
                <a:gd name="adj" fmla="val 95615"/>
              </a:avLst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TextBox 17"/>
            <p:cNvSpPr txBox="1"/>
            <p:nvPr/>
          </p:nvSpPr>
          <p:spPr bwMode="gray">
            <a:xfrm>
              <a:off x="1907704" y="3562453"/>
              <a:ext cx="3384376" cy="233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QUARK</a:t>
              </a:r>
            </a:p>
          </p:txBody>
        </p:sp>
        <p:sp>
          <p:nvSpPr>
            <p:cNvPr id="19" name="Left Bracket 18"/>
            <p:cNvSpPr/>
            <p:nvPr/>
          </p:nvSpPr>
          <p:spPr bwMode="gray">
            <a:xfrm rot="5400000">
              <a:off x="876620" y="3116076"/>
              <a:ext cx="278945" cy="1639207"/>
            </a:xfrm>
            <a:prstGeom prst="leftBracket">
              <a:avLst>
                <a:gd name="adj" fmla="val 95615"/>
              </a:avLst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TextBox 19"/>
            <p:cNvSpPr txBox="1"/>
            <p:nvPr/>
          </p:nvSpPr>
          <p:spPr bwMode="gray">
            <a:xfrm>
              <a:off x="196489" y="3562773"/>
              <a:ext cx="1639207" cy="2331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I-TASSER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37</a:t>
            </a:fld>
            <a:endParaRPr lang="en-US" b="1" dirty="0"/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/>
              <a:t>Ab Initio</a:t>
            </a:r>
            <a:r>
              <a:rPr lang="en-US" b="1" dirty="0" smtClean="0"/>
              <a:t>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756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Algorithmic Strategies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9" name="Rectangle 8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10" name="Rectangle 9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11" name="Right Arrow 10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ight Arrow 11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ent Arrow 13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16" name="Bent Arrow 15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09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 tIns="0">
            <a:noAutofit/>
          </a:bodyPr>
          <a:lstStyle/>
          <a:p>
            <a:r>
              <a:rPr lang="de-DE" dirty="0" smtClean="0"/>
              <a:t>QUARK</a:t>
            </a:r>
            <a:endParaRPr lang="en-US" dirty="0"/>
          </a:p>
        </p:txBody>
      </p:sp>
      <p:sp>
        <p:nvSpPr>
          <p:cNvPr id="6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</a:t>
            </a:r>
            <a:r>
              <a:rPr lang="de-DE" sz="1200" b="1" dirty="0" smtClean="0"/>
              <a:t>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1601674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3568">
            <a:off x="258020" y="2250102"/>
            <a:ext cx="5412591" cy="218072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Proteins</a:t>
            </a:r>
            <a:br>
              <a:rPr lang="de-DE" dirty="0" smtClean="0"/>
            </a:br>
            <a:r>
              <a:rPr lang="de-DE" sz="1600" dirty="0" smtClean="0"/>
              <a:t>What are they good for?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 bwMode="gray">
          <a:xfrm>
            <a:off x="5580112" y="2620680"/>
            <a:ext cx="2952328" cy="76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 smtClean="0">
                <a:solidFill>
                  <a:schemeClr val="bg1"/>
                </a:solidFill>
              </a:rPr>
              <a:t>muscles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5580112" y="1685699"/>
            <a:ext cx="2952328" cy="7680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 smtClean="0">
                <a:solidFill>
                  <a:schemeClr val="bg1"/>
                </a:solidFill>
              </a:rPr>
              <a:t>antibodies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9216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QUARK Algorithm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Overview</a:t>
            </a:r>
            <a:endParaRPr lang="de-DE" dirty="0"/>
          </a:p>
        </p:txBody>
      </p:sp>
      <p:sp>
        <p:nvSpPr>
          <p:cNvPr id="19" name="Rectangle 18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QUARK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23" name="Right Arrow 22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ight Arrow 23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ent Arrow 24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30" name="Bent Arrow 29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43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Threading &amp; Preparation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Fragment Generation</a:t>
            </a:r>
            <a:endParaRPr lang="de-DE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gray">
          <a:xfrm>
            <a:off x="0" y="2533720"/>
            <a:ext cx="9144000" cy="28803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spc="2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INQPQLTKFCNNHVSTAKYNVITFLPRFLYSQFRRAANSFFLFIALLQQIPD</a:t>
            </a:r>
            <a:endParaRPr lang="de-DE" sz="1800" spc="25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ight Brace 12"/>
          <p:cNvSpPr/>
          <p:nvPr/>
        </p:nvSpPr>
        <p:spPr bwMode="gray">
          <a:xfrm rot="16200000">
            <a:off x="1923972" y="1274072"/>
            <a:ext cx="216024" cy="2343727"/>
          </a:xfrm>
          <a:prstGeom prst="rightBrace">
            <a:avLst>
              <a:gd name="adj1" fmla="val 69237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ight Brace 13"/>
          <p:cNvSpPr/>
          <p:nvPr/>
        </p:nvSpPr>
        <p:spPr bwMode="gray">
          <a:xfrm rot="5400000">
            <a:off x="3455876" y="1372536"/>
            <a:ext cx="216024" cy="3024335"/>
          </a:xfrm>
          <a:prstGeom prst="rightBrace">
            <a:avLst>
              <a:gd name="adj1" fmla="val 69237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ight Brace 14"/>
          <p:cNvSpPr/>
          <p:nvPr/>
        </p:nvSpPr>
        <p:spPr bwMode="gray">
          <a:xfrm rot="16200000">
            <a:off x="6650540" y="933768"/>
            <a:ext cx="216024" cy="3024335"/>
          </a:xfrm>
          <a:prstGeom prst="rightBrace">
            <a:avLst>
              <a:gd name="adj1" fmla="val 69237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ight Brace 15"/>
          <p:cNvSpPr/>
          <p:nvPr/>
        </p:nvSpPr>
        <p:spPr bwMode="gray">
          <a:xfrm rot="5400000">
            <a:off x="8352420" y="1417597"/>
            <a:ext cx="216024" cy="3024335"/>
          </a:xfrm>
          <a:prstGeom prst="rightBrace">
            <a:avLst>
              <a:gd name="adj1" fmla="val 69237"/>
              <a:gd name="adj2" fmla="val 1439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/>
          <p:cNvSpPr/>
          <p:nvPr/>
        </p:nvSpPr>
        <p:spPr bwMode="gray">
          <a:xfrm>
            <a:off x="8820472" y="2821752"/>
            <a:ext cx="323528" cy="2160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gray">
          <a:xfrm>
            <a:off x="3203848" y="2344568"/>
            <a:ext cx="2042536" cy="257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. . .</a:t>
            </a:r>
          </a:p>
        </p:txBody>
      </p:sp>
      <p:sp>
        <p:nvSpPr>
          <p:cNvPr id="19" name="TextBox 18"/>
          <p:cNvSpPr txBox="1"/>
          <p:nvPr/>
        </p:nvSpPr>
        <p:spPr bwMode="gray">
          <a:xfrm>
            <a:off x="0" y="2344568"/>
            <a:ext cx="860120" cy="257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 bwMode="gray">
          <a:xfrm>
            <a:off x="0" y="2749744"/>
            <a:ext cx="2051720" cy="257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 bwMode="gray">
          <a:xfrm>
            <a:off x="5076057" y="2749238"/>
            <a:ext cx="1872208" cy="257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. . .</a:t>
            </a:r>
          </a:p>
        </p:txBody>
      </p:sp>
      <p:sp>
        <p:nvSpPr>
          <p:cNvPr id="22" name="TextBox 21"/>
          <p:cNvSpPr txBox="1"/>
          <p:nvPr/>
        </p:nvSpPr>
        <p:spPr bwMode="gray">
          <a:xfrm>
            <a:off x="8270720" y="2345356"/>
            <a:ext cx="873280" cy="257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. . 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26082">
            <a:off x="1531321" y="1569484"/>
            <a:ext cx="1040797" cy="10250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8515">
            <a:off x="3181869" y="2909919"/>
            <a:ext cx="776550" cy="9007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37304">
            <a:off x="6259686" y="1588478"/>
            <a:ext cx="1044031" cy="10140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41</a:t>
            </a:fld>
            <a:endParaRPr lang="en-US" b="1" dirty="0"/>
          </a:p>
        </p:txBody>
      </p:sp>
      <p:sp>
        <p:nvSpPr>
          <p:cNvPr id="26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9039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Threading &amp; Preparation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Secondary Structure Prediction</a:t>
            </a:r>
            <a:endParaRPr lang="de-DE" dirty="0"/>
          </a:p>
        </p:txBody>
      </p:sp>
      <p:sp>
        <p:nvSpPr>
          <p:cNvPr id="2" name="Right Arrow 1"/>
          <p:cNvSpPr/>
          <p:nvPr/>
        </p:nvSpPr>
        <p:spPr bwMode="gray">
          <a:xfrm>
            <a:off x="899592" y="2186771"/>
            <a:ext cx="792088" cy="36004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Helix</a:t>
            </a:r>
          </a:p>
        </p:txBody>
      </p:sp>
      <p:sp>
        <p:nvSpPr>
          <p:cNvPr id="10" name="Right Arrow 9"/>
          <p:cNvSpPr/>
          <p:nvPr/>
        </p:nvSpPr>
        <p:spPr bwMode="gray">
          <a:xfrm>
            <a:off x="3203848" y="2186771"/>
            <a:ext cx="1008112" cy="3600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Strand</a:t>
            </a:r>
          </a:p>
        </p:txBody>
      </p:sp>
      <p:sp>
        <p:nvSpPr>
          <p:cNvPr id="11" name="Right Arrow 10"/>
          <p:cNvSpPr/>
          <p:nvPr/>
        </p:nvSpPr>
        <p:spPr bwMode="gray">
          <a:xfrm>
            <a:off x="4427984" y="2186771"/>
            <a:ext cx="3816424" cy="36004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Helix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gray">
          <a:xfrm>
            <a:off x="0" y="2533720"/>
            <a:ext cx="9144000" cy="28803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spc="2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INQPQLTKFCNNHVSTAKYNVITFLPRFLYSQFRRAANSFFLFIALLQQIPD</a:t>
            </a:r>
            <a:endParaRPr lang="de-DE" sz="1800" spc="25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42</a:t>
            </a:fld>
            <a:endParaRPr lang="en-US" b="1" dirty="0"/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9847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QUARK Algorithm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Overview</a:t>
            </a:r>
            <a:endParaRPr lang="de-DE" dirty="0"/>
          </a:p>
        </p:txBody>
      </p:sp>
      <p:sp>
        <p:nvSpPr>
          <p:cNvPr id="19" name="Rectangle 18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QUARK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23" name="Right Arrow 22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ight Arrow 23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ent Arrow 24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30" name="Bent Arrow 29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63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Monte Carlo Algorithms</a:t>
            </a:r>
            <a:endParaRPr lang="de-D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907704" y="1563638"/>
          <a:ext cx="46681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3804"/>
                <a:gridCol w="3384376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Idea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non-deterministic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randomized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Procedure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1.</a:t>
                      </a:r>
                      <a:r>
                        <a:rPr lang="de-DE" sz="1400" dirty="0" smtClean="0"/>
                        <a:t> start with random structure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2. </a:t>
                      </a:r>
                      <a:r>
                        <a:rPr lang="de-DE" sz="1400" dirty="0" smtClean="0"/>
                        <a:t>apply random changes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3. </a:t>
                      </a:r>
                      <a:r>
                        <a:rPr lang="de-DE" sz="1400" dirty="0" smtClean="0"/>
                        <a:t>adopt changes if they are better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4. </a:t>
                      </a:r>
                      <a:r>
                        <a:rPr lang="de-DE" sz="1400" dirty="0" smtClean="0"/>
                        <a:t>repeat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Result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valid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not</a:t>
                      </a:r>
                      <a:r>
                        <a:rPr lang="de-DE" sz="1400" baseline="0" dirty="0" smtClean="0"/>
                        <a:t> necessarily optimal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868028" y="3111591"/>
            <a:ext cx="3685371" cy="249980"/>
            <a:chOff x="4868028" y="3111591"/>
            <a:chExt cx="3685371" cy="249980"/>
          </a:xfrm>
        </p:grpSpPr>
        <p:sp>
          <p:nvSpPr>
            <p:cNvPr id="10" name="Rounded Rectangle 9"/>
            <p:cNvSpPr/>
            <p:nvPr/>
          </p:nvSpPr>
          <p:spPr bwMode="gray">
            <a:xfrm>
              <a:off x="4868028" y="3111591"/>
              <a:ext cx="1605135" cy="24998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 bwMode="gray">
            <a:xfrm>
              <a:off x="6948264" y="3111591"/>
              <a:ext cx="1605135" cy="2499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tx1"/>
                  </a:solidFill>
                </a:rPr>
                <a:t>energy function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2" idx="1"/>
            </p:cNvCxnSpPr>
            <p:nvPr/>
          </p:nvCxnSpPr>
          <p:spPr bwMode="gray">
            <a:xfrm>
              <a:off x="6473163" y="3236581"/>
              <a:ext cx="475101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39986" y="2744802"/>
            <a:ext cx="5104014" cy="249980"/>
            <a:chOff x="4039987" y="3111591"/>
            <a:chExt cx="5104014" cy="249980"/>
          </a:xfrm>
        </p:grpSpPr>
        <p:sp>
          <p:nvSpPr>
            <p:cNvPr id="13" name="Rounded Rectangle 12"/>
            <p:cNvSpPr/>
            <p:nvPr/>
          </p:nvSpPr>
          <p:spPr bwMode="gray">
            <a:xfrm>
              <a:off x="4039987" y="3111591"/>
              <a:ext cx="1554480" cy="24998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gray">
            <a:xfrm>
              <a:off x="6948264" y="3111591"/>
              <a:ext cx="2195737" cy="2499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tx1"/>
                  </a:solidFill>
                </a:rPr>
                <a:t>structural movements</a:t>
              </a:r>
            </a:p>
          </p:txBody>
        </p:sp>
        <p:cxnSp>
          <p:nvCxnSpPr>
            <p:cNvPr id="16" name="Straight Arrow Connector 15"/>
            <p:cNvCxnSpPr>
              <a:stCxn id="13" idx="3"/>
              <a:endCxn id="15" idx="1"/>
            </p:cNvCxnSpPr>
            <p:nvPr/>
          </p:nvCxnSpPr>
          <p:spPr bwMode="gray">
            <a:xfrm>
              <a:off x="5594467" y="3236581"/>
              <a:ext cx="1353797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44</a:t>
            </a:fld>
            <a:endParaRPr lang="en-US" b="1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0256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072583"/>
            <a:ext cx="4799842" cy="40348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Force Field Landscape</a:t>
            </a:r>
            <a:endParaRPr lang="de-DE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58775" y="1239838"/>
            <a:ext cx="6877050" cy="3563938"/>
          </a:xfrm>
        </p:spPr>
        <p:txBody>
          <a:bodyPr anchor="ctr"/>
          <a:lstStyle/>
          <a:p>
            <a:pPr marL="0" indent="0">
              <a:buNone/>
            </a:pPr>
            <a:r>
              <a:rPr lang="de-DE" b="1" dirty="0" smtClean="0"/>
              <a:t>goal: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design a force field that is as</a:t>
            </a:r>
            <a:br>
              <a:rPr lang="de-DE" dirty="0" smtClean="0"/>
            </a:br>
            <a:r>
              <a:rPr lang="de-DE" dirty="0" smtClean="0"/>
              <a:t>similar to the „real“ force as possible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45</a:t>
            </a:fld>
            <a:endParaRPr lang="en-US" b="1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8158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QUARK Force Field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21875" y="1563638"/>
                <a:ext cx="6690101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𝑜𝑡𝑎𝑙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𝑝𝑟𝑚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𝑝𝑟𝑠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𝑒𝑣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h𝑏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𝑠𝑎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𝑑h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𝑑𝑝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𝑟𝑔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𝑏𝑎𝑏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h𝑝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𝑏𝑝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875" y="1563638"/>
                <a:ext cx="6690101" cy="6685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 bwMode="gray">
          <a:xfrm>
            <a:off x="2951820" y="2715766"/>
            <a:ext cx="3240360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... and what does that mean?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46</a:t>
            </a:fld>
            <a:endParaRPr lang="en-US" b="1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4033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QUARK Force Field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2797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𝑒𝑣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𝑠𝑎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8061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𝑏𝑎𝑏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3895035"/>
                  </p:ext>
                </p:extLst>
              </p:nvPr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724" r="-211404" b="-98448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01724" r="-211404" b="-88448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208929" r="-211404" b="-81607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314545" r="-211404" b="-730909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414545" r="-211404" b="-6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14545" r="-211404" b="-5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82759" r="-211404" b="-4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509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682759" r="-211404" b="-303448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10714" r="-211404" b="-2142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79310" r="-211404" b="-10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979310" r="-211404" b="-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47</a:t>
            </a:fld>
            <a:endParaRPr lang="en-US" b="1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4834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QUARK Force Field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2797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𝑒𝑣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𝑠𝑎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8061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𝑏𝑎𝑏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724" r="-211404" b="-98448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01724" r="-211404" b="-88448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208929" r="-211404" b="-81607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314545" r="-211404" b="-730909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414545" r="-211404" b="-6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14545" r="-211404" b="-5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82759" r="-211404" b="-4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509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682759" r="-211404" b="-303448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10714" r="-211404" b="-2142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79310" r="-211404" b="-10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979310" r="-211404" b="-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1" name="TextBox 20"/>
          <p:cNvSpPr txBox="1"/>
          <p:nvPr/>
        </p:nvSpPr>
        <p:spPr bwMode="gray">
          <a:xfrm>
            <a:off x="3203422" y="1203598"/>
            <a:ext cx="1584602" cy="360040"/>
          </a:xfrm>
          <a:prstGeom prst="rect">
            <a:avLst/>
          </a:prstGeom>
          <a:noFill/>
        </p:spPr>
        <p:txBody>
          <a:bodyPr wrap="none" lIns="0" tIns="0" rIns="72000" bIns="0" rtlCol="0" anchor="ctr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backbone atomic pair-wise potential </a:t>
            </a:r>
            <a:r>
              <a:rPr lang="de-DE" sz="1200" dirty="0" smtClean="0">
                <a:sym typeface="Wingdings" panose="05000000000000000000" pitchFamily="2" charset="2"/>
              </a:rPr>
              <a:t></a:t>
            </a:r>
            <a:endParaRPr lang="de-DE" sz="1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 bwMode="gray">
              <a:xfrm>
                <a:off x="1688657" y="1557731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𝑝𝑟𝑚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𝑅𝑇</m:t>
                      </m:r>
                      <m:func>
                        <m:func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𝑐𝑢𝑡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sz="1200" dirty="0" err="1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688657" y="1557731"/>
                <a:ext cx="914400" cy="914400"/>
              </a:xfrm>
              <a:prstGeom prst="rect">
                <a:avLst/>
              </a:prstGeom>
              <a:blipFill rotWithShape="0">
                <a:blip r:embed="rId4"/>
                <a:stretch>
                  <a:fillRect r="-208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81769" y="2606953"/>
            <a:ext cx="3089227" cy="1913590"/>
            <a:chOff x="681769" y="2606953"/>
            <a:chExt cx="3089227" cy="1913590"/>
          </a:xfrm>
        </p:grpSpPr>
        <p:grpSp>
          <p:nvGrpSpPr>
            <p:cNvPr id="51" name="Group 50"/>
            <p:cNvGrpSpPr/>
            <p:nvPr/>
          </p:nvGrpSpPr>
          <p:grpSpPr>
            <a:xfrm>
              <a:off x="681769" y="2606953"/>
              <a:ext cx="3089227" cy="1913590"/>
              <a:chOff x="664383" y="2041095"/>
              <a:chExt cx="3089227" cy="191359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099079" y="2041095"/>
                <a:ext cx="564865" cy="226778"/>
                <a:chOff x="333293" y="1666272"/>
                <a:chExt cx="564865" cy="226778"/>
              </a:xfrm>
            </p:grpSpPr>
            <p:sp>
              <p:nvSpPr>
                <p:cNvPr id="8" name="Rectangle 7"/>
                <p:cNvSpPr/>
                <p:nvPr/>
              </p:nvSpPr>
              <p:spPr bwMode="gray">
                <a:xfrm>
                  <a:off x="333293" y="1666273"/>
                  <a:ext cx="216024" cy="226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de-DE" sz="1200" dirty="0" smtClean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gray">
                <a:xfrm>
                  <a:off x="682134" y="1666272"/>
                  <a:ext cx="216024" cy="226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de-DE" sz="1200" dirty="0" smtClean="0">
                      <a:solidFill>
                        <a:schemeClr val="tx1"/>
                      </a:solidFill>
                    </a:rPr>
                    <a:t>R</a:t>
                  </a: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 bwMode="gray">
              <a:xfrm>
                <a:off x="1273499" y="2572008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4" name="Straight Connector 13"/>
              <p:cNvCxnSpPr>
                <a:stCxn id="8" idx="2"/>
                <a:endCxn id="13" idx="0"/>
              </p:cNvCxnSpPr>
              <p:nvPr/>
            </p:nvCxnSpPr>
            <p:spPr bwMode="gray">
              <a:xfrm>
                <a:off x="1207091" y="2267873"/>
                <a:ext cx="174420" cy="30413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3" idx="0"/>
                <a:endCxn id="12" idx="2"/>
              </p:cNvCxnSpPr>
              <p:nvPr/>
            </p:nvCxnSpPr>
            <p:spPr bwMode="gray">
              <a:xfrm flipV="1">
                <a:off x="1381511" y="2267872"/>
                <a:ext cx="174421" cy="304136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 bwMode="gray">
              <a:xfrm>
                <a:off x="1780720" y="3171263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 bwMode="gray">
              <a:xfrm>
                <a:off x="2324152" y="2572008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23" name="Straight Connector 22"/>
              <p:cNvCxnSpPr>
                <a:stCxn id="13" idx="2"/>
                <a:endCxn id="20" idx="0"/>
              </p:cNvCxnSpPr>
              <p:nvPr/>
            </p:nvCxnSpPr>
            <p:spPr bwMode="gray">
              <a:xfrm>
                <a:off x="1381511" y="2798785"/>
                <a:ext cx="507221" cy="372478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0" idx="0"/>
                <a:endCxn id="22" idx="2"/>
              </p:cNvCxnSpPr>
              <p:nvPr/>
            </p:nvCxnSpPr>
            <p:spPr bwMode="gray">
              <a:xfrm flipV="1">
                <a:off x="1888732" y="2798785"/>
                <a:ext cx="543432" cy="372478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 bwMode="gray">
              <a:xfrm>
                <a:off x="2935816" y="3166761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30" name="Straight Connector 29"/>
              <p:cNvCxnSpPr>
                <a:stCxn id="22" idx="2"/>
                <a:endCxn id="28" idx="0"/>
              </p:cNvCxnSpPr>
              <p:nvPr/>
            </p:nvCxnSpPr>
            <p:spPr bwMode="gray">
              <a:xfrm>
                <a:off x="2432164" y="2798785"/>
                <a:ext cx="611664" cy="367976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>
              <a:xfrm>
                <a:off x="2761395" y="3727907"/>
                <a:ext cx="564865" cy="226778"/>
                <a:chOff x="333293" y="1666272"/>
                <a:chExt cx="564865" cy="226778"/>
              </a:xfrm>
            </p:grpSpPr>
            <p:sp>
              <p:nvSpPr>
                <p:cNvPr id="32" name="Rectangle 31"/>
                <p:cNvSpPr/>
                <p:nvPr/>
              </p:nvSpPr>
              <p:spPr bwMode="gray">
                <a:xfrm>
                  <a:off x="333293" y="1666273"/>
                  <a:ext cx="216024" cy="226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de-DE" sz="1200" dirty="0" smtClean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gray">
                <a:xfrm>
                  <a:off x="682134" y="1666272"/>
                  <a:ext cx="216024" cy="226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de-DE" sz="1200" dirty="0" smtClean="0">
                      <a:solidFill>
                        <a:schemeClr val="tx1"/>
                      </a:solidFill>
                    </a:rPr>
                    <a:t>R</a:t>
                  </a:r>
                </a:p>
              </p:txBody>
            </p:sp>
          </p:grpSp>
          <p:cxnSp>
            <p:nvCxnSpPr>
              <p:cNvPr id="35" name="Straight Connector 34"/>
              <p:cNvCxnSpPr>
                <a:stCxn id="32" idx="0"/>
                <a:endCxn id="28" idx="2"/>
              </p:cNvCxnSpPr>
              <p:nvPr/>
            </p:nvCxnSpPr>
            <p:spPr bwMode="gray">
              <a:xfrm flipV="1">
                <a:off x="2869407" y="3393538"/>
                <a:ext cx="174421" cy="33437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8" idx="2"/>
                <a:endCxn id="33" idx="0"/>
              </p:cNvCxnSpPr>
              <p:nvPr/>
            </p:nvCxnSpPr>
            <p:spPr bwMode="gray">
              <a:xfrm>
                <a:off x="3043828" y="3393538"/>
                <a:ext cx="174420" cy="334369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 bwMode="gray">
              <a:xfrm>
                <a:off x="3537586" y="2572007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/>
              <p:cNvCxnSpPr>
                <a:stCxn id="28" idx="0"/>
                <a:endCxn id="38" idx="2"/>
              </p:cNvCxnSpPr>
              <p:nvPr/>
            </p:nvCxnSpPr>
            <p:spPr bwMode="gray">
              <a:xfrm flipV="1">
                <a:off x="3043828" y="2798784"/>
                <a:ext cx="601770" cy="367977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 bwMode="gray">
              <a:xfrm>
                <a:off x="664383" y="3174039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de-DE" sz="1200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Straight Connector 42"/>
              <p:cNvCxnSpPr>
                <a:stCxn id="13" idx="2"/>
                <a:endCxn id="41" idx="0"/>
              </p:cNvCxnSpPr>
              <p:nvPr/>
            </p:nvCxnSpPr>
            <p:spPr bwMode="gray">
              <a:xfrm flipH="1">
                <a:off x="772395" y="2798785"/>
                <a:ext cx="609116" cy="375254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/>
              <p:cNvSpPr/>
              <p:nvPr/>
            </p:nvSpPr>
            <p:spPr bwMode="gray">
              <a:xfrm>
                <a:off x="1781301" y="3702176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gray">
              <a:xfrm>
                <a:off x="2324152" y="2041096"/>
                <a:ext cx="216024" cy="22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dirty="0" smtClean="0">
                    <a:solidFill>
                      <a:schemeClr val="tx1"/>
                    </a:solidFill>
                  </a:rPr>
                  <a:t>O</a:t>
                </a:r>
              </a:p>
            </p:txBody>
          </p:sp>
          <p:cxnSp>
            <p:nvCxnSpPr>
              <p:cNvPr id="47" name="Straight Connector 46"/>
              <p:cNvCxnSpPr>
                <a:stCxn id="20" idx="2"/>
                <a:endCxn id="44" idx="0"/>
              </p:cNvCxnSpPr>
              <p:nvPr/>
            </p:nvCxnSpPr>
            <p:spPr bwMode="gray">
              <a:xfrm>
                <a:off x="1888732" y="3398040"/>
                <a:ext cx="581" cy="304136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gray">
              <a:xfrm>
                <a:off x="2458318" y="2267873"/>
                <a:ext cx="0" cy="304135"/>
              </a:xfrm>
              <a:prstGeom prst="line">
                <a:avLst/>
              </a:prstGeom>
              <a:ln w="22225" cap="rnd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gray">
              <a:xfrm>
                <a:off x="2413402" y="2268205"/>
                <a:ext cx="0" cy="304135"/>
              </a:xfrm>
              <a:prstGeom prst="line">
                <a:avLst/>
              </a:prstGeom>
              <a:ln w="22225" cap="rnd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/>
            <p:cNvSpPr/>
            <p:nvPr/>
          </p:nvSpPr>
          <p:spPr bwMode="gray">
            <a:xfrm>
              <a:off x="722740" y="3364643"/>
              <a:ext cx="619410" cy="4886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gray">
            <a:xfrm rot="10800000">
              <a:off x="3095337" y="3304310"/>
              <a:ext cx="619410" cy="4886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48</a:t>
            </a:fld>
            <a:endParaRPr lang="en-US" b="1" dirty="0"/>
          </a:p>
        </p:txBody>
      </p:sp>
      <p:sp>
        <p:nvSpPr>
          <p:cNvPr id="4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489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QUARK Force Field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2797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𝑒𝑣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𝑠𝑎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8061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𝑏𝑎𝑏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1724" r="-211404" b="-98448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101724" r="-211404" b="-88448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208929" r="-211404" b="-81607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314545" r="-211404" b="-730909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414545" r="-211404" b="-6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514545" r="-211404" b="-5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582759" r="-211404" b="-4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509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682759" r="-211404" b="-303448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810714" r="-211404" b="-2142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879310" r="-211404" b="-10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877" t="-979310" r="-211404" b="-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8" name="Group 7"/>
          <p:cNvGrpSpPr/>
          <p:nvPr/>
        </p:nvGrpSpPr>
        <p:grpSpPr>
          <a:xfrm>
            <a:off x="251520" y="2139702"/>
            <a:ext cx="2771800" cy="2736304"/>
            <a:chOff x="0" y="1635646"/>
            <a:chExt cx="2771800" cy="2736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34" r="53139" b="9784"/>
            <a:stretch/>
          </p:blipFill>
          <p:spPr>
            <a:xfrm>
              <a:off x="0" y="1727176"/>
              <a:ext cx="2699792" cy="264477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gray">
            <a:xfrm>
              <a:off x="2411760" y="1635646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 bwMode="gray">
          <a:xfrm>
            <a:off x="1691680" y="2230760"/>
            <a:ext cx="3096344" cy="360040"/>
          </a:xfrm>
          <a:prstGeom prst="rect">
            <a:avLst/>
          </a:prstGeom>
          <a:noFill/>
        </p:spPr>
        <p:txBody>
          <a:bodyPr wrap="none" lIns="0" tIns="0" rIns="72000" bIns="0" rtlCol="0" anchor="ctr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hydrogen bonding </a:t>
            </a:r>
            <a:r>
              <a:rPr lang="de-DE" sz="1200" dirty="0" smtClean="0">
                <a:sym typeface="Wingdings" panose="05000000000000000000" pitchFamily="2" charset="2"/>
              </a:rPr>
              <a:t></a:t>
            </a:r>
            <a:endParaRPr lang="de-DE" sz="12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49</a:t>
            </a:fld>
            <a:endParaRPr lang="en-US" b="1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8829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Proteins</a:t>
            </a:r>
            <a:br>
              <a:rPr lang="de-DE" dirty="0" smtClean="0"/>
            </a:br>
            <a:r>
              <a:rPr lang="de-DE" sz="1600" dirty="0" smtClean="0"/>
              <a:t>What are they good for?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 bwMode="gray">
          <a:xfrm>
            <a:off x="5580112" y="2620680"/>
            <a:ext cx="2952328" cy="7680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>
                <a:solidFill>
                  <a:schemeClr val="bg1"/>
                </a:solidFill>
              </a:rPr>
              <a:t>muscles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5580112" y="1685699"/>
            <a:ext cx="2952328" cy="7680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 smtClean="0">
                <a:solidFill>
                  <a:schemeClr val="bg1"/>
                </a:solidFill>
              </a:rPr>
              <a:t>antibodies</a:t>
            </a:r>
          </a:p>
        </p:txBody>
      </p:sp>
      <p:sp>
        <p:nvSpPr>
          <p:cNvPr id="6" name="Rectangle 5"/>
          <p:cNvSpPr/>
          <p:nvPr/>
        </p:nvSpPr>
        <p:spPr bwMode="gray">
          <a:xfrm>
            <a:off x="5580148" y="3559436"/>
            <a:ext cx="2952328" cy="76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500" dirty="0" smtClean="0">
                <a:solidFill>
                  <a:schemeClr val="bg1"/>
                </a:solidFill>
              </a:rPr>
              <a:t>metabolism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6" y="1791889"/>
            <a:ext cx="4824572" cy="24750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018405" y="463550"/>
            <a:ext cx="4922145" cy="2768600"/>
            <a:chOff x="2018405" y="463550"/>
            <a:chExt cx="4922145" cy="2768600"/>
          </a:xfrm>
        </p:grpSpPr>
        <p:sp>
          <p:nvSpPr>
            <p:cNvPr id="14" name="Diamond 13"/>
            <p:cNvSpPr/>
            <p:nvPr/>
          </p:nvSpPr>
          <p:spPr bwMode="gray">
            <a:xfrm rot="2700000">
              <a:off x="2018405" y="2303984"/>
              <a:ext cx="745135" cy="74513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Connector 22"/>
            <p:cNvCxnSpPr>
              <a:stCxn id="14" idx="1"/>
            </p:cNvCxnSpPr>
            <p:nvPr/>
          </p:nvCxnSpPr>
          <p:spPr bwMode="gray">
            <a:xfrm flipV="1">
              <a:off x="2127527" y="463550"/>
              <a:ext cx="1504673" cy="194955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2"/>
            </p:cNvCxnSpPr>
            <p:nvPr/>
          </p:nvCxnSpPr>
          <p:spPr bwMode="gray">
            <a:xfrm>
              <a:off x="2127528" y="2939997"/>
              <a:ext cx="1491972" cy="29215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4" idx="3"/>
            </p:cNvCxnSpPr>
            <p:nvPr/>
          </p:nvCxnSpPr>
          <p:spPr bwMode="gray">
            <a:xfrm>
              <a:off x="2654417" y="2939997"/>
              <a:ext cx="4273433" cy="29215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4" idx="0"/>
            </p:cNvCxnSpPr>
            <p:nvPr/>
          </p:nvCxnSpPr>
          <p:spPr bwMode="gray">
            <a:xfrm flipV="1">
              <a:off x="2654418" y="463550"/>
              <a:ext cx="4286132" cy="194955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483518"/>
              <a:ext cx="3291608" cy="273723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694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QUARK Force Field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2797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𝑝𝑟𝑠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𝑒𝑣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𝑠𝑎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8061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812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𝑏𝑎𝑏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h𝑝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279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𝑏𝑝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4788024" y="1203598"/>
              <a:ext cx="2147118" cy="3801872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692365"/>
                    <a:gridCol w="1454753"/>
                  </a:tblGrid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724" r="-211404" b="-98448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atomic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101724" r="-211404" b="-88448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208929" r="-211404" b="-81607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314545" r="-211404" b="-730909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residue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414545" r="-211404" b="-6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14545" r="-211404" b="-5309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582759" r="-211404" b="-4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509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682759" r="-211404" b="-303448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topology level</a:t>
                          </a:r>
                          <a:endParaRPr lang="de-DE" sz="1400" dirty="0"/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10714" r="-211404" b="-2142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879310" r="-211404" b="-10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5407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7" t="-979310" r="-211404" b="-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3" name="TextBox 22"/>
          <p:cNvSpPr txBox="1"/>
          <p:nvPr/>
        </p:nvSpPr>
        <p:spPr bwMode="gray">
          <a:xfrm>
            <a:off x="1691680" y="4645430"/>
            <a:ext cx="3096344" cy="360040"/>
          </a:xfrm>
          <a:prstGeom prst="rect">
            <a:avLst/>
          </a:prstGeom>
          <a:noFill/>
        </p:spPr>
        <p:txBody>
          <a:bodyPr wrap="none" lIns="0" tIns="0" rIns="72000" bIns="0" rtlCol="0" anchor="ctr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strand packing </a:t>
            </a:r>
            <a:r>
              <a:rPr lang="de-DE" sz="1200" dirty="0" smtClean="0">
                <a:sym typeface="Wingdings" panose="05000000000000000000" pitchFamily="2" charset="2"/>
              </a:rPr>
              <a:t></a:t>
            </a:r>
            <a:endParaRPr lang="de-DE" sz="1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36812"/>
            <a:ext cx="3188591" cy="20689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50</a:t>
            </a:fld>
            <a:endParaRPr lang="en-US" b="1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8203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Structural Movements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9510" y="1203598"/>
          <a:ext cx="72372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430"/>
                <a:gridCol w="2412430"/>
                <a:gridCol w="24124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residue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fragment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topology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51</a:t>
            </a:fld>
            <a:endParaRPr lang="en-US" b="1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2768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Structural Movements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9510" y="1203598"/>
          <a:ext cx="72372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430"/>
                <a:gridCol w="2412430"/>
                <a:gridCol w="24124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bg1"/>
                          </a:solidFill>
                        </a:rPr>
                        <a:t>residue</a:t>
                      </a:r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fragment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topology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18670" y="2551491"/>
            <a:ext cx="4534363" cy="101096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88537" y="2299827"/>
            <a:ext cx="1368152" cy="2165549"/>
            <a:chOff x="683568" y="2299827"/>
            <a:chExt cx="1368152" cy="2165549"/>
          </a:xfrm>
        </p:grpSpPr>
        <p:sp>
          <p:nvSpPr>
            <p:cNvPr id="8" name="Rounded Rectangle 7"/>
            <p:cNvSpPr/>
            <p:nvPr/>
          </p:nvSpPr>
          <p:spPr bwMode="gray">
            <a:xfrm>
              <a:off x="683568" y="2299827"/>
              <a:ext cx="1368152" cy="144016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bond length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44721" y="2299827"/>
            <a:ext cx="1368152" cy="2165549"/>
            <a:chOff x="683568" y="2299827"/>
            <a:chExt cx="1368152" cy="2165549"/>
          </a:xfrm>
        </p:grpSpPr>
        <p:sp>
          <p:nvSpPr>
            <p:cNvPr id="13" name="Rounded Rectangle 12"/>
            <p:cNvSpPr/>
            <p:nvPr/>
          </p:nvSpPr>
          <p:spPr bwMode="gray">
            <a:xfrm>
              <a:off x="683568" y="2299827"/>
              <a:ext cx="1368152" cy="144016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bond angle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90821" y="2299827"/>
            <a:ext cx="1368152" cy="2165549"/>
            <a:chOff x="683568" y="2299827"/>
            <a:chExt cx="1368152" cy="2165549"/>
          </a:xfrm>
        </p:grpSpPr>
        <p:sp>
          <p:nvSpPr>
            <p:cNvPr id="16" name="Rounded Rectangle 15"/>
            <p:cNvSpPr/>
            <p:nvPr/>
          </p:nvSpPr>
          <p:spPr bwMode="gray">
            <a:xfrm>
              <a:off x="683568" y="2299827"/>
              <a:ext cx="1368152" cy="144016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bond torsion angle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52</a:t>
            </a:fld>
            <a:endParaRPr lang="en-US" b="1" dirty="0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4419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Structural Movements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9510" y="1203598"/>
          <a:ext cx="72372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430"/>
                <a:gridCol w="2412430"/>
                <a:gridCol w="24124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residue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bg1"/>
                          </a:solidFill>
                        </a:rPr>
                        <a:t>fragment</a:t>
                      </a:r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topology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2" r="30472" b="45359"/>
          <a:stretch/>
        </p:blipFill>
        <p:spPr>
          <a:xfrm>
            <a:off x="1623091" y="1621925"/>
            <a:ext cx="4606371" cy="1224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289" r="66527" b="9856"/>
          <a:stretch/>
        </p:blipFill>
        <p:spPr>
          <a:xfrm>
            <a:off x="4355976" y="3951233"/>
            <a:ext cx="2217640" cy="876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61" t="28312" b="45359"/>
          <a:stretch/>
        </p:blipFill>
        <p:spPr>
          <a:xfrm>
            <a:off x="1669799" y="3736439"/>
            <a:ext cx="2016640" cy="12241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50717" y="1739649"/>
            <a:ext cx="2448272" cy="2165550"/>
            <a:chOff x="683568" y="2299827"/>
            <a:chExt cx="1368152" cy="2165550"/>
          </a:xfrm>
        </p:grpSpPr>
        <p:sp>
          <p:nvSpPr>
            <p:cNvPr id="13" name="Rounded Rectangle 12"/>
            <p:cNvSpPr/>
            <p:nvPr/>
          </p:nvSpPr>
          <p:spPr bwMode="gray">
            <a:xfrm>
              <a:off x="683568" y="2299827"/>
              <a:ext cx="1368152" cy="1153898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gray">
            <a:xfrm>
              <a:off x="683568" y="3523963"/>
              <a:ext cx="1368152" cy="9414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fragment substitution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42081" y="1743138"/>
            <a:ext cx="2448272" cy="2165550"/>
            <a:chOff x="683568" y="2299827"/>
            <a:chExt cx="1368152" cy="2165550"/>
          </a:xfrm>
        </p:grpSpPr>
        <p:sp>
          <p:nvSpPr>
            <p:cNvPr id="16" name="Rounded Rectangle 15"/>
            <p:cNvSpPr/>
            <p:nvPr/>
          </p:nvSpPr>
          <p:spPr bwMode="gray">
            <a:xfrm>
              <a:off x="683568" y="2299827"/>
              <a:ext cx="1368152" cy="1153898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 bwMode="gray">
            <a:xfrm>
              <a:off x="683568" y="3523963"/>
              <a:ext cx="1368152" cy="9414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randomize backbone (as far as physically possible)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93809" y="3383279"/>
            <a:ext cx="2448272" cy="1594222"/>
            <a:chOff x="683568" y="1859503"/>
            <a:chExt cx="1368152" cy="1594222"/>
          </a:xfrm>
        </p:grpSpPr>
        <p:sp>
          <p:nvSpPr>
            <p:cNvPr id="19" name="Rounded Rectangle 18"/>
            <p:cNvSpPr/>
            <p:nvPr/>
          </p:nvSpPr>
          <p:spPr bwMode="gray">
            <a:xfrm>
              <a:off x="683568" y="2299827"/>
              <a:ext cx="1368152" cy="1153898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 bwMode="gray">
            <a:xfrm>
              <a:off x="683568" y="1859503"/>
              <a:ext cx="1368152" cy="9145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rotate backbone along fragment axis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40660" y="3383279"/>
            <a:ext cx="2448272" cy="1594222"/>
            <a:chOff x="683568" y="1859503"/>
            <a:chExt cx="1368152" cy="1594222"/>
          </a:xfrm>
        </p:grpSpPr>
        <p:sp>
          <p:nvSpPr>
            <p:cNvPr id="22" name="Rounded Rectangle 21"/>
            <p:cNvSpPr/>
            <p:nvPr/>
          </p:nvSpPr>
          <p:spPr bwMode="gray">
            <a:xfrm>
              <a:off x="683568" y="2299827"/>
              <a:ext cx="1368152" cy="1153898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 bwMode="gray">
            <a:xfrm>
              <a:off x="683568" y="1859503"/>
              <a:ext cx="1368152" cy="9145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/>
              </a:r>
              <a:br>
                <a:rPr lang="de-DE" sz="1200" dirty="0" smtClean="0"/>
              </a:br>
              <a:r>
                <a:rPr lang="de-DE" sz="1200" dirty="0" smtClean="0"/>
                <a:t>position shift forward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53</a:t>
            </a:fld>
            <a:endParaRPr lang="en-US" b="1" dirty="0"/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9460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Structural Movements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9510" y="1203598"/>
          <a:ext cx="72372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430"/>
                <a:gridCol w="2412430"/>
                <a:gridCol w="24124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residue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fragment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solidFill>
                            <a:schemeClr val="bg1"/>
                          </a:solidFill>
                        </a:rPr>
                        <a:t>topology</a:t>
                      </a:r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35" t="60014" r="41340" b="2815"/>
          <a:stretch/>
        </p:blipFill>
        <p:spPr>
          <a:xfrm>
            <a:off x="1619673" y="1742447"/>
            <a:ext cx="1512168" cy="1728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9" t="60014" r="16207" b="2815"/>
          <a:stretch/>
        </p:blipFill>
        <p:spPr>
          <a:xfrm>
            <a:off x="3533056" y="1873514"/>
            <a:ext cx="1296144" cy="17281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08" t="60014" r="-1585" b="2815"/>
          <a:stretch/>
        </p:blipFill>
        <p:spPr>
          <a:xfrm>
            <a:off x="5097749" y="1853691"/>
            <a:ext cx="1224136" cy="17281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47664" y="1851670"/>
            <a:ext cx="1584176" cy="2333038"/>
            <a:chOff x="683568" y="2132338"/>
            <a:chExt cx="1368152" cy="2333038"/>
          </a:xfrm>
        </p:grpSpPr>
        <p:sp>
          <p:nvSpPr>
            <p:cNvPr id="11" name="Rounded Rectangle 10"/>
            <p:cNvSpPr/>
            <p:nvPr/>
          </p:nvSpPr>
          <p:spPr bwMode="gray">
            <a:xfrm>
              <a:off x="683568" y="2132338"/>
              <a:ext cx="1368152" cy="1607649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l-GR" sz="1200" dirty="0" smtClean="0"/>
                <a:t>α</a:t>
              </a:r>
              <a:r>
                <a:rPr lang="de-DE" sz="1200" dirty="0" smtClean="0"/>
                <a:t>-helix packing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07296" y="1851670"/>
            <a:ext cx="1584176" cy="2333038"/>
            <a:chOff x="683568" y="2132338"/>
            <a:chExt cx="1368152" cy="2333038"/>
          </a:xfrm>
        </p:grpSpPr>
        <p:sp>
          <p:nvSpPr>
            <p:cNvPr id="14" name="Rounded Rectangle 13"/>
            <p:cNvSpPr/>
            <p:nvPr/>
          </p:nvSpPr>
          <p:spPr bwMode="gray">
            <a:xfrm>
              <a:off x="683568" y="2132338"/>
              <a:ext cx="1368152" cy="1607649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l-GR" sz="1200" dirty="0" smtClean="0"/>
                <a:t>β</a:t>
              </a:r>
              <a:r>
                <a:rPr lang="de-DE" sz="1200" dirty="0" smtClean="0"/>
                <a:t>-strand packing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66928" y="1851670"/>
            <a:ext cx="1584176" cy="2333038"/>
            <a:chOff x="683568" y="2132338"/>
            <a:chExt cx="1368152" cy="2333038"/>
          </a:xfrm>
        </p:grpSpPr>
        <p:sp>
          <p:nvSpPr>
            <p:cNvPr id="17" name="Rounded Rectangle 16"/>
            <p:cNvSpPr/>
            <p:nvPr/>
          </p:nvSpPr>
          <p:spPr bwMode="gray">
            <a:xfrm>
              <a:off x="683568" y="2132338"/>
              <a:ext cx="1368152" cy="1607649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gray">
            <a:xfrm>
              <a:off x="683568" y="3814117"/>
              <a:ext cx="1368152" cy="651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try to form </a:t>
              </a:r>
              <a:r>
                <a:rPr lang="el-GR" sz="1200" dirty="0" smtClean="0"/>
                <a:t>β</a:t>
              </a:r>
              <a:r>
                <a:rPr lang="de-DE" sz="1200" dirty="0" smtClean="0"/>
                <a:t>-turns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54</a:t>
            </a:fld>
            <a:endParaRPr lang="en-US" b="1" dirty="0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9822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Monte Carlo Algorithms</a:t>
            </a:r>
            <a:endParaRPr lang="de-D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907704" y="1563638"/>
          <a:ext cx="46681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3804"/>
                <a:gridCol w="3384376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Idea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non-deterministic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randomized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Procedure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1.</a:t>
                      </a:r>
                      <a:r>
                        <a:rPr lang="de-DE" sz="1400" dirty="0" smtClean="0"/>
                        <a:t> start with random structure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2. </a:t>
                      </a:r>
                      <a:r>
                        <a:rPr lang="de-DE" sz="1400" dirty="0" smtClean="0"/>
                        <a:t>apply random changes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3. </a:t>
                      </a:r>
                      <a:r>
                        <a:rPr lang="de-DE" sz="1400" dirty="0" smtClean="0"/>
                        <a:t>adopt changes if they are better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4. </a:t>
                      </a:r>
                      <a:r>
                        <a:rPr lang="de-DE" sz="1400" dirty="0" smtClean="0"/>
                        <a:t>repeat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Result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valid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not</a:t>
                      </a:r>
                      <a:r>
                        <a:rPr lang="de-DE" sz="1400" baseline="0" dirty="0" smtClean="0"/>
                        <a:t> necessarily optimal</a:t>
                      </a:r>
                      <a:endParaRPr lang="de-DE" sz="1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868028" y="3111591"/>
            <a:ext cx="3685371" cy="249980"/>
            <a:chOff x="4868028" y="3111591"/>
            <a:chExt cx="3685371" cy="249980"/>
          </a:xfrm>
        </p:grpSpPr>
        <p:sp>
          <p:nvSpPr>
            <p:cNvPr id="10" name="Rounded Rectangle 9"/>
            <p:cNvSpPr/>
            <p:nvPr/>
          </p:nvSpPr>
          <p:spPr bwMode="gray">
            <a:xfrm>
              <a:off x="4868028" y="3111591"/>
              <a:ext cx="1605135" cy="24998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 bwMode="gray">
            <a:xfrm>
              <a:off x="6948264" y="3111591"/>
              <a:ext cx="1605135" cy="2499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tx1"/>
                  </a:solidFill>
                </a:rPr>
                <a:t>energy function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2" idx="1"/>
            </p:cNvCxnSpPr>
            <p:nvPr/>
          </p:nvCxnSpPr>
          <p:spPr bwMode="gray">
            <a:xfrm>
              <a:off x="6473163" y="3236581"/>
              <a:ext cx="475101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39986" y="2744802"/>
            <a:ext cx="5104014" cy="249980"/>
            <a:chOff x="4039987" y="3111591"/>
            <a:chExt cx="5104014" cy="249980"/>
          </a:xfrm>
        </p:grpSpPr>
        <p:sp>
          <p:nvSpPr>
            <p:cNvPr id="13" name="Rounded Rectangle 12"/>
            <p:cNvSpPr/>
            <p:nvPr/>
          </p:nvSpPr>
          <p:spPr bwMode="gray">
            <a:xfrm>
              <a:off x="4039987" y="3111591"/>
              <a:ext cx="1554480" cy="24998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gray">
            <a:xfrm>
              <a:off x="6948264" y="3111591"/>
              <a:ext cx="2195737" cy="2499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sz="1200" b="1" dirty="0" smtClean="0">
                  <a:solidFill>
                    <a:schemeClr val="tx1"/>
                  </a:solidFill>
                </a:rPr>
                <a:t>structural movements</a:t>
              </a:r>
            </a:p>
          </p:txBody>
        </p:sp>
        <p:cxnSp>
          <p:nvCxnSpPr>
            <p:cNvPr id="16" name="Straight Arrow Connector 15"/>
            <p:cNvCxnSpPr>
              <a:stCxn id="13" idx="3"/>
              <a:endCxn id="15" idx="1"/>
            </p:cNvCxnSpPr>
            <p:nvPr/>
          </p:nvCxnSpPr>
          <p:spPr bwMode="gray">
            <a:xfrm>
              <a:off x="5594467" y="3236581"/>
              <a:ext cx="1353797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55</a:t>
            </a:fld>
            <a:endParaRPr lang="en-US" b="1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6847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0155" r="79799" b="63160"/>
          <a:stretch/>
        </p:blipFill>
        <p:spPr>
          <a:xfrm>
            <a:off x="3563888" y="2050544"/>
            <a:ext cx="1036175" cy="10058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gray">
          <a:xfrm>
            <a:off x="827584" y="4830287"/>
            <a:ext cx="547260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9" t="62114" r="83684" b="21163"/>
          <a:stretch/>
        </p:blipFill>
        <p:spPr>
          <a:xfrm>
            <a:off x="5047993" y="3779254"/>
            <a:ext cx="992582" cy="1008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„Hill Climbing“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915" b="83277"/>
          <a:stretch/>
        </p:blipFill>
        <p:spPr>
          <a:xfrm>
            <a:off x="1177670" y="1563638"/>
            <a:ext cx="992582" cy="100811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gray">
          <a:xfrm>
            <a:off x="2195736" y="2050544"/>
            <a:ext cx="2964180" cy="2232766"/>
          </a:xfrm>
          <a:custGeom>
            <a:avLst/>
            <a:gdLst>
              <a:gd name="connsiteX0" fmla="*/ 0 w 2804160"/>
              <a:gd name="connsiteY0" fmla="*/ 0 h 2194560"/>
              <a:gd name="connsiteX1" fmla="*/ 2804160 w 2804160"/>
              <a:gd name="connsiteY1" fmla="*/ 2194560 h 2194560"/>
              <a:gd name="connsiteX0" fmla="*/ 0 w 2964180"/>
              <a:gd name="connsiteY0" fmla="*/ 0 h 2232660"/>
              <a:gd name="connsiteX1" fmla="*/ 2964180 w 2964180"/>
              <a:gd name="connsiteY1" fmla="*/ 2232660 h 2232660"/>
              <a:gd name="connsiteX0" fmla="*/ 0 w 2964180"/>
              <a:gd name="connsiteY0" fmla="*/ 0 h 2232660"/>
              <a:gd name="connsiteX1" fmla="*/ 2964180 w 2964180"/>
              <a:gd name="connsiteY1" fmla="*/ 2232660 h 2232660"/>
              <a:gd name="connsiteX0" fmla="*/ 0 w 2964180"/>
              <a:gd name="connsiteY0" fmla="*/ 0 h 2232660"/>
              <a:gd name="connsiteX1" fmla="*/ 2964180 w 2964180"/>
              <a:gd name="connsiteY1" fmla="*/ 2232660 h 2232660"/>
              <a:gd name="connsiteX0" fmla="*/ 0 w 2964180"/>
              <a:gd name="connsiteY0" fmla="*/ 111 h 2232771"/>
              <a:gd name="connsiteX1" fmla="*/ 2964180 w 2964180"/>
              <a:gd name="connsiteY1" fmla="*/ 2232771 h 2232771"/>
              <a:gd name="connsiteX0" fmla="*/ 0 w 2964180"/>
              <a:gd name="connsiteY0" fmla="*/ 106 h 2232766"/>
              <a:gd name="connsiteX1" fmla="*/ 2964180 w 2964180"/>
              <a:gd name="connsiteY1" fmla="*/ 2232766 h 223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4180" h="2232766">
                <a:moveTo>
                  <a:pt x="0" y="106"/>
                </a:moveTo>
                <a:cubicBezTo>
                  <a:pt x="1521460" y="-17674"/>
                  <a:pt x="1313180" y="2220066"/>
                  <a:pt x="2964180" y="22327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own Arrow 9"/>
          <p:cNvSpPr/>
          <p:nvPr/>
        </p:nvSpPr>
        <p:spPr bwMode="gray">
          <a:xfrm rot="10800000">
            <a:off x="734677" y="1388592"/>
            <a:ext cx="216024" cy="3487414"/>
          </a:xfrm>
          <a:prstGeom prst="downArrow">
            <a:avLst>
              <a:gd name="adj1" fmla="val 33817"/>
              <a:gd name="adj2" fmla="val 789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energy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953881" y="1301496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initial structure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4848198" y="3593007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native structure</a:t>
            </a:r>
          </a:p>
        </p:txBody>
      </p:sp>
      <p:sp>
        <p:nvSpPr>
          <p:cNvPr id="17" name="Oval 16"/>
          <p:cNvSpPr/>
          <p:nvPr/>
        </p:nvSpPr>
        <p:spPr bwMode="gray">
          <a:xfrm>
            <a:off x="2161637" y="2012826"/>
            <a:ext cx="83438" cy="8343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 bwMode="gray">
          <a:xfrm>
            <a:off x="5116570" y="4246356"/>
            <a:ext cx="83438" cy="8343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 bwMode="gray">
          <a:xfrm>
            <a:off x="3549178" y="3057491"/>
            <a:ext cx="83438" cy="8343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2195736" y="2979998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intermediate structure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508104" y="1420046"/>
            <a:ext cx="3430354" cy="17462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b="1" dirty="0" smtClean="0"/>
              <a:t>accept</a:t>
            </a:r>
            <a:r>
              <a:rPr lang="de-DE" dirty="0" smtClean="0"/>
              <a:t> random changes if they </a:t>
            </a:r>
            <a:r>
              <a:rPr lang="de-DE" b="1" dirty="0" smtClean="0"/>
              <a:t>lower</a:t>
            </a:r>
            <a:r>
              <a:rPr lang="de-DE" dirty="0" smtClean="0"/>
              <a:t> the energy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 smtClean="0"/>
              <a:t>reject</a:t>
            </a:r>
            <a:r>
              <a:rPr lang="de-DE" dirty="0" smtClean="0"/>
              <a:t> random changes if they </a:t>
            </a:r>
            <a:r>
              <a:rPr lang="de-DE" b="1" dirty="0" smtClean="0"/>
              <a:t>raise</a:t>
            </a:r>
            <a:r>
              <a:rPr lang="de-DE" dirty="0" smtClean="0"/>
              <a:t> the energy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56</a:t>
            </a:fld>
            <a:endParaRPr lang="en-US" b="1" dirty="0"/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9664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827584" y="4830287"/>
            <a:ext cx="547260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Problem: </a:t>
            </a:r>
            <a:r>
              <a:rPr lang="de-DE" dirty="0" smtClean="0"/>
              <a:t>Local Minima</a:t>
            </a:r>
            <a:endParaRPr lang="de-DE" dirty="0"/>
          </a:p>
        </p:txBody>
      </p:sp>
      <p:sp>
        <p:nvSpPr>
          <p:cNvPr id="9" name="Freeform 8"/>
          <p:cNvSpPr/>
          <p:nvPr/>
        </p:nvSpPr>
        <p:spPr bwMode="gray">
          <a:xfrm>
            <a:off x="1115616" y="1649809"/>
            <a:ext cx="4853940" cy="3027896"/>
          </a:xfrm>
          <a:custGeom>
            <a:avLst/>
            <a:gdLst>
              <a:gd name="connsiteX0" fmla="*/ 0 w 4754880"/>
              <a:gd name="connsiteY0" fmla="*/ 0 h 3027896"/>
              <a:gd name="connsiteX1" fmla="*/ 403860 w 4754880"/>
              <a:gd name="connsiteY1" fmla="*/ 1219200 h 3027896"/>
              <a:gd name="connsiteX2" fmla="*/ 609600 w 4754880"/>
              <a:gd name="connsiteY2" fmla="*/ 601980 h 3027896"/>
              <a:gd name="connsiteX3" fmla="*/ 822960 w 4754880"/>
              <a:gd name="connsiteY3" fmla="*/ 1836420 h 3027896"/>
              <a:gd name="connsiteX4" fmla="*/ 1051560 w 4754880"/>
              <a:gd name="connsiteY4" fmla="*/ 906780 h 3027896"/>
              <a:gd name="connsiteX5" fmla="*/ 1242060 w 4754880"/>
              <a:gd name="connsiteY5" fmla="*/ 1524000 h 3027896"/>
              <a:gd name="connsiteX6" fmla="*/ 1470660 w 4754880"/>
              <a:gd name="connsiteY6" fmla="*/ 586740 h 3027896"/>
              <a:gd name="connsiteX7" fmla="*/ 1661160 w 4754880"/>
              <a:gd name="connsiteY7" fmla="*/ 929640 h 3027896"/>
              <a:gd name="connsiteX8" fmla="*/ 1889760 w 4754880"/>
              <a:gd name="connsiteY8" fmla="*/ 297180 h 3027896"/>
              <a:gd name="connsiteX9" fmla="*/ 2080260 w 4754880"/>
              <a:gd name="connsiteY9" fmla="*/ 624840 h 3027896"/>
              <a:gd name="connsiteX10" fmla="*/ 2255520 w 4754880"/>
              <a:gd name="connsiteY10" fmla="*/ 251460 h 3027896"/>
              <a:gd name="connsiteX11" fmla="*/ 2491740 w 4754880"/>
              <a:gd name="connsiteY11" fmla="*/ 1203960 h 3027896"/>
              <a:gd name="connsiteX12" fmla="*/ 2689860 w 4754880"/>
              <a:gd name="connsiteY12" fmla="*/ 548640 h 3027896"/>
              <a:gd name="connsiteX13" fmla="*/ 2956560 w 4754880"/>
              <a:gd name="connsiteY13" fmla="*/ 2659380 h 3027896"/>
              <a:gd name="connsiteX14" fmla="*/ 3139440 w 4754880"/>
              <a:gd name="connsiteY14" fmla="*/ 2103120 h 3027896"/>
              <a:gd name="connsiteX15" fmla="*/ 3345180 w 4754880"/>
              <a:gd name="connsiteY15" fmla="*/ 3025140 h 3027896"/>
              <a:gd name="connsiteX16" fmla="*/ 3550920 w 4754880"/>
              <a:gd name="connsiteY16" fmla="*/ 2400300 h 3027896"/>
              <a:gd name="connsiteX17" fmla="*/ 3718560 w 4754880"/>
              <a:gd name="connsiteY17" fmla="*/ 2781300 h 3027896"/>
              <a:gd name="connsiteX18" fmla="*/ 3992880 w 4754880"/>
              <a:gd name="connsiteY18" fmla="*/ 822960 h 3027896"/>
              <a:gd name="connsiteX19" fmla="*/ 4175760 w 4754880"/>
              <a:gd name="connsiteY19" fmla="*/ 1226820 h 3027896"/>
              <a:gd name="connsiteX20" fmla="*/ 4579620 w 4754880"/>
              <a:gd name="connsiteY20" fmla="*/ 15240 h 3027896"/>
              <a:gd name="connsiteX21" fmla="*/ 4754880 w 4754880"/>
              <a:gd name="connsiteY21" fmla="*/ 754380 h 3027896"/>
              <a:gd name="connsiteX0" fmla="*/ 0 w 4754880"/>
              <a:gd name="connsiteY0" fmla="*/ 0 h 3027896"/>
              <a:gd name="connsiteX1" fmla="*/ 403860 w 4754880"/>
              <a:gd name="connsiteY1" fmla="*/ 1219200 h 3027896"/>
              <a:gd name="connsiteX2" fmla="*/ 609600 w 4754880"/>
              <a:gd name="connsiteY2" fmla="*/ 601980 h 3027896"/>
              <a:gd name="connsiteX3" fmla="*/ 822960 w 4754880"/>
              <a:gd name="connsiteY3" fmla="*/ 1836420 h 3027896"/>
              <a:gd name="connsiteX4" fmla="*/ 1051560 w 4754880"/>
              <a:gd name="connsiteY4" fmla="*/ 906780 h 3027896"/>
              <a:gd name="connsiteX5" fmla="*/ 1242060 w 4754880"/>
              <a:gd name="connsiteY5" fmla="*/ 1524000 h 3027896"/>
              <a:gd name="connsiteX6" fmla="*/ 1470660 w 4754880"/>
              <a:gd name="connsiteY6" fmla="*/ 586740 h 3027896"/>
              <a:gd name="connsiteX7" fmla="*/ 1661160 w 4754880"/>
              <a:gd name="connsiteY7" fmla="*/ 929640 h 3027896"/>
              <a:gd name="connsiteX8" fmla="*/ 1889760 w 4754880"/>
              <a:gd name="connsiteY8" fmla="*/ 297180 h 3027896"/>
              <a:gd name="connsiteX9" fmla="*/ 2080260 w 4754880"/>
              <a:gd name="connsiteY9" fmla="*/ 624840 h 3027896"/>
              <a:gd name="connsiteX10" fmla="*/ 2255520 w 4754880"/>
              <a:gd name="connsiteY10" fmla="*/ 251460 h 3027896"/>
              <a:gd name="connsiteX11" fmla="*/ 2491740 w 4754880"/>
              <a:gd name="connsiteY11" fmla="*/ 1203960 h 3027896"/>
              <a:gd name="connsiteX12" fmla="*/ 2689860 w 4754880"/>
              <a:gd name="connsiteY12" fmla="*/ 548640 h 3027896"/>
              <a:gd name="connsiteX13" fmla="*/ 2956560 w 4754880"/>
              <a:gd name="connsiteY13" fmla="*/ 2659380 h 3027896"/>
              <a:gd name="connsiteX14" fmla="*/ 3139440 w 4754880"/>
              <a:gd name="connsiteY14" fmla="*/ 2103120 h 3027896"/>
              <a:gd name="connsiteX15" fmla="*/ 3345180 w 4754880"/>
              <a:gd name="connsiteY15" fmla="*/ 3025140 h 3027896"/>
              <a:gd name="connsiteX16" fmla="*/ 3550920 w 4754880"/>
              <a:gd name="connsiteY16" fmla="*/ 2400300 h 3027896"/>
              <a:gd name="connsiteX17" fmla="*/ 3718560 w 4754880"/>
              <a:gd name="connsiteY17" fmla="*/ 2781300 h 3027896"/>
              <a:gd name="connsiteX18" fmla="*/ 3992880 w 4754880"/>
              <a:gd name="connsiteY18" fmla="*/ 822960 h 3027896"/>
              <a:gd name="connsiteX19" fmla="*/ 4175760 w 4754880"/>
              <a:gd name="connsiteY19" fmla="*/ 1226820 h 3027896"/>
              <a:gd name="connsiteX20" fmla="*/ 4579620 w 4754880"/>
              <a:gd name="connsiteY20" fmla="*/ 15240 h 3027896"/>
              <a:gd name="connsiteX21" fmla="*/ 4754880 w 4754880"/>
              <a:gd name="connsiteY21" fmla="*/ 754380 h 3027896"/>
              <a:gd name="connsiteX0" fmla="*/ 0 w 4754880"/>
              <a:gd name="connsiteY0" fmla="*/ 0 h 3027896"/>
              <a:gd name="connsiteX1" fmla="*/ 403860 w 4754880"/>
              <a:gd name="connsiteY1" fmla="*/ 1219200 h 3027896"/>
              <a:gd name="connsiteX2" fmla="*/ 609600 w 4754880"/>
              <a:gd name="connsiteY2" fmla="*/ 601980 h 3027896"/>
              <a:gd name="connsiteX3" fmla="*/ 822960 w 4754880"/>
              <a:gd name="connsiteY3" fmla="*/ 1836420 h 3027896"/>
              <a:gd name="connsiteX4" fmla="*/ 1051560 w 4754880"/>
              <a:gd name="connsiteY4" fmla="*/ 906780 h 3027896"/>
              <a:gd name="connsiteX5" fmla="*/ 1242060 w 4754880"/>
              <a:gd name="connsiteY5" fmla="*/ 1524000 h 3027896"/>
              <a:gd name="connsiteX6" fmla="*/ 1470660 w 4754880"/>
              <a:gd name="connsiteY6" fmla="*/ 586740 h 3027896"/>
              <a:gd name="connsiteX7" fmla="*/ 1661160 w 4754880"/>
              <a:gd name="connsiteY7" fmla="*/ 929640 h 3027896"/>
              <a:gd name="connsiteX8" fmla="*/ 1889760 w 4754880"/>
              <a:gd name="connsiteY8" fmla="*/ 297180 h 3027896"/>
              <a:gd name="connsiteX9" fmla="*/ 2080260 w 4754880"/>
              <a:gd name="connsiteY9" fmla="*/ 624840 h 3027896"/>
              <a:gd name="connsiteX10" fmla="*/ 2255520 w 4754880"/>
              <a:gd name="connsiteY10" fmla="*/ 251460 h 3027896"/>
              <a:gd name="connsiteX11" fmla="*/ 2491740 w 4754880"/>
              <a:gd name="connsiteY11" fmla="*/ 1203960 h 3027896"/>
              <a:gd name="connsiteX12" fmla="*/ 2689860 w 4754880"/>
              <a:gd name="connsiteY12" fmla="*/ 548640 h 3027896"/>
              <a:gd name="connsiteX13" fmla="*/ 2956560 w 4754880"/>
              <a:gd name="connsiteY13" fmla="*/ 2659380 h 3027896"/>
              <a:gd name="connsiteX14" fmla="*/ 3139440 w 4754880"/>
              <a:gd name="connsiteY14" fmla="*/ 2103120 h 3027896"/>
              <a:gd name="connsiteX15" fmla="*/ 3345180 w 4754880"/>
              <a:gd name="connsiteY15" fmla="*/ 3025140 h 3027896"/>
              <a:gd name="connsiteX16" fmla="*/ 3550920 w 4754880"/>
              <a:gd name="connsiteY16" fmla="*/ 2400300 h 3027896"/>
              <a:gd name="connsiteX17" fmla="*/ 3718560 w 4754880"/>
              <a:gd name="connsiteY17" fmla="*/ 2781300 h 3027896"/>
              <a:gd name="connsiteX18" fmla="*/ 3992880 w 4754880"/>
              <a:gd name="connsiteY18" fmla="*/ 822960 h 3027896"/>
              <a:gd name="connsiteX19" fmla="*/ 4175760 w 4754880"/>
              <a:gd name="connsiteY19" fmla="*/ 1226820 h 3027896"/>
              <a:gd name="connsiteX20" fmla="*/ 4579620 w 4754880"/>
              <a:gd name="connsiteY20" fmla="*/ 15240 h 3027896"/>
              <a:gd name="connsiteX21" fmla="*/ 4754880 w 4754880"/>
              <a:gd name="connsiteY21" fmla="*/ 754380 h 3027896"/>
              <a:gd name="connsiteX0" fmla="*/ 0 w 4754880"/>
              <a:gd name="connsiteY0" fmla="*/ 0 h 3027896"/>
              <a:gd name="connsiteX1" fmla="*/ 403860 w 4754880"/>
              <a:gd name="connsiteY1" fmla="*/ 1219200 h 3027896"/>
              <a:gd name="connsiteX2" fmla="*/ 609600 w 4754880"/>
              <a:gd name="connsiteY2" fmla="*/ 601980 h 3027896"/>
              <a:gd name="connsiteX3" fmla="*/ 822960 w 4754880"/>
              <a:gd name="connsiteY3" fmla="*/ 1836420 h 3027896"/>
              <a:gd name="connsiteX4" fmla="*/ 1051560 w 4754880"/>
              <a:gd name="connsiteY4" fmla="*/ 906780 h 3027896"/>
              <a:gd name="connsiteX5" fmla="*/ 1242060 w 4754880"/>
              <a:gd name="connsiteY5" fmla="*/ 1524000 h 3027896"/>
              <a:gd name="connsiteX6" fmla="*/ 1470660 w 4754880"/>
              <a:gd name="connsiteY6" fmla="*/ 586740 h 3027896"/>
              <a:gd name="connsiteX7" fmla="*/ 1661160 w 4754880"/>
              <a:gd name="connsiteY7" fmla="*/ 929640 h 3027896"/>
              <a:gd name="connsiteX8" fmla="*/ 1889760 w 4754880"/>
              <a:gd name="connsiteY8" fmla="*/ 297180 h 3027896"/>
              <a:gd name="connsiteX9" fmla="*/ 2080260 w 4754880"/>
              <a:gd name="connsiteY9" fmla="*/ 624840 h 3027896"/>
              <a:gd name="connsiteX10" fmla="*/ 2255520 w 4754880"/>
              <a:gd name="connsiteY10" fmla="*/ 251460 h 3027896"/>
              <a:gd name="connsiteX11" fmla="*/ 2491740 w 4754880"/>
              <a:gd name="connsiteY11" fmla="*/ 1203960 h 3027896"/>
              <a:gd name="connsiteX12" fmla="*/ 2689860 w 4754880"/>
              <a:gd name="connsiteY12" fmla="*/ 548640 h 3027896"/>
              <a:gd name="connsiteX13" fmla="*/ 2956560 w 4754880"/>
              <a:gd name="connsiteY13" fmla="*/ 2659380 h 3027896"/>
              <a:gd name="connsiteX14" fmla="*/ 3139440 w 4754880"/>
              <a:gd name="connsiteY14" fmla="*/ 2103120 h 3027896"/>
              <a:gd name="connsiteX15" fmla="*/ 3345180 w 4754880"/>
              <a:gd name="connsiteY15" fmla="*/ 3025140 h 3027896"/>
              <a:gd name="connsiteX16" fmla="*/ 3550920 w 4754880"/>
              <a:gd name="connsiteY16" fmla="*/ 2400300 h 3027896"/>
              <a:gd name="connsiteX17" fmla="*/ 3718560 w 4754880"/>
              <a:gd name="connsiteY17" fmla="*/ 2781300 h 3027896"/>
              <a:gd name="connsiteX18" fmla="*/ 3992880 w 4754880"/>
              <a:gd name="connsiteY18" fmla="*/ 822960 h 3027896"/>
              <a:gd name="connsiteX19" fmla="*/ 4175760 w 4754880"/>
              <a:gd name="connsiteY19" fmla="*/ 1226820 h 3027896"/>
              <a:gd name="connsiteX20" fmla="*/ 4579620 w 4754880"/>
              <a:gd name="connsiteY20" fmla="*/ 15240 h 3027896"/>
              <a:gd name="connsiteX21" fmla="*/ 4754880 w 4754880"/>
              <a:gd name="connsiteY21" fmla="*/ 754380 h 3027896"/>
              <a:gd name="connsiteX0" fmla="*/ 0 w 4754880"/>
              <a:gd name="connsiteY0" fmla="*/ 0 h 3027896"/>
              <a:gd name="connsiteX1" fmla="*/ 281940 w 4754880"/>
              <a:gd name="connsiteY1" fmla="*/ 1112520 h 3027896"/>
              <a:gd name="connsiteX2" fmla="*/ 609600 w 4754880"/>
              <a:gd name="connsiteY2" fmla="*/ 601980 h 3027896"/>
              <a:gd name="connsiteX3" fmla="*/ 822960 w 4754880"/>
              <a:gd name="connsiteY3" fmla="*/ 1836420 h 3027896"/>
              <a:gd name="connsiteX4" fmla="*/ 1051560 w 4754880"/>
              <a:gd name="connsiteY4" fmla="*/ 906780 h 3027896"/>
              <a:gd name="connsiteX5" fmla="*/ 1242060 w 4754880"/>
              <a:gd name="connsiteY5" fmla="*/ 1524000 h 3027896"/>
              <a:gd name="connsiteX6" fmla="*/ 1470660 w 4754880"/>
              <a:gd name="connsiteY6" fmla="*/ 586740 h 3027896"/>
              <a:gd name="connsiteX7" fmla="*/ 1661160 w 4754880"/>
              <a:gd name="connsiteY7" fmla="*/ 929640 h 3027896"/>
              <a:gd name="connsiteX8" fmla="*/ 1889760 w 4754880"/>
              <a:gd name="connsiteY8" fmla="*/ 297180 h 3027896"/>
              <a:gd name="connsiteX9" fmla="*/ 2080260 w 4754880"/>
              <a:gd name="connsiteY9" fmla="*/ 624840 h 3027896"/>
              <a:gd name="connsiteX10" fmla="*/ 2255520 w 4754880"/>
              <a:gd name="connsiteY10" fmla="*/ 251460 h 3027896"/>
              <a:gd name="connsiteX11" fmla="*/ 2491740 w 4754880"/>
              <a:gd name="connsiteY11" fmla="*/ 1203960 h 3027896"/>
              <a:gd name="connsiteX12" fmla="*/ 2689860 w 4754880"/>
              <a:gd name="connsiteY12" fmla="*/ 548640 h 3027896"/>
              <a:gd name="connsiteX13" fmla="*/ 2956560 w 4754880"/>
              <a:gd name="connsiteY13" fmla="*/ 2659380 h 3027896"/>
              <a:gd name="connsiteX14" fmla="*/ 3139440 w 4754880"/>
              <a:gd name="connsiteY14" fmla="*/ 2103120 h 3027896"/>
              <a:gd name="connsiteX15" fmla="*/ 3345180 w 4754880"/>
              <a:gd name="connsiteY15" fmla="*/ 3025140 h 3027896"/>
              <a:gd name="connsiteX16" fmla="*/ 3550920 w 4754880"/>
              <a:gd name="connsiteY16" fmla="*/ 2400300 h 3027896"/>
              <a:gd name="connsiteX17" fmla="*/ 3718560 w 4754880"/>
              <a:gd name="connsiteY17" fmla="*/ 2781300 h 3027896"/>
              <a:gd name="connsiteX18" fmla="*/ 3992880 w 4754880"/>
              <a:gd name="connsiteY18" fmla="*/ 822960 h 3027896"/>
              <a:gd name="connsiteX19" fmla="*/ 4175760 w 4754880"/>
              <a:gd name="connsiteY19" fmla="*/ 1226820 h 3027896"/>
              <a:gd name="connsiteX20" fmla="*/ 4579620 w 4754880"/>
              <a:gd name="connsiteY20" fmla="*/ 15240 h 3027896"/>
              <a:gd name="connsiteX21" fmla="*/ 4754880 w 4754880"/>
              <a:gd name="connsiteY21" fmla="*/ 75438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1560 w 4853940"/>
              <a:gd name="connsiteY4" fmla="*/ 906780 h 3027896"/>
              <a:gd name="connsiteX5" fmla="*/ 1242060 w 4853940"/>
              <a:gd name="connsiteY5" fmla="*/ 1524000 h 3027896"/>
              <a:gd name="connsiteX6" fmla="*/ 1470660 w 4853940"/>
              <a:gd name="connsiteY6" fmla="*/ 586740 h 3027896"/>
              <a:gd name="connsiteX7" fmla="*/ 1661160 w 4853940"/>
              <a:gd name="connsiteY7" fmla="*/ 929640 h 3027896"/>
              <a:gd name="connsiteX8" fmla="*/ 1889760 w 4853940"/>
              <a:gd name="connsiteY8" fmla="*/ 297180 h 3027896"/>
              <a:gd name="connsiteX9" fmla="*/ 2080260 w 4853940"/>
              <a:gd name="connsiteY9" fmla="*/ 624840 h 3027896"/>
              <a:gd name="connsiteX10" fmla="*/ 2255520 w 4853940"/>
              <a:gd name="connsiteY10" fmla="*/ 251460 h 3027896"/>
              <a:gd name="connsiteX11" fmla="*/ 2491740 w 4853940"/>
              <a:gd name="connsiteY11" fmla="*/ 1203960 h 3027896"/>
              <a:gd name="connsiteX12" fmla="*/ 2689860 w 4853940"/>
              <a:gd name="connsiteY12" fmla="*/ 548640 h 3027896"/>
              <a:gd name="connsiteX13" fmla="*/ 2956560 w 4853940"/>
              <a:gd name="connsiteY13" fmla="*/ 2659380 h 3027896"/>
              <a:gd name="connsiteX14" fmla="*/ 3139440 w 4853940"/>
              <a:gd name="connsiteY14" fmla="*/ 2103120 h 3027896"/>
              <a:gd name="connsiteX15" fmla="*/ 3345180 w 4853940"/>
              <a:gd name="connsiteY15" fmla="*/ 3025140 h 3027896"/>
              <a:gd name="connsiteX16" fmla="*/ 3550920 w 4853940"/>
              <a:gd name="connsiteY16" fmla="*/ 2400300 h 3027896"/>
              <a:gd name="connsiteX17" fmla="*/ 3718560 w 4853940"/>
              <a:gd name="connsiteY17" fmla="*/ 2781300 h 3027896"/>
              <a:gd name="connsiteX18" fmla="*/ 3992880 w 4853940"/>
              <a:gd name="connsiteY18" fmla="*/ 822960 h 3027896"/>
              <a:gd name="connsiteX19" fmla="*/ 4175760 w 4853940"/>
              <a:gd name="connsiteY19" fmla="*/ 1226820 h 3027896"/>
              <a:gd name="connsiteX20" fmla="*/ 4579620 w 4853940"/>
              <a:gd name="connsiteY20" fmla="*/ 15240 h 3027896"/>
              <a:gd name="connsiteX21" fmla="*/ 4853940 w 4853940"/>
              <a:gd name="connsiteY21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1560 w 4853940"/>
              <a:gd name="connsiteY4" fmla="*/ 906780 h 3027896"/>
              <a:gd name="connsiteX5" fmla="*/ 1242060 w 4853940"/>
              <a:gd name="connsiteY5" fmla="*/ 1524000 h 3027896"/>
              <a:gd name="connsiteX6" fmla="*/ 1447800 w 4853940"/>
              <a:gd name="connsiteY6" fmla="*/ 1219200 h 3027896"/>
              <a:gd name="connsiteX7" fmla="*/ 1661160 w 4853940"/>
              <a:gd name="connsiteY7" fmla="*/ 929640 h 3027896"/>
              <a:gd name="connsiteX8" fmla="*/ 1889760 w 4853940"/>
              <a:gd name="connsiteY8" fmla="*/ 297180 h 3027896"/>
              <a:gd name="connsiteX9" fmla="*/ 2080260 w 4853940"/>
              <a:gd name="connsiteY9" fmla="*/ 624840 h 3027896"/>
              <a:gd name="connsiteX10" fmla="*/ 2255520 w 4853940"/>
              <a:gd name="connsiteY10" fmla="*/ 251460 h 3027896"/>
              <a:gd name="connsiteX11" fmla="*/ 2491740 w 4853940"/>
              <a:gd name="connsiteY11" fmla="*/ 1203960 h 3027896"/>
              <a:gd name="connsiteX12" fmla="*/ 2689860 w 4853940"/>
              <a:gd name="connsiteY12" fmla="*/ 548640 h 3027896"/>
              <a:gd name="connsiteX13" fmla="*/ 2956560 w 4853940"/>
              <a:gd name="connsiteY13" fmla="*/ 2659380 h 3027896"/>
              <a:gd name="connsiteX14" fmla="*/ 3139440 w 4853940"/>
              <a:gd name="connsiteY14" fmla="*/ 2103120 h 3027896"/>
              <a:gd name="connsiteX15" fmla="*/ 3345180 w 4853940"/>
              <a:gd name="connsiteY15" fmla="*/ 3025140 h 3027896"/>
              <a:gd name="connsiteX16" fmla="*/ 3550920 w 4853940"/>
              <a:gd name="connsiteY16" fmla="*/ 2400300 h 3027896"/>
              <a:gd name="connsiteX17" fmla="*/ 3718560 w 4853940"/>
              <a:gd name="connsiteY17" fmla="*/ 2781300 h 3027896"/>
              <a:gd name="connsiteX18" fmla="*/ 3992880 w 4853940"/>
              <a:gd name="connsiteY18" fmla="*/ 822960 h 3027896"/>
              <a:gd name="connsiteX19" fmla="*/ 4175760 w 4853940"/>
              <a:gd name="connsiteY19" fmla="*/ 1226820 h 3027896"/>
              <a:gd name="connsiteX20" fmla="*/ 4579620 w 4853940"/>
              <a:gd name="connsiteY20" fmla="*/ 15240 h 3027896"/>
              <a:gd name="connsiteX21" fmla="*/ 4853940 w 4853940"/>
              <a:gd name="connsiteY21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1560 w 4853940"/>
              <a:gd name="connsiteY4" fmla="*/ 906780 h 3027896"/>
              <a:gd name="connsiteX5" fmla="*/ 1242060 w 4853940"/>
              <a:gd name="connsiteY5" fmla="*/ 1524000 h 3027896"/>
              <a:gd name="connsiteX6" fmla="*/ 1661160 w 4853940"/>
              <a:gd name="connsiteY6" fmla="*/ 929640 h 3027896"/>
              <a:gd name="connsiteX7" fmla="*/ 1889760 w 4853940"/>
              <a:gd name="connsiteY7" fmla="*/ 297180 h 3027896"/>
              <a:gd name="connsiteX8" fmla="*/ 2080260 w 4853940"/>
              <a:gd name="connsiteY8" fmla="*/ 624840 h 3027896"/>
              <a:gd name="connsiteX9" fmla="*/ 2255520 w 4853940"/>
              <a:gd name="connsiteY9" fmla="*/ 251460 h 3027896"/>
              <a:gd name="connsiteX10" fmla="*/ 2491740 w 4853940"/>
              <a:gd name="connsiteY10" fmla="*/ 1203960 h 3027896"/>
              <a:gd name="connsiteX11" fmla="*/ 2689860 w 4853940"/>
              <a:gd name="connsiteY11" fmla="*/ 548640 h 3027896"/>
              <a:gd name="connsiteX12" fmla="*/ 2956560 w 4853940"/>
              <a:gd name="connsiteY12" fmla="*/ 2659380 h 3027896"/>
              <a:gd name="connsiteX13" fmla="*/ 3139440 w 4853940"/>
              <a:gd name="connsiteY13" fmla="*/ 2103120 h 3027896"/>
              <a:gd name="connsiteX14" fmla="*/ 3345180 w 4853940"/>
              <a:gd name="connsiteY14" fmla="*/ 3025140 h 3027896"/>
              <a:gd name="connsiteX15" fmla="*/ 3550920 w 4853940"/>
              <a:gd name="connsiteY15" fmla="*/ 2400300 h 3027896"/>
              <a:gd name="connsiteX16" fmla="*/ 3718560 w 4853940"/>
              <a:gd name="connsiteY16" fmla="*/ 2781300 h 3027896"/>
              <a:gd name="connsiteX17" fmla="*/ 3992880 w 4853940"/>
              <a:gd name="connsiteY17" fmla="*/ 822960 h 3027896"/>
              <a:gd name="connsiteX18" fmla="*/ 4175760 w 4853940"/>
              <a:gd name="connsiteY18" fmla="*/ 1226820 h 3027896"/>
              <a:gd name="connsiteX19" fmla="*/ 4579620 w 4853940"/>
              <a:gd name="connsiteY19" fmla="*/ 15240 h 3027896"/>
              <a:gd name="connsiteX20" fmla="*/ 4853940 w 4853940"/>
              <a:gd name="connsiteY20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1560 w 4853940"/>
              <a:gd name="connsiteY4" fmla="*/ 906780 h 3027896"/>
              <a:gd name="connsiteX5" fmla="*/ 1242060 w 4853940"/>
              <a:gd name="connsiteY5" fmla="*/ 1524000 h 3027896"/>
              <a:gd name="connsiteX6" fmla="*/ 1661160 w 4853940"/>
              <a:gd name="connsiteY6" fmla="*/ 929640 h 3027896"/>
              <a:gd name="connsiteX7" fmla="*/ 1889760 w 4853940"/>
              <a:gd name="connsiteY7" fmla="*/ 297180 h 3027896"/>
              <a:gd name="connsiteX8" fmla="*/ 2080260 w 4853940"/>
              <a:gd name="connsiteY8" fmla="*/ 624840 h 3027896"/>
              <a:gd name="connsiteX9" fmla="*/ 2255520 w 4853940"/>
              <a:gd name="connsiteY9" fmla="*/ 251460 h 3027896"/>
              <a:gd name="connsiteX10" fmla="*/ 2491740 w 4853940"/>
              <a:gd name="connsiteY10" fmla="*/ 1203960 h 3027896"/>
              <a:gd name="connsiteX11" fmla="*/ 2689860 w 4853940"/>
              <a:gd name="connsiteY11" fmla="*/ 548640 h 3027896"/>
              <a:gd name="connsiteX12" fmla="*/ 2956560 w 4853940"/>
              <a:gd name="connsiteY12" fmla="*/ 2659380 h 3027896"/>
              <a:gd name="connsiteX13" fmla="*/ 3139440 w 4853940"/>
              <a:gd name="connsiteY13" fmla="*/ 2103120 h 3027896"/>
              <a:gd name="connsiteX14" fmla="*/ 3345180 w 4853940"/>
              <a:gd name="connsiteY14" fmla="*/ 3025140 h 3027896"/>
              <a:gd name="connsiteX15" fmla="*/ 3550920 w 4853940"/>
              <a:gd name="connsiteY15" fmla="*/ 2400300 h 3027896"/>
              <a:gd name="connsiteX16" fmla="*/ 3718560 w 4853940"/>
              <a:gd name="connsiteY16" fmla="*/ 2781300 h 3027896"/>
              <a:gd name="connsiteX17" fmla="*/ 3992880 w 4853940"/>
              <a:gd name="connsiteY17" fmla="*/ 822960 h 3027896"/>
              <a:gd name="connsiteX18" fmla="*/ 4175760 w 4853940"/>
              <a:gd name="connsiteY18" fmla="*/ 1226820 h 3027896"/>
              <a:gd name="connsiteX19" fmla="*/ 4579620 w 4853940"/>
              <a:gd name="connsiteY19" fmla="*/ 15240 h 3027896"/>
              <a:gd name="connsiteX20" fmla="*/ 4853940 w 4853940"/>
              <a:gd name="connsiteY20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9180 w 4853940"/>
              <a:gd name="connsiteY4" fmla="*/ 1150620 h 3027896"/>
              <a:gd name="connsiteX5" fmla="*/ 1242060 w 4853940"/>
              <a:gd name="connsiteY5" fmla="*/ 1524000 h 3027896"/>
              <a:gd name="connsiteX6" fmla="*/ 1661160 w 4853940"/>
              <a:gd name="connsiteY6" fmla="*/ 929640 h 3027896"/>
              <a:gd name="connsiteX7" fmla="*/ 1889760 w 4853940"/>
              <a:gd name="connsiteY7" fmla="*/ 297180 h 3027896"/>
              <a:gd name="connsiteX8" fmla="*/ 2080260 w 4853940"/>
              <a:gd name="connsiteY8" fmla="*/ 624840 h 3027896"/>
              <a:gd name="connsiteX9" fmla="*/ 2255520 w 4853940"/>
              <a:gd name="connsiteY9" fmla="*/ 251460 h 3027896"/>
              <a:gd name="connsiteX10" fmla="*/ 2491740 w 4853940"/>
              <a:gd name="connsiteY10" fmla="*/ 1203960 h 3027896"/>
              <a:gd name="connsiteX11" fmla="*/ 2689860 w 4853940"/>
              <a:gd name="connsiteY11" fmla="*/ 548640 h 3027896"/>
              <a:gd name="connsiteX12" fmla="*/ 2956560 w 4853940"/>
              <a:gd name="connsiteY12" fmla="*/ 2659380 h 3027896"/>
              <a:gd name="connsiteX13" fmla="*/ 3139440 w 4853940"/>
              <a:gd name="connsiteY13" fmla="*/ 2103120 h 3027896"/>
              <a:gd name="connsiteX14" fmla="*/ 3345180 w 4853940"/>
              <a:gd name="connsiteY14" fmla="*/ 3025140 h 3027896"/>
              <a:gd name="connsiteX15" fmla="*/ 3550920 w 4853940"/>
              <a:gd name="connsiteY15" fmla="*/ 2400300 h 3027896"/>
              <a:gd name="connsiteX16" fmla="*/ 3718560 w 4853940"/>
              <a:gd name="connsiteY16" fmla="*/ 2781300 h 3027896"/>
              <a:gd name="connsiteX17" fmla="*/ 3992880 w 4853940"/>
              <a:gd name="connsiteY17" fmla="*/ 822960 h 3027896"/>
              <a:gd name="connsiteX18" fmla="*/ 4175760 w 4853940"/>
              <a:gd name="connsiteY18" fmla="*/ 1226820 h 3027896"/>
              <a:gd name="connsiteX19" fmla="*/ 4579620 w 4853940"/>
              <a:gd name="connsiteY19" fmla="*/ 15240 h 3027896"/>
              <a:gd name="connsiteX20" fmla="*/ 4853940 w 4853940"/>
              <a:gd name="connsiteY20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59180 w 4853940"/>
              <a:gd name="connsiteY4" fmla="*/ 1150620 h 3027896"/>
              <a:gd name="connsiteX5" fmla="*/ 1242060 w 4853940"/>
              <a:gd name="connsiteY5" fmla="*/ 1524000 h 3027896"/>
              <a:gd name="connsiteX6" fmla="*/ 1661160 w 4853940"/>
              <a:gd name="connsiteY6" fmla="*/ 929640 h 3027896"/>
              <a:gd name="connsiteX7" fmla="*/ 1889760 w 4853940"/>
              <a:gd name="connsiteY7" fmla="*/ 297180 h 3027896"/>
              <a:gd name="connsiteX8" fmla="*/ 2080260 w 4853940"/>
              <a:gd name="connsiteY8" fmla="*/ 624840 h 3027896"/>
              <a:gd name="connsiteX9" fmla="*/ 2255520 w 4853940"/>
              <a:gd name="connsiteY9" fmla="*/ 251460 h 3027896"/>
              <a:gd name="connsiteX10" fmla="*/ 2491740 w 4853940"/>
              <a:gd name="connsiteY10" fmla="*/ 1203960 h 3027896"/>
              <a:gd name="connsiteX11" fmla="*/ 2689860 w 4853940"/>
              <a:gd name="connsiteY11" fmla="*/ 548640 h 3027896"/>
              <a:gd name="connsiteX12" fmla="*/ 2956560 w 4853940"/>
              <a:gd name="connsiteY12" fmla="*/ 2659380 h 3027896"/>
              <a:gd name="connsiteX13" fmla="*/ 3139440 w 4853940"/>
              <a:gd name="connsiteY13" fmla="*/ 2103120 h 3027896"/>
              <a:gd name="connsiteX14" fmla="*/ 3345180 w 4853940"/>
              <a:gd name="connsiteY14" fmla="*/ 3025140 h 3027896"/>
              <a:gd name="connsiteX15" fmla="*/ 3550920 w 4853940"/>
              <a:gd name="connsiteY15" fmla="*/ 2400300 h 3027896"/>
              <a:gd name="connsiteX16" fmla="*/ 3718560 w 4853940"/>
              <a:gd name="connsiteY16" fmla="*/ 2781300 h 3027896"/>
              <a:gd name="connsiteX17" fmla="*/ 3992880 w 4853940"/>
              <a:gd name="connsiteY17" fmla="*/ 822960 h 3027896"/>
              <a:gd name="connsiteX18" fmla="*/ 4175760 w 4853940"/>
              <a:gd name="connsiteY18" fmla="*/ 1226820 h 3027896"/>
              <a:gd name="connsiteX19" fmla="*/ 4579620 w 4853940"/>
              <a:gd name="connsiteY19" fmla="*/ 15240 h 3027896"/>
              <a:gd name="connsiteX20" fmla="*/ 4853940 w 4853940"/>
              <a:gd name="connsiteY20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078915 w 4853940"/>
              <a:gd name="connsiteY4" fmla="*/ 1657158 h 3027896"/>
              <a:gd name="connsiteX5" fmla="*/ 1242060 w 4853940"/>
              <a:gd name="connsiteY5" fmla="*/ 1524000 h 3027896"/>
              <a:gd name="connsiteX6" fmla="*/ 1661160 w 4853940"/>
              <a:gd name="connsiteY6" fmla="*/ 929640 h 3027896"/>
              <a:gd name="connsiteX7" fmla="*/ 1889760 w 4853940"/>
              <a:gd name="connsiteY7" fmla="*/ 297180 h 3027896"/>
              <a:gd name="connsiteX8" fmla="*/ 2080260 w 4853940"/>
              <a:gd name="connsiteY8" fmla="*/ 624840 h 3027896"/>
              <a:gd name="connsiteX9" fmla="*/ 2255520 w 4853940"/>
              <a:gd name="connsiteY9" fmla="*/ 251460 h 3027896"/>
              <a:gd name="connsiteX10" fmla="*/ 2491740 w 4853940"/>
              <a:gd name="connsiteY10" fmla="*/ 1203960 h 3027896"/>
              <a:gd name="connsiteX11" fmla="*/ 2689860 w 4853940"/>
              <a:gd name="connsiteY11" fmla="*/ 548640 h 3027896"/>
              <a:gd name="connsiteX12" fmla="*/ 2956560 w 4853940"/>
              <a:gd name="connsiteY12" fmla="*/ 2659380 h 3027896"/>
              <a:gd name="connsiteX13" fmla="*/ 3139440 w 4853940"/>
              <a:gd name="connsiteY13" fmla="*/ 2103120 h 3027896"/>
              <a:gd name="connsiteX14" fmla="*/ 3345180 w 4853940"/>
              <a:gd name="connsiteY14" fmla="*/ 3025140 h 3027896"/>
              <a:gd name="connsiteX15" fmla="*/ 3550920 w 4853940"/>
              <a:gd name="connsiteY15" fmla="*/ 2400300 h 3027896"/>
              <a:gd name="connsiteX16" fmla="*/ 3718560 w 4853940"/>
              <a:gd name="connsiteY16" fmla="*/ 2781300 h 3027896"/>
              <a:gd name="connsiteX17" fmla="*/ 3992880 w 4853940"/>
              <a:gd name="connsiteY17" fmla="*/ 822960 h 3027896"/>
              <a:gd name="connsiteX18" fmla="*/ 4175760 w 4853940"/>
              <a:gd name="connsiteY18" fmla="*/ 1226820 h 3027896"/>
              <a:gd name="connsiteX19" fmla="*/ 4579620 w 4853940"/>
              <a:gd name="connsiteY19" fmla="*/ 15240 h 3027896"/>
              <a:gd name="connsiteX20" fmla="*/ 4853940 w 4853940"/>
              <a:gd name="connsiteY20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242060 w 4853940"/>
              <a:gd name="connsiteY4" fmla="*/ 1524000 h 3027896"/>
              <a:gd name="connsiteX5" fmla="*/ 1661160 w 4853940"/>
              <a:gd name="connsiteY5" fmla="*/ 929640 h 3027896"/>
              <a:gd name="connsiteX6" fmla="*/ 1889760 w 4853940"/>
              <a:gd name="connsiteY6" fmla="*/ 297180 h 3027896"/>
              <a:gd name="connsiteX7" fmla="*/ 2080260 w 4853940"/>
              <a:gd name="connsiteY7" fmla="*/ 624840 h 3027896"/>
              <a:gd name="connsiteX8" fmla="*/ 2255520 w 4853940"/>
              <a:gd name="connsiteY8" fmla="*/ 251460 h 3027896"/>
              <a:gd name="connsiteX9" fmla="*/ 2491740 w 4853940"/>
              <a:gd name="connsiteY9" fmla="*/ 1203960 h 3027896"/>
              <a:gd name="connsiteX10" fmla="*/ 2689860 w 4853940"/>
              <a:gd name="connsiteY10" fmla="*/ 548640 h 3027896"/>
              <a:gd name="connsiteX11" fmla="*/ 2956560 w 4853940"/>
              <a:gd name="connsiteY11" fmla="*/ 2659380 h 3027896"/>
              <a:gd name="connsiteX12" fmla="*/ 3139440 w 4853940"/>
              <a:gd name="connsiteY12" fmla="*/ 2103120 h 3027896"/>
              <a:gd name="connsiteX13" fmla="*/ 3345180 w 4853940"/>
              <a:gd name="connsiteY13" fmla="*/ 3025140 h 3027896"/>
              <a:gd name="connsiteX14" fmla="*/ 3550920 w 4853940"/>
              <a:gd name="connsiteY14" fmla="*/ 2400300 h 3027896"/>
              <a:gd name="connsiteX15" fmla="*/ 3718560 w 4853940"/>
              <a:gd name="connsiteY15" fmla="*/ 2781300 h 3027896"/>
              <a:gd name="connsiteX16" fmla="*/ 3992880 w 4853940"/>
              <a:gd name="connsiteY16" fmla="*/ 822960 h 3027896"/>
              <a:gd name="connsiteX17" fmla="*/ 4175760 w 4853940"/>
              <a:gd name="connsiteY17" fmla="*/ 1226820 h 3027896"/>
              <a:gd name="connsiteX18" fmla="*/ 4579620 w 4853940"/>
              <a:gd name="connsiteY18" fmla="*/ 15240 h 3027896"/>
              <a:gd name="connsiteX19" fmla="*/ 4853940 w 4853940"/>
              <a:gd name="connsiteY19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242060 w 4853940"/>
              <a:gd name="connsiteY4" fmla="*/ 1524000 h 3027896"/>
              <a:gd name="connsiteX5" fmla="*/ 1661160 w 4853940"/>
              <a:gd name="connsiteY5" fmla="*/ 929640 h 3027896"/>
              <a:gd name="connsiteX6" fmla="*/ 1889760 w 4853940"/>
              <a:gd name="connsiteY6" fmla="*/ 297180 h 3027896"/>
              <a:gd name="connsiteX7" fmla="*/ 2080260 w 4853940"/>
              <a:gd name="connsiteY7" fmla="*/ 624840 h 3027896"/>
              <a:gd name="connsiteX8" fmla="*/ 2255520 w 4853940"/>
              <a:gd name="connsiteY8" fmla="*/ 251460 h 3027896"/>
              <a:gd name="connsiteX9" fmla="*/ 2491740 w 4853940"/>
              <a:gd name="connsiteY9" fmla="*/ 1203960 h 3027896"/>
              <a:gd name="connsiteX10" fmla="*/ 2689860 w 4853940"/>
              <a:gd name="connsiteY10" fmla="*/ 548640 h 3027896"/>
              <a:gd name="connsiteX11" fmla="*/ 2956560 w 4853940"/>
              <a:gd name="connsiteY11" fmla="*/ 2659380 h 3027896"/>
              <a:gd name="connsiteX12" fmla="*/ 3139440 w 4853940"/>
              <a:gd name="connsiteY12" fmla="*/ 2103120 h 3027896"/>
              <a:gd name="connsiteX13" fmla="*/ 3345180 w 4853940"/>
              <a:gd name="connsiteY13" fmla="*/ 3025140 h 3027896"/>
              <a:gd name="connsiteX14" fmla="*/ 3550920 w 4853940"/>
              <a:gd name="connsiteY14" fmla="*/ 2400300 h 3027896"/>
              <a:gd name="connsiteX15" fmla="*/ 3718560 w 4853940"/>
              <a:gd name="connsiteY15" fmla="*/ 2781300 h 3027896"/>
              <a:gd name="connsiteX16" fmla="*/ 3992880 w 4853940"/>
              <a:gd name="connsiteY16" fmla="*/ 822960 h 3027896"/>
              <a:gd name="connsiteX17" fmla="*/ 4175760 w 4853940"/>
              <a:gd name="connsiteY17" fmla="*/ 1226820 h 3027896"/>
              <a:gd name="connsiteX18" fmla="*/ 4579620 w 4853940"/>
              <a:gd name="connsiteY18" fmla="*/ 15240 h 3027896"/>
              <a:gd name="connsiteX19" fmla="*/ 4853940 w 4853940"/>
              <a:gd name="connsiteY19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242060 w 4853940"/>
              <a:gd name="connsiteY4" fmla="*/ 1524000 h 3027896"/>
              <a:gd name="connsiteX5" fmla="*/ 1661160 w 4853940"/>
              <a:gd name="connsiteY5" fmla="*/ 929640 h 3027896"/>
              <a:gd name="connsiteX6" fmla="*/ 1889760 w 4853940"/>
              <a:gd name="connsiteY6" fmla="*/ 297180 h 3027896"/>
              <a:gd name="connsiteX7" fmla="*/ 2080260 w 4853940"/>
              <a:gd name="connsiteY7" fmla="*/ 624840 h 3027896"/>
              <a:gd name="connsiteX8" fmla="*/ 2255520 w 4853940"/>
              <a:gd name="connsiteY8" fmla="*/ 251460 h 3027896"/>
              <a:gd name="connsiteX9" fmla="*/ 2491740 w 4853940"/>
              <a:gd name="connsiteY9" fmla="*/ 1203960 h 3027896"/>
              <a:gd name="connsiteX10" fmla="*/ 2689860 w 4853940"/>
              <a:gd name="connsiteY10" fmla="*/ 548640 h 3027896"/>
              <a:gd name="connsiteX11" fmla="*/ 2956560 w 4853940"/>
              <a:gd name="connsiteY11" fmla="*/ 2659380 h 3027896"/>
              <a:gd name="connsiteX12" fmla="*/ 3139440 w 4853940"/>
              <a:gd name="connsiteY12" fmla="*/ 2103120 h 3027896"/>
              <a:gd name="connsiteX13" fmla="*/ 3345180 w 4853940"/>
              <a:gd name="connsiteY13" fmla="*/ 3025140 h 3027896"/>
              <a:gd name="connsiteX14" fmla="*/ 3550920 w 4853940"/>
              <a:gd name="connsiteY14" fmla="*/ 2400300 h 3027896"/>
              <a:gd name="connsiteX15" fmla="*/ 3718560 w 4853940"/>
              <a:gd name="connsiteY15" fmla="*/ 2781300 h 3027896"/>
              <a:gd name="connsiteX16" fmla="*/ 3992880 w 4853940"/>
              <a:gd name="connsiteY16" fmla="*/ 822960 h 3027896"/>
              <a:gd name="connsiteX17" fmla="*/ 4175760 w 4853940"/>
              <a:gd name="connsiteY17" fmla="*/ 1226820 h 3027896"/>
              <a:gd name="connsiteX18" fmla="*/ 4579620 w 4853940"/>
              <a:gd name="connsiteY18" fmla="*/ 15240 h 3027896"/>
              <a:gd name="connsiteX19" fmla="*/ 4853940 w 4853940"/>
              <a:gd name="connsiteY19" fmla="*/ 739140 h 3027896"/>
              <a:gd name="connsiteX0" fmla="*/ 0 w 4853940"/>
              <a:gd name="connsiteY0" fmla="*/ 0 h 3027896"/>
              <a:gd name="connsiteX1" fmla="*/ 281940 w 4853940"/>
              <a:gd name="connsiteY1" fmla="*/ 1112520 h 3027896"/>
              <a:gd name="connsiteX2" fmla="*/ 609600 w 4853940"/>
              <a:gd name="connsiteY2" fmla="*/ 601980 h 3027896"/>
              <a:gd name="connsiteX3" fmla="*/ 822960 w 4853940"/>
              <a:gd name="connsiteY3" fmla="*/ 1836420 h 3027896"/>
              <a:gd name="connsiteX4" fmla="*/ 1242060 w 4853940"/>
              <a:gd name="connsiteY4" fmla="*/ 1524000 h 3027896"/>
              <a:gd name="connsiteX5" fmla="*/ 1661160 w 4853940"/>
              <a:gd name="connsiteY5" fmla="*/ 929640 h 3027896"/>
              <a:gd name="connsiteX6" fmla="*/ 1889760 w 4853940"/>
              <a:gd name="connsiteY6" fmla="*/ 297180 h 3027896"/>
              <a:gd name="connsiteX7" fmla="*/ 2080260 w 4853940"/>
              <a:gd name="connsiteY7" fmla="*/ 624840 h 3027896"/>
              <a:gd name="connsiteX8" fmla="*/ 2255520 w 4853940"/>
              <a:gd name="connsiteY8" fmla="*/ 251460 h 3027896"/>
              <a:gd name="connsiteX9" fmla="*/ 2491740 w 4853940"/>
              <a:gd name="connsiteY9" fmla="*/ 1203960 h 3027896"/>
              <a:gd name="connsiteX10" fmla="*/ 2689860 w 4853940"/>
              <a:gd name="connsiteY10" fmla="*/ 548640 h 3027896"/>
              <a:gd name="connsiteX11" fmla="*/ 2956560 w 4853940"/>
              <a:gd name="connsiteY11" fmla="*/ 2659380 h 3027896"/>
              <a:gd name="connsiteX12" fmla="*/ 3139440 w 4853940"/>
              <a:gd name="connsiteY12" fmla="*/ 2103120 h 3027896"/>
              <a:gd name="connsiteX13" fmla="*/ 3345180 w 4853940"/>
              <a:gd name="connsiteY13" fmla="*/ 3025140 h 3027896"/>
              <a:gd name="connsiteX14" fmla="*/ 3550920 w 4853940"/>
              <a:gd name="connsiteY14" fmla="*/ 2400300 h 3027896"/>
              <a:gd name="connsiteX15" fmla="*/ 3718560 w 4853940"/>
              <a:gd name="connsiteY15" fmla="*/ 2781300 h 3027896"/>
              <a:gd name="connsiteX16" fmla="*/ 3992880 w 4853940"/>
              <a:gd name="connsiteY16" fmla="*/ 822960 h 3027896"/>
              <a:gd name="connsiteX17" fmla="*/ 4175760 w 4853940"/>
              <a:gd name="connsiteY17" fmla="*/ 1226820 h 3027896"/>
              <a:gd name="connsiteX18" fmla="*/ 4579620 w 4853940"/>
              <a:gd name="connsiteY18" fmla="*/ 15240 h 3027896"/>
              <a:gd name="connsiteX19" fmla="*/ 4853940 w 4853940"/>
              <a:gd name="connsiteY19" fmla="*/ 739140 h 302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53940" h="3027896">
                <a:moveTo>
                  <a:pt x="0" y="0"/>
                </a:moveTo>
                <a:cubicBezTo>
                  <a:pt x="52070" y="658495"/>
                  <a:pt x="96520" y="951230"/>
                  <a:pt x="281940" y="1112520"/>
                </a:cubicBezTo>
                <a:cubicBezTo>
                  <a:pt x="467360" y="1273810"/>
                  <a:pt x="519430" y="481330"/>
                  <a:pt x="609600" y="601980"/>
                </a:cubicBezTo>
                <a:cubicBezTo>
                  <a:pt x="699770" y="722630"/>
                  <a:pt x="717550" y="1682750"/>
                  <a:pt x="822960" y="1836420"/>
                </a:cubicBezTo>
                <a:cubicBezTo>
                  <a:pt x="928370" y="1990090"/>
                  <a:pt x="1049732" y="1569876"/>
                  <a:pt x="1242060" y="1524000"/>
                </a:cubicBezTo>
                <a:cubicBezTo>
                  <a:pt x="1434388" y="1478124"/>
                  <a:pt x="1572945" y="1206472"/>
                  <a:pt x="1661160" y="929640"/>
                </a:cubicBezTo>
                <a:cubicBezTo>
                  <a:pt x="1749375" y="652808"/>
                  <a:pt x="1819910" y="347980"/>
                  <a:pt x="1889760" y="297180"/>
                </a:cubicBezTo>
                <a:cubicBezTo>
                  <a:pt x="1959610" y="246380"/>
                  <a:pt x="2019300" y="632460"/>
                  <a:pt x="2080260" y="624840"/>
                </a:cubicBezTo>
                <a:cubicBezTo>
                  <a:pt x="2141220" y="617220"/>
                  <a:pt x="2186940" y="154940"/>
                  <a:pt x="2255520" y="251460"/>
                </a:cubicBezTo>
                <a:cubicBezTo>
                  <a:pt x="2324100" y="347980"/>
                  <a:pt x="2419350" y="1154430"/>
                  <a:pt x="2491740" y="1203960"/>
                </a:cubicBezTo>
                <a:cubicBezTo>
                  <a:pt x="2564130" y="1253490"/>
                  <a:pt x="2612390" y="306070"/>
                  <a:pt x="2689860" y="548640"/>
                </a:cubicBezTo>
                <a:cubicBezTo>
                  <a:pt x="2767330" y="791210"/>
                  <a:pt x="2881630" y="2400300"/>
                  <a:pt x="2956560" y="2659380"/>
                </a:cubicBezTo>
                <a:cubicBezTo>
                  <a:pt x="3031490" y="2918460"/>
                  <a:pt x="3074670" y="2042160"/>
                  <a:pt x="3139440" y="2103120"/>
                </a:cubicBezTo>
                <a:cubicBezTo>
                  <a:pt x="3204210" y="2164080"/>
                  <a:pt x="3276600" y="2975610"/>
                  <a:pt x="3345180" y="3025140"/>
                </a:cubicBezTo>
                <a:cubicBezTo>
                  <a:pt x="3413760" y="3074670"/>
                  <a:pt x="3488690" y="2440940"/>
                  <a:pt x="3550920" y="2400300"/>
                </a:cubicBezTo>
                <a:cubicBezTo>
                  <a:pt x="3613150" y="2359660"/>
                  <a:pt x="3644900" y="3044190"/>
                  <a:pt x="3718560" y="2781300"/>
                </a:cubicBezTo>
                <a:cubicBezTo>
                  <a:pt x="3792220" y="2518410"/>
                  <a:pt x="3916680" y="1082040"/>
                  <a:pt x="3992880" y="822960"/>
                </a:cubicBezTo>
                <a:cubicBezTo>
                  <a:pt x="4069080" y="563880"/>
                  <a:pt x="4077970" y="1361440"/>
                  <a:pt x="4175760" y="1226820"/>
                </a:cubicBezTo>
                <a:cubicBezTo>
                  <a:pt x="4273550" y="1092200"/>
                  <a:pt x="4466590" y="96520"/>
                  <a:pt x="4579620" y="15240"/>
                </a:cubicBezTo>
                <a:cubicBezTo>
                  <a:pt x="4692650" y="-66040"/>
                  <a:pt x="4814570" y="330200"/>
                  <a:pt x="4853940" y="7391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own Arrow 11"/>
          <p:cNvSpPr/>
          <p:nvPr/>
        </p:nvSpPr>
        <p:spPr bwMode="gray">
          <a:xfrm rot="10800000">
            <a:off x="734677" y="1388592"/>
            <a:ext cx="216024" cy="3487414"/>
          </a:xfrm>
          <a:prstGeom prst="downArrow">
            <a:avLst>
              <a:gd name="adj1" fmla="val 33817"/>
              <a:gd name="adj2" fmla="val 789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energy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 bwMode="gray">
          <a:xfrm>
            <a:off x="2694836" y="2657678"/>
            <a:ext cx="83438" cy="8343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gray">
          <a:xfrm>
            <a:off x="2728935" y="1800125"/>
            <a:ext cx="0" cy="7779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gray">
          <a:xfrm>
            <a:off x="2016475" y="1544287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initial structure</a:t>
            </a:r>
          </a:p>
        </p:txBody>
      </p:sp>
      <p:sp>
        <p:nvSpPr>
          <p:cNvPr id="17" name="Oval 16"/>
          <p:cNvSpPr/>
          <p:nvPr/>
        </p:nvSpPr>
        <p:spPr bwMode="gray">
          <a:xfrm>
            <a:off x="1938013" y="3488003"/>
            <a:ext cx="83438" cy="8343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gray">
          <a:xfrm rot="10800000">
            <a:off x="1972112" y="3612503"/>
            <a:ext cx="0" cy="7779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gray">
          <a:xfrm>
            <a:off x="1252032" y="4429030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rgbClr val="FF0000"/>
                </a:solidFill>
              </a:rPr>
              <a:t>incorrect local minimum</a:t>
            </a:r>
          </a:p>
        </p:txBody>
      </p:sp>
      <p:sp>
        <p:nvSpPr>
          <p:cNvPr id="21" name="Oval 20"/>
          <p:cNvSpPr/>
          <p:nvPr/>
        </p:nvSpPr>
        <p:spPr bwMode="gray">
          <a:xfrm>
            <a:off x="4427984" y="4636280"/>
            <a:ext cx="83438" cy="8343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gray">
          <a:xfrm flipH="1" flipV="1">
            <a:off x="4555604" y="4678620"/>
            <a:ext cx="1008112" cy="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gray">
          <a:xfrm>
            <a:off x="5447081" y="4206562"/>
            <a:ext cx="1717207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rgbClr val="00B050"/>
                </a:solidFill>
              </a:rPr>
              <a:t>correct global minimum,</a:t>
            </a:r>
            <a:br>
              <a:rPr lang="de-DE" sz="1200" dirty="0" smtClean="0">
                <a:solidFill>
                  <a:srgbClr val="00B050"/>
                </a:solidFill>
              </a:rPr>
            </a:br>
            <a:r>
              <a:rPr lang="de-DE" sz="1200" b="1" dirty="0" smtClean="0">
                <a:solidFill>
                  <a:srgbClr val="00B050"/>
                </a:solidFill>
              </a:rPr>
              <a:t>native 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57</a:t>
            </a:fld>
            <a:endParaRPr lang="en-US" b="1" dirty="0"/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7831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10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58775" y="1239838"/>
                <a:ext cx="4717281" cy="3563938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assign a </a:t>
                </a:r>
                <a:r>
                  <a:rPr lang="de-DE" b="1" dirty="0" smtClean="0"/>
                  <a:t>temperature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de-DE" dirty="0" smtClean="0"/>
                  <a:t> to the simulation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DE" b="1" dirty="0" smtClean="0"/>
                  <a:t>accept worse new states</a:t>
                </a:r>
                <a:r>
                  <a:rPr lang="de-DE" dirty="0" smtClean="0"/>
                  <a:t> with probability</a:t>
                </a:r>
                <a:br>
                  <a:rPr lang="de-DE" dirty="0" smtClean="0"/>
                </a:br>
                <a:r>
                  <a:rPr lang="de-DE" dirty="0" smtClean="0"/>
                  <a:t/>
                </a:r>
                <a:br>
                  <a:rPr lang="de-DE" dirty="0" smtClean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de-DE" b="0" i="0" smtClean="0"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num>
                                      <m:den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dirty="0" smtClean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dirty="0" smtClean="0"/>
                  <a:t> is the energy difference.</a:t>
                </a:r>
                <a:br>
                  <a:rPr lang="de-DE" dirty="0" smtClean="0"/>
                </a:b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>
                    <a:sym typeface="Wingdings" panose="05000000000000000000" pitchFamily="2" charset="2"/>
                  </a:rPr>
                  <a:t> </a:t>
                </a:r>
                <a:r>
                  <a:rPr lang="de-DE" b="1" dirty="0" smtClean="0">
                    <a:sym typeface="Wingdings" panose="05000000000000000000" pitchFamily="2" charset="2"/>
                  </a:rPr>
                  <a:t>Metropolis Algorithm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58775" y="1239838"/>
                <a:ext cx="4717281" cy="3563938"/>
              </a:xfrm>
              <a:blipFill rotWithShape="0">
                <a:blip r:embed="rId3"/>
                <a:stretch>
                  <a:fillRect l="-2326" t="-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Breaking out of Local Minima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650" y="1419622"/>
            <a:ext cx="673287" cy="19236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44127" y="1216960"/>
            <a:ext cx="2968086" cy="2600855"/>
            <a:chOff x="5844127" y="1216960"/>
            <a:chExt cx="2968086" cy="26008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814" y="1348780"/>
              <a:ext cx="2666999" cy="22431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338430" y="3510038"/>
                  <a:ext cx="47378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8430" y="3510038"/>
                  <a:ext cx="473783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844127" y="1216960"/>
                  <a:ext cx="3487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127" y="1216960"/>
                  <a:ext cx="348749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58</a:t>
            </a:fld>
            <a:endParaRPr lang="en-US" b="1" dirty="0"/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073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Replica Exchange</a:t>
            </a:r>
            <a:endParaRPr lang="de-DE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61666342"/>
              </p:ext>
            </p:extLst>
          </p:nvPr>
        </p:nvGraphicFramePr>
        <p:xfrm>
          <a:off x="1728228" y="1239838"/>
          <a:ext cx="4416152" cy="3563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Down Arrow 11"/>
          <p:cNvSpPr/>
          <p:nvPr/>
        </p:nvSpPr>
        <p:spPr bwMode="gray">
          <a:xfrm rot="10800000">
            <a:off x="1547664" y="1851670"/>
            <a:ext cx="216024" cy="2407890"/>
          </a:xfrm>
          <a:prstGeom prst="downArrow">
            <a:avLst>
              <a:gd name="adj1" fmla="val 33817"/>
              <a:gd name="adj2" fmla="val 789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tx1"/>
                </a:solidFill>
              </a:rPr>
              <a:t>Temperature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gray">
          <a:xfrm>
            <a:off x="3757052" y="4069804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gray">
          <a:xfrm>
            <a:off x="3923928" y="2283718"/>
            <a:ext cx="0" cy="1512168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gray">
          <a:xfrm>
            <a:off x="2447764" y="1716812"/>
            <a:ext cx="2952328" cy="576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exchange neighbouring replicas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according to Metropolis criterion</a:t>
            </a:r>
          </a:p>
        </p:txBody>
      </p:sp>
      <p:cxnSp>
        <p:nvCxnSpPr>
          <p:cNvPr id="21" name="Straight Arrow Connector 20"/>
          <p:cNvCxnSpPr/>
          <p:nvPr/>
        </p:nvCxnSpPr>
        <p:spPr bwMode="gray">
          <a:xfrm>
            <a:off x="3067452" y="4069804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gray">
          <a:xfrm>
            <a:off x="2374424" y="4069804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gray">
          <a:xfrm>
            <a:off x="5132824" y="4069804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gray">
          <a:xfrm>
            <a:off x="4443224" y="4069804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 bwMode="gray">
          <a:xfrm>
            <a:off x="4511396" y="3939512"/>
            <a:ext cx="908484" cy="2335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59</a:t>
            </a:fld>
            <a:endParaRPr lang="en-US" b="1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7908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 Structure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347614"/>
            <a:ext cx="4669071" cy="3254679"/>
          </a:xfrm>
          <a:prstGeom prst="rect">
            <a:avLst/>
          </a:prstGeom>
        </p:spPr>
      </p:pic>
      <p:sp>
        <p:nvSpPr>
          <p:cNvPr id="4" name="Textfeld 17"/>
          <p:cNvSpPr txBox="1"/>
          <p:nvPr/>
        </p:nvSpPr>
        <p:spPr bwMode="gray">
          <a:xfrm>
            <a:off x="4377680" y="235572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4"/>
                </a:solidFill>
              </a:rPr>
              <a:t>Secondary</a:t>
            </a:r>
            <a:r>
              <a:rPr lang="de-DE" sz="1200" dirty="0" smtClean="0">
                <a:solidFill>
                  <a:schemeClr val="accent4"/>
                </a:solidFill>
              </a:rPr>
              <a:t> </a:t>
            </a:r>
            <a:r>
              <a:rPr lang="de-DE" sz="1200" dirty="0" err="1" smtClean="0">
                <a:solidFill>
                  <a:schemeClr val="accent4"/>
                </a:solidFill>
              </a:rPr>
              <a:t>Structure</a:t>
            </a:r>
            <a:endParaRPr lang="de-DE" sz="1200" dirty="0" smtClean="0">
              <a:solidFill>
                <a:schemeClr val="accent4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smtClean="0">
                <a:solidFill>
                  <a:schemeClr val="accent4"/>
                </a:solidFill>
              </a:rPr>
              <a:t>Regular Sub-</a:t>
            </a:r>
            <a:r>
              <a:rPr lang="de-DE" sz="1050" dirty="0" err="1" smtClean="0">
                <a:solidFill>
                  <a:schemeClr val="accent4"/>
                </a:solidFill>
              </a:rPr>
              <a:t>Structures</a:t>
            </a:r>
            <a:endParaRPr lang="de-DE" sz="1050" dirty="0" smtClean="0">
              <a:solidFill>
                <a:schemeClr val="accent4"/>
              </a:solidFill>
            </a:endParaRPr>
          </a:p>
        </p:txBody>
      </p:sp>
      <p:sp>
        <p:nvSpPr>
          <p:cNvPr id="5" name="Textfeld 18"/>
          <p:cNvSpPr txBox="1"/>
          <p:nvPr/>
        </p:nvSpPr>
        <p:spPr bwMode="gray">
          <a:xfrm>
            <a:off x="6897960" y="3688812"/>
            <a:ext cx="914400" cy="6111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>
                <a:solidFill>
                  <a:schemeClr val="accent3"/>
                </a:solidFill>
              </a:rPr>
              <a:t>Tertiary</a:t>
            </a:r>
            <a:r>
              <a:rPr lang="de-DE" sz="1200" dirty="0" smtClean="0">
                <a:solidFill>
                  <a:schemeClr val="accent3"/>
                </a:solidFill>
              </a:rPr>
              <a:t> </a:t>
            </a:r>
            <a:r>
              <a:rPr lang="de-DE" sz="1200" dirty="0" err="1" smtClean="0">
                <a:solidFill>
                  <a:schemeClr val="accent3"/>
                </a:solidFill>
              </a:rPr>
              <a:t>Structure</a:t>
            </a:r>
            <a:endParaRPr lang="de-DE" sz="1200" dirty="0" smtClean="0">
              <a:solidFill>
                <a:schemeClr val="accent3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3"/>
                </a:solidFill>
              </a:rPr>
              <a:t>Three</a:t>
            </a:r>
            <a:r>
              <a:rPr lang="de-DE" sz="1050" dirty="0" smtClean="0">
                <a:solidFill>
                  <a:schemeClr val="accent3"/>
                </a:solidFill>
              </a:rPr>
              <a:t> Dimensional </a:t>
            </a:r>
            <a:r>
              <a:rPr lang="de-DE" sz="1050" dirty="0" err="1" smtClean="0">
                <a:solidFill>
                  <a:schemeClr val="accent3"/>
                </a:solidFill>
              </a:rPr>
              <a:t>Structures</a:t>
            </a:r>
            <a:endParaRPr lang="de-DE" sz="1050" dirty="0" smtClean="0">
              <a:solidFill>
                <a:schemeClr val="accent3"/>
              </a:solidFill>
            </a:endParaRPr>
          </a:p>
        </p:txBody>
      </p:sp>
      <p:sp>
        <p:nvSpPr>
          <p:cNvPr id="6" name="Textfeld 11"/>
          <p:cNvSpPr txBox="1"/>
          <p:nvPr/>
        </p:nvSpPr>
        <p:spPr bwMode="gray">
          <a:xfrm>
            <a:off x="989900" y="2283718"/>
            <a:ext cx="914400" cy="6480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olidFill>
                  <a:schemeClr val="accent1"/>
                </a:solidFill>
              </a:rPr>
              <a:t>Primary </a:t>
            </a:r>
            <a:r>
              <a:rPr lang="de-DE" sz="1200" dirty="0" err="1" smtClean="0">
                <a:solidFill>
                  <a:schemeClr val="accent1"/>
                </a:solidFill>
              </a:rPr>
              <a:t>Structure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050" dirty="0" err="1" smtClean="0">
                <a:solidFill>
                  <a:schemeClr val="accent1"/>
                </a:solidFill>
              </a:rPr>
              <a:t>Amino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Acid</a:t>
            </a:r>
            <a:r>
              <a:rPr lang="de-DE" sz="1050" dirty="0" smtClean="0">
                <a:solidFill>
                  <a:schemeClr val="accent1"/>
                </a:solidFill>
              </a:rPr>
              <a:t> </a:t>
            </a:r>
            <a:r>
              <a:rPr lang="de-DE" sz="1050" dirty="0" err="1" smtClean="0">
                <a:solidFill>
                  <a:schemeClr val="accent1"/>
                </a:solidFill>
              </a:rPr>
              <a:t>Sequence</a:t>
            </a:r>
            <a:endParaRPr lang="de-DE" sz="1050" dirty="0" smtClean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</a:t>
            </a:fld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791" y="1347614"/>
            <a:ext cx="2174195" cy="19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64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371828"/>
            <a:ext cx="2857500" cy="23812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complex termination criteria...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but generally: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at most 200 cycles à 30 structural movements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after each cycle replica exchange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Monte Carlo Simulation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REMC Termination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60</a:t>
            </a:fld>
            <a:endParaRPr lang="en-US" b="1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9099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QUARK Algorithm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Overview</a:t>
            </a:r>
            <a:endParaRPr lang="de-DE" dirty="0"/>
          </a:p>
        </p:txBody>
      </p:sp>
      <p:sp>
        <p:nvSpPr>
          <p:cNvPr id="19" name="Rectangle 18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QUARK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23" name="Right Arrow 22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ight Arrow 23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ent Arrow 24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30" name="Bent Arrow 29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67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Clustering &amp; Refinement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Clustering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914471" y="1419622"/>
            <a:ext cx="7272808" cy="3049995"/>
            <a:chOff x="899592" y="1580811"/>
            <a:chExt cx="7272808" cy="3049995"/>
          </a:xfrm>
        </p:grpSpPr>
        <p:sp>
          <p:nvSpPr>
            <p:cNvPr id="8" name="Freeform 7"/>
            <p:cNvSpPr/>
            <p:nvPr/>
          </p:nvSpPr>
          <p:spPr bwMode="gray">
            <a:xfrm>
              <a:off x="899593" y="1620448"/>
              <a:ext cx="5561454" cy="3010358"/>
            </a:xfrm>
            <a:custGeom>
              <a:avLst/>
              <a:gdLst>
                <a:gd name="connsiteX0" fmla="*/ 0 w 3909060"/>
                <a:gd name="connsiteY0" fmla="*/ 0 h 2133600"/>
                <a:gd name="connsiteX1" fmla="*/ 716280 w 3909060"/>
                <a:gd name="connsiteY1" fmla="*/ 632460 h 2133600"/>
                <a:gd name="connsiteX2" fmla="*/ 1371600 w 3909060"/>
                <a:gd name="connsiteY2" fmla="*/ 2133600 h 2133600"/>
                <a:gd name="connsiteX3" fmla="*/ 2499360 w 3909060"/>
                <a:gd name="connsiteY3" fmla="*/ 632460 h 2133600"/>
                <a:gd name="connsiteX4" fmla="*/ 3909060 w 3909060"/>
                <a:gd name="connsiteY4" fmla="*/ 30480 h 2133600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013" h="2347518">
                  <a:moveTo>
                    <a:pt x="0" y="0"/>
                  </a:moveTo>
                  <a:cubicBezTo>
                    <a:pt x="416163" y="102777"/>
                    <a:pt x="858077" y="383819"/>
                    <a:pt x="1132233" y="846378"/>
                  </a:cubicBezTo>
                  <a:cubicBezTo>
                    <a:pt x="1406389" y="1308937"/>
                    <a:pt x="1490373" y="2347518"/>
                    <a:pt x="1787553" y="2347518"/>
                  </a:cubicBezTo>
                  <a:cubicBezTo>
                    <a:pt x="2084733" y="2347518"/>
                    <a:pt x="2492403" y="1196898"/>
                    <a:pt x="2915313" y="846378"/>
                  </a:cubicBezTo>
                  <a:cubicBezTo>
                    <a:pt x="3338223" y="495858"/>
                    <a:pt x="3831618" y="370128"/>
                    <a:pt x="4325013" y="244398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eform 8"/>
            <p:cNvSpPr/>
            <p:nvPr/>
          </p:nvSpPr>
          <p:spPr bwMode="gray">
            <a:xfrm>
              <a:off x="899592" y="1765430"/>
              <a:ext cx="5561454" cy="2419986"/>
            </a:xfrm>
            <a:custGeom>
              <a:avLst/>
              <a:gdLst>
                <a:gd name="connsiteX0" fmla="*/ 0 w 3909060"/>
                <a:gd name="connsiteY0" fmla="*/ 0 h 2133600"/>
                <a:gd name="connsiteX1" fmla="*/ 716280 w 3909060"/>
                <a:gd name="connsiteY1" fmla="*/ 632460 h 2133600"/>
                <a:gd name="connsiteX2" fmla="*/ 1371600 w 3909060"/>
                <a:gd name="connsiteY2" fmla="*/ 2133600 h 2133600"/>
                <a:gd name="connsiteX3" fmla="*/ 2499360 w 3909060"/>
                <a:gd name="connsiteY3" fmla="*/ 632460 h 2133600"/>
                <a:gd name="connsiteX4" fmla="*/ 3909060 w 3909060"/>
                <a:gd name="connsiteY4" fmla="*/ 30480 h 2133600"/>
                <a:gd name="connsiteX0" fmla="*/ 0 w 3909060"/>
                <a:gd name="connsiteY0" fmla="*/ 0 h 2135249"/>
                <a:gd name="connsiteX1" fmla="*/ 472440 w 3909060"/>
                <a:gd name="connsiteY1" fmla="*/ 906780 h 2135249"/>
                <a:gd name="connsiteX2" fmla="*/ 1371600 w 3909060"/>
                <a:gd name="connsiteY2" fmla="*/ 2133600 h 2135249"/>
                <a:gd name="connsiteX3" fmla="*/ 2499360 w 3909060"/>
                <a:gd name="connsiteY3" fmla="*/ 632460 h 2135249"/>
                <a:gd name="connsiteX4" fmla="*/ 3909060 w 3909060"/>
                <a:gd name="connsiteY4" fmla="*/ 30480 h 2135249"/>
                <a:gd name="connsiteX0" fmla="*/ 0 w 3909060"/>
                <a:gd name="connsiteY0" fmla="*/ 0 h 2135249"/>
                <a:gd name="connsiteX1" fmla="*/ 472440 w 3909060"/>
                <a:gd name="connsiteY1" fmla="*/ 906780 h 2135249"/>
                <a:gd name="connsiteX2" fmla="*/ 1371600 w 3909060"/>
                <a:gd name="connsiteY2" fmla="*/ 2133600 h 2135249"/>
                <a:gd name="connsiteX3" fmla="*/ 2499360 w 3909060"/>
                <a:gd name="connsiteY3" fmla="*/ 632460 h 2135249"/>
                <a:gd name="connsiteX4" fmla="*/ 3909060 w 3909060"/>
                <a:gd name="connsiteY4" fmla="*/ 30480 h 2135249"/>
                <a:gd name="connsiteX0" fmla="*/ 0 w 3909060"/>
                <a:gd name="connsiteY0" fmla="*/ 0 h 2135696"/>
                <a:gd name="connsiteX1" fmla="*/ 472440 w 3909060"/>
                <a:gd name="connsiteY1" fmla="*/ 906780 h 2135696"/>
                <a:gd name="connsiteX2" fmla="*/ 1371600 w 3909060"/>
                <a:gd name="connsiteY2" fmla="*/ 2133600 h 2135696"/>
                <a:gd name="connsiteX3" fmla="*/ 2499360 w 3909060"/>
                <a:gd name="connsiteY3" fmla="*/ 632460 h 2135696"/>
                <a:gd name="connsiteX4" fmla="*/ 3909060 w 3909060"/>
                <a:gd name="connsiteY4" fmla="*/ 30480 h 2135696"/>
                <a:gd name="connsiteX0" fmla="*/ 0 w 3909060"/>
                <a:gd name="connsiteY0" fmla="*/ 0 h 2135696"/>
                <a:gd name="connsiteX1" fmla="*/ 701040 w 3909060"/>
                <a:gd name="connsiteY1" fmla="*/ 906780 h 2135696"/>
                <a:gd name="connsiteX2" fmla="*/ 1371600 w 3909060"/>
                <a:gd name="connsiteY2" fmla="*/ 2133600 h 2135696"/>
                <a:gd name="connsiteX3" fmla="*/ 2499360 w 3909060"/>
                <a:gd name="connsiteY3" fmla="*/ 632460 h 2135696"/>
                <a:gd name="connsiteX4" fmla="*/ 3909060 w 3909060"/>
                <a:gd name="connsiteY4" fmla="*/ 30480 h 2135696"/>
                <a:gd name="connsiteX0" fmla="*/ 0 w 3909060"/>
                <a:gd name="connsiteY0" fmla="*/ 0 h 1800654"/>
                <a:gd name="connsiteX1" fmla="*/ 701040 w 3909060"/>
                <a:gd name="connsiteY1" fmla="*/ 906780 h 1800654"/>
                <a:gd name="connsiteX2" fmla="*/ 1242060 w 3909060"/>
                <a:gd name="connsiteY2" fmla="*/ 1798320 h 1800654"/>
                <a:gd name="connsiteX3" fmla="*/ 2499360 w 3909060"/>
                <a:gd name="connsiteY3" fmla="*/ 632460 h 1800654"/>
                <a:gd name="connsiteX4" fmla="*/ 3909060 w 3909060"/>
                <a:gd name="connsiteY4" fmla="*/ 30480 h 1800654"/>
                <a:gd name="connsiteX0" fmla="*/ 0 w 3909060"/>
                <a:gd name="connsiteY0" fmla="*/ 0 h 1800654"/>
                <a:gd name="connsiteX1" fmla="*/ 701040 w 3909060"/>
                <a:gd name="connsiteY1" fmla="*/ 906780 h 1800654"/>
                <a:gd name="connsiteX2" fmla="*/ 1104900 w 3909060"/>
                <a:gd name="connsiteY2" fmla="*/ 1798320 h 1800654"/>
                <a:gd name="connsiteX3" fmla="*/ 2499360 w 3909060"/>
                <a:gd name="connsiteY3" fmla="*/ 632460 h 1800654"/>
                <a:gd name="connsiteX4" fmla="*/ 3909060 w 3909060"/>
                <a:gd name="connsiteY4" fmla="*/ 30480 h 1800654"/>
                <a:gd name="connsiteX0" fmla="*/ 0 w 3909060"/>
                <a:gd name="connsiteY0" fmla="*/ 0 h 1798717"/>
                <a:gd name="connsiteX1" fmla="*/ 548640 w 3909060"/>
                <a:gd name="connsiteY1" fmla="*/ 754380 h 1798717"/>
                <a:gd name="connsiteX2" fmla="*/ 1104900 w 3909060"/>
                <a:gd name="connsiteY2" fmla="*/ 1798320 h 1798717"/>
                <a:gd name="connsiteX3" fmla="*/ 2499360 w 3909060"/>
                <a:gd name="connsiteY3" fmla="*/ 632460 h 1798717"/>
                <a:gd name="connsiteX4" fmla="*/ 3909060 w 3909060"/>
                <a:gd name="connsiteY4" fmla="*/ 30480 h 1798717"/>
                <a:gd name="connsiteX0" fmla="*/ 0 w 3909060"/>
                <a:gd name="connsiteY0" fmla="*/ 0 h 1798774"/>
                <a:gd name="connsiteX1" fmla="*/ 548640 w 3909060"/>
                <a:gd name="connsiteY1" fmla="*/ 754380 h 1798774"/>
                <a:gd name="connsiteX2" fmla="*/ 1104900 w 3909060"/>
                <a:gd name="connsiteY2" fmla="*/ 1798320 h 1798774"/>
                <a:gd name="connsiteX3" fmla="*/ 2499360 w 3909060"/>
                <a:gd name="connsiteY3" fmla="*/ 632460 h 1798774"/>
                <a:gd name="connsiteX4" fmla="*/ 3909060 w 3909060"/>
                <a:gd name="connsiteY4" fmla="*/ 30480 h 1798774"/>
                <a:gd name="connsiteX0" fmla="*/ 0 w 4336897"/>
                <a:gd name="connsiteY0" fmla="*/ 88364 h 1887138"/>
                <a:gd name="connsiteX1" fmla="*/ 548640 w 4336897"/>
                <a:gd name="connsiteY1" fmla="*/ 842744 h 1887138"/>
                <a:gd name="connsiteX2" fmla="*/ 1104900 w 4336897"/>
                <a:gd name="connsiteY2" fmla="*/ 1886684 h 1887138"/>
                <a:gd name="connsiteX3" fmla="*/ 2499360 w 4336897"/>
                <a:gd name="connsiteY3" fmla="*/ 720824 h 1887138"/>
                <a:gd name="connsiteX4" fmla="*/ 4336897 w 4336897"/>
                <a:gd name="connsiteY4" fmla="*/ 0 h 1887138"/>
                <a:gd name="connsiteX0" fmla="*/ 0 w 4336897"/>
                <a:gd name="connsiteY0" fmla="*/ 88364 h 1887138"/>
                <a:gd name="connsiteX1" fmla="*/ 548640 w 4336897"/>
                <a:gd name="connsiteY1" fmla="*/ 842744 h 1887138"/>
                <a:gd name="connsiteX2" fmla="*/ 1104900 w 4336897"/>
                <a:gd name="connsiteY2" fmla="*/ 1886684 h 1887138"/>
                <a:gd name="connsiteX3" fmla="*/ 2499360 w 4336897"/>
                <a:gd name="connsiteY3" fmla="*/ 720824 h 1887138"/>
                <a:gd name="connsiteX4" fmla="*/ 4336897 w 4336897"/>
                <a:gd name="connsiteY4" fmla="*/ 0 h 188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6897" h="1887138">
                  <a:moveTo>
                    <a:pt x="0" y="88364"/>
                  </a:moveTo>
                  <a:cubicBezTo>
                    <a:pt x="243840" y="226794"/>
                    <a:pt x="394970" y="443964"/>
                    <a:pt x="548640" y="842744"/>
                  </a:cubicBezTo>
                  <a:cubicBezTo>
                    <a:pt x="702310" y="1241524"/>
                    <a:pt x="779780" y="1907004"/>
                    <a:pt x="1104900" y="1886684"/>
                  </a:cubicBezTo>
                  <a:cubicBezTo>
                    <a:pt x="1430020" y="1866364"/>
                    <a:pt x="1829966" y="1160057"/>
                    <a:pt x="2499360" y="720824"/>
                  </a:cubicBezTo>
                  <a:cubicBezTo>
                    <a:pt x="3168754" y="281591"/>
                    <a:pt x="3843502" y="125730"/>
                    <a:pt x="4336897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Box 9"/>
            <p:cNvSpPr txBox="1"/>
            <p:nvPr/>
          </p:nvSpPr>
          <p:spPr bwMode="gray">
            <a:xfrm>
              <a:off x="6588224" y="1792258"/>
              <a:ext cx="1584176" cy="27887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>
                  <a:solidFill>
                    <a:srgbClr val="00B050"/>
                  </a:solidFill>
                </a:rPr>
                <a:t>„real“ energy</a:t>
              </a:r>
            </a:p>
          </p:txBody>
        </p:sp>
        <p:sp>
          <p:nvSpPr>
            <p:cNvPr id="11" name="TextBox 10"/>
            <p:cNvSpPr txBox="1"/>
            <p:nvPr/>
          </p:nvSpPr>
          <p:spPr bwMode="gray">
            <a:xfrm>
              <a:off x="6588224" y="1580811"/>
              <a:ext cx="1584176" cy="27887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QUARK force field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62</a:t>
            </a:fld>
            <a:endParaRPr lang="en-US" b="1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3105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Clustering &amp; Refinement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Clustering</a:t>
            </a:r>
            <a:endParaRPr lang="de-DE" dirty="0"/>
          </a:p>
        </p:txBody>
      </p:sp>
      <p:grpSp>
        <p:nvGrpSpPr>
          <p:cNvPr id="21" name="Group 20"/>
          <p:cNvGrpSpPr/>
          <p:nvPr/>
        </p:nvGrpSpPr>
        <p:grpSpPr>
          <a:xfrm>
            <a:off x="914471" y="1419622"/>
            <a:ext cx="7272808" cy="3049995"/>
            <a:chOff x="899592" y="1580811"/>
            <a:chExt cx="7272808" cy="3049995"/>
          </a:xfrm>
        </p:grpSpPr>
        <p:sp>
          <p:nvSpPr>
            <p:cNvPr id="8" name="Freeform 7"/>
            <p:cNvSpPr/>
            <p:nvPr/>
          </p:nvSpPr>
          <p:spPr bwMode="gray">
            <a:xfrm>
              <a:off x="899593" y="1620448"/>
              <a:ext cx="5561454" cy="3010358"/>
            </a:xfrm>
            <a:custGeom>
              <a:avLst/>
              <a:gdLst>
                <a:gd name="connsiteX0" fmla="*/ 0 w 3909060"/>
                <a:gd name="connsiteY0" fmla="*/ 0 h 2133600"/>
                <a:gd name="connsiteX1" fmla="*/ 716280 w 3909060"/>
                <a:gd name="connsiteY1" fmla="*/ 632460 h 2133600"/>
                <a:gd name="connsiteX2" fmla="*/ 1371600 w 3909060"/>
                <a:gd name="connsiteY2" fmla="*/ 2133600 h 2133600"/>
                <a:gd name="connsiteX3" fmla="*/ 2499360 w 3909060"/>
                <a:gd name="connsiteY3" fmla="*/ 632460 h 2133600"/>
                <a:gd name="connsiteX4" fmla="*/ 3909060 w 3909060"/>
                <a:gd name="connsiteY4" fmla="*/ 30480 h 2133600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013" h="2347518">
                  <a:moveTo>
                    <a:pt x="0" y="0"/>
                  </a:moveTo>
                  <a:cubicBezTo>
                    <a:pt x="416163" y="102777"/>
                    <a:pt x="858077" y="383819"/>
                    <a:pt x="1132233" y="846378"/>
                  </a:cubicBezTo>
                  <a:cubicBezTo>
                    <a:pt x="1406389" y="1308937"/>
                    <a:pt x="1490373" y="2347518"/>
                    <a:pt x="1787553" y="2347518"/>
                  </a:cubicBezTo>
                  <a:cubicBezTo>
                    <a:pt x="2084733" y="2347518"/>
                    <a:pt x="2492403" y="1196898"/>
                    <a:pt x="2915313" y="846378"/>
                  </a:cubicBezTo>
                  <a:cubicBezTo>
                    <a:pt x="3338223" y="495858"/>
                    <a:pt x="3831618" y="370128"/>
                    <a:pt x="4325013" y="244398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eform 9"/>
            <p:cNvSpPr/>
            <p:nvPr/>
          </p:nvSpPr>
          <p:spPr bwMode="gray">
            <a:xfrm>
              <a:off x="899592" y="1765430"/>
              <a:ext cx="5561454" cy="2419986"/>
            </a:xfrm>
            <a:custGeom>
              <a:avLst/>
              <a:gdLst>
                <a:gd name="connsiteX0" fmla="*/ 0 w 3909060"/>
                <a:gd name="connsiteY0" fmla="*/ 0 h 2133600"/>
                <a:gd name="connsiteX1" fmla="*/ 716280 w 3909060"/>
                <a:gd name="connsiteY1" fmla="*/ 632460 h 2133600"/>
                <a:gd name="connsiteX2" fmla="*/ 1371600 w 3909060"/>
                <a:gd name="connsiteY2" fmla="*/ 2133600 h 2133600"/>
                <a:gd name="connsiteX3" fmla="*/ 2499360 w 3909060"/>
                <a:gd name="connsiteY3" fmla="*/ 632460 h 2133600"/>
                <a:gd name="connsiteX4" fmla="*/ 3909060 w 3909060"/>
                <a:gd name="connsiteY4" fmla="*/ 30480 h 2133600"/>
                <a:gd name="connsiteX0" fmla="*/ 0 w 3909060"/>
                <a:gd name="connsiteY0" fmla="*/ 0 h 2135249"/>
                <a:gd name="connsiteX1" fmla="*/ 472440 w 3909060"/>
                <a:gd name="connsiteY1" fmla="*/ 906780 h 2135249"/>
                <a:gd name="connsiteX2" fmla="*/ 1371600 w 3909060"/>
                <a:gd name="connsiteY2" fmla="*/ 2133600 h 2135249"/>
                <a:gd name="connsiteX3" fmla="*/ 2499360 w 3909060"/>
                <a:gd name="connsiteY3" fmla="*/ 632460 h 2135249"/>
                <a:gd name="connsiteX4" fmla="*/ 3909060 w 3909060"/>
                <a:gd name="connsiteY4" fmla="*/ 30480 h 2135249"/>
                <a:gd name="connsiteX0" fmla="*/ 0 w 3909060"/>
                <a:gd name="connsiteY0" fmla="*/ 0 h 2135249"/>
                <a:gd name="connsiteX1" fmla="*/ 472440 w 3909060"/>
                <a:gd name="connsiteY1" fmla="*/ 906780 h 2135249"/>
                <a:gd name="connsiteX2" fmla="*/ 1371600 w 3909060"/>
                <a:gd name="connsiteY2" fmla="*/ 2133600 h 2135249"/>
                <a:gd name="connsiteX3" fmla="*/ 2499360 w 3909060"/>
                <a:gd name="connsiteY3" fmla="*/ 632460 h 2135249"/>
                <a:gd name="connsiteX4" fmla="*/ 3909060 w 3909060"/>
                <a:gd name="connsiteY4" fmla="*/ 30480 h 2135249"/>
                <a:gd name="connsiteX0" fmla="*/ 0 w 3909060"/>
                <a:gd name="connsiteY0" fmla="*/ 0 h 2135696"/>
                <a:gd name="connsiteX1" fmla="*/ 472440 w 3909060"/>
                <a:gd name="connsiteY1" fmla="*/ 906780 h 2135696"/>
                <a:gd name="connsiteX2" fmla="*/ 1371600 w 3909060"/>
                <a:gd name="connsiteY2" fmla="*/ 2133600 h 2135696"/>
                <a:gd name="connsiteX3" fmla="*/ 2499360 w 3909060"/>
                <a:gd name="connsiteY3" fmla="*/ 632460 h 2135696"/>
                <a:gd name="connsiteX4" fmla="*/ 3909060 w 3909060"/>
                <a:gd name="connsiteY4" fmla="*/ 30480 h 2135696"/>
                <a:gd name="connsiteX0" fmla="*/ 0 w 3909060"/>
                <a:gd name="connsiteY0" fmla="*/ 0 h 2135696"/>
                <a:gd name="connsiteX1" fmla="*/ 701040 w 3909060"/>
                <a:gd name="connsiteY1" fmla="*/ 906780 h 2135696"/>
                <a:gd name="connsiteX2" fmla="*/ 1371600 w 3909060"/>
                <a:gd name="connsiteY2" fmla="*/ 2133600 h 2135696"/>
                <a:gd name="connsiteX3" fmla="*/ 2499360 w 3909060"/>
                <a:gd name="connsiteY3" fmla="*/ 632460 h 2135696"/>
                <a:gd name="connsiteX4" fmla="*/ 3909060 w 3909060"/>
                <a:gd name="connsiteY4" fmla="*/ 30480 h 2135696"/>
                <a:gd name="connsiteX0" fmla="*/ 0 w 3909060"/>
                <a:gd name="connsiteY0" fmla="*/ 0 h 1800654"/>
                <a:gd name="connsiteX1" fmla="*/ 701040 w 3909060"/>
                <a:gd name="connsiteY1" fmla="*/ 906780 h 1800654"/>
                <a:gd name="connsiteX2" fmla="*/ 1242060 w 3909060"/>
                <a:gd name="connsiteY2" fmla="*/ 1798320 h 1800654"/>
                <a:gd name="connsiteX3" fmla="*/ 2499360 w 3909060"/>
                <a:gd name="connsiteY3" fmla="*/ 632460 h 1800654"/>
                <a:gd name="connsiteX4" fmla="*/ 3909060 w 3909060"/>
                <a:gd name="connsiteY4" fmla="*/ 30480 h 1800654"/>
                <a:gd name="connsiteX0" fmla="*/ 0 w 3909060"/>
                <a:gd name="connsiteY0" fmla="*/ 0 h 1800654"/>
                <a:gd name="connsiteX1" fmla="*/ 701040 w 3909060"/>
                <a:gd name="connsiteY1" fmla="*/ 906780 h 1800654"/>
                <a:gd name="connsiteX2" fmla="*/ 1104900 w 3909060"/>
                <a:gd name="connsiteY2" fmla="*/ 1798320 h 1800654"/>
                <a:gd name="connsiteX3" fmla="*/ 2499360 w 3909060"/>
                <a:gd name="connsiteY3" fmla="*/ 632460 h 1800654"/>
                <a:gd name="connsiteX4" fmla="*/ 3909060 w 3909060"/>
                <a:gd name="connsiteY4" fmla="*/ 30480 h 1800654"/>
                <a:gd name="connsiteX0" fmla="*/ 0 w 3909060"/>
                <a:gd name="connsiteY0" fmla="*/ 0 h 1798717"/>
                <a:gd name="connsiteX1" fmla="*/ 548640 w 3909060"/>
                <a:gd name="connsiteY1" fmla="*/ 754380 h 1798717"/>
                <a:gd name="connsiteX2" fmla="*/ 1104900 w 3909060"/>
                <a:gd name="connsiteY2" fmla="*/ 1798320 h 1798717"/>
                <a:gd name="connsiteX3" fmla="*/ 2499360 w 3909060"/>
                <a:gd name="connsiteY3" fmla="*/ 632460 h 1798717"/>
                <a:gd name="connsiteX4" fmla="*/ 3909060 w 3909060"/>
                <a:gd name="connsiteY4" fmla="*/ 30480 h 1798717"/>
                <a:gd name="connsiteX0" fmla="*/ 0 w 3909060"/>
                <a:gd name="connsiteY0" fmla="*/ 0 h 1798774"/>
                <a:gd name="connsiteX1" fmla="*/ 548640 w 3909060"/>
                <a:gd name="connsiteY1" fmla="*/ 754380 h 1798774"/>
                <a:gd name="connsiteX2" fmla="*/ 1104900 w 3909060"/>
                <a:gd name="connsiteY2" fmla="*/ 1798320 h 1798774"/>
                <a:gd name="connsiteX3" fmla="*/ 2499360 w 3909060"/>
                <a:gd name="connsiteY3" fmla="*/ 632460 h 1798774"/>
                <a:gd name="connsiteX4" fmla="*/ 3909060 w 3909060"/>
                <a:gd name="connsiteY4" fmla="*/ 30480 h 1798774"/>
                <a:gd name="connsiteX0" fmla="*/ 0 w 4336897"/>
                <a:gd name="connsiteY0" fmla="*/ 88364 h 1887138"/>
                <a:gd name="connsiteX1" fmla="*/ 548640 w 4336897"/>
                <a:gd name="connsiteY1" fmla="*/ 842744 h 1887138"/>
                <a:gd name="connsiteX2" fmla="*/ 1104900 w 4336897"/>
                <a:gd name="connsiteY2" fmla="*/ 1886684 h 1887138"/>
                <a:gd name="connsiteX3" fmla="*/ 2499360 w 4336897"/>
                <a:gd name="connsiteY3" fmla="*/ 720824 h 1887138"/>
                <a:gd name="connsiteX4" fmla="*/ 4336897 w 4336897"/>
                <a:gd name="connsiteY4" fmla="*/ 0 h 1887138"/>
                <a:gd name="connsiteX0" fmla="*/ 0 w 4336897"/>
                <a:gd name="connsiteY0" fmla="*/ 88364 h 1887138"/>
                <a:gd name="connsiteX1" fmla="*/ 548640 w 4336897"/>
                <a:gd name="connsiteY1" fmla="*/ 842744 h 1887138"/>
                <a:gd name="connsiteX2" fmla="*/ 1104900 w 4336897"/>
                <a:gd name="connsiteY2" fmla="*/ 1886684 h 1887138"/>
                <a:gd name="connsiteX3" fmla="*/ 2499360 w 4336897"/>
                <a:gd name="connsiteY3" fmla="*/ 720824 h 1887138"/>
                <a:gd name="connsiteX4" fmla="*/ 4336897 w 4336897"/>
                <a:gd name="connsiteY4" fmla="*/ 0 h 188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6897" h="1887138">
                  <a:moveTo>
                    <a:pt x="0" y="88364"/>
                  </a:moveTo>
                  <a:cubicBezTo>
                    <a:pt x="243840" y="226794"/>
                    <a:pt x="394970" y="443964"/>
                    <a:pt x="548640" y="842744"/>
                  </a:cubicBezTo>
                  <a:cubicBezTo>
                    <a:pt x="702310" y="1241524"/>
                    <a:pt x="779780" y="1907004"/>
                    <a:pt x="1104900" y="1886684"/>
                  </a:cubicBezTo>
                  <a:cubicBezTo>
                    <a:pt x="1430020" y="1866364"/>
                    <a:pt x="1829966" y="1160057"/>
                    <a:pt x="2499360" y="720824"/>
                  </a:cubicBezTo>
                  <a:cubicBezTo>
                    <a:pt x="3168754" y="281591"/>
                    <a:pt x="3843502" y="125730"/>
                    <a:pt x="4336897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Box 12"/>
            <p:cNvSpPr txBox="1"/>
            <p:nvPr/>
          </p:nvSpPr>
          <p:spPr bwMode="gray">
            <a:xfrm>
              <a:off x="6588224" y="1792258"/>
              <a:ext cx="1584176" cy="27887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>
                  <a:solidFill>
                    <a:srgbClr val="00B050"/>
                  </a:solidFill>
                </a:rPr>
                <a:t>„real“ energy</a:t>
              </a:r>
            </a:p>
          </p:txBody>
        </p:sp>
        <p:sp>
          <p:nvSpPr>
            <p:cNvPr id="14" name="TextBox 13"/>
            <p:cNvSpPr txBox="1"/>
            <p:nvPr/>
          </p:nvSpPr>
          <p:spPr bwMode="gray">
            <a:xfrm>
              <a:off x="6588224" y="1580811"/>
              <a:ext cx="1584176" cy="27887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/>
                <a:t>QUARK force field</a:t>
              </a:r>
            </a:p>
          </p:txBody>
        </p:sp>
        <p:sp>
          <p:nvSpPr>
            <p:cNvPr id="15" name="Oval 14"/>
            <p:cNvSpPr/>
            <p:nvPr/>
          </p:nvSpPr>
          <p:spPr bwMode="gray">
            <a:xfrm>
              <a:off x="1547664" y="2787774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 bwMode="gray">
            <a:xfrm>
              <a:off x="2256324" y="4144134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 bwMode="gray">
            <a:xfrm>
              <a:off x="2616686" y="3966651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 bwMode="gray">
            <a:xfrm>
              <a:off x="3106747" y="3478971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 bwMode="gray">
            <a:xfrm>
              <a:off x="2987844" y="3607559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gray">
            <a:xfrm>
              <a:off x="2853542" y="3758372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gray">
          <a:xfrm flipV="1">
            <a:off x="2316236" y="4133782"/>
            <a:ext cx="0" cy="4318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gray">
          <a:xfrm>
            <a:off x="1592842" y="4614204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best solution</a:t>
            </a:r>
            <a:br>
              <a:rPr lang="de-DE" sz="1200" dirty="0" smtClean="0"/>
            </a:br>
            <a:r>
              <a:rPr lang="de-DE" sz="1200" dirty="0" smtClean="0"/>
              <a:t>QUARK force field</a:t>
            </a:r>
          </a:p>
        </p:txBody>
      </p:sp>
      <p:cxnSp>
        <p:nvCxnSpPr>
          <p:cNvPr id="25" name="Straight Arrow Connector 24"/>
          <p:cNvCxnSpPr/>
          <p:nvPr/>
        </p:nvCxnSpPr>
        <p:spPr bwMode="gray">
          <a:xfrm>
            <a:off x="2914467" y="2139702"/>
            <a:ext cx="0" cy="14077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gray">
          <a:xfrm>
            <a:off x="1938071" y="1612604"/>
            <a:ext cx="1944138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best solution</a:t>
            </a:r>
            <a:br>
              <a:rPr lang="de-DE" sz="1200" dirty="0" smtClean="0"/>
            </a:br>
            <a:r>
              <a:rPr lang="de-DE" sz="1200" dirty="0" smtClean="0"/>
              <a:t>SPICKER</a:t>
            </a:r>
          </a:p>
        </p:txBody>
      </p:sp>
      <p:sp>
        <p:nvSpPr>
          <p:cNvPr id="29" name="Oval 28"/>
          <p:cNvSpPr/>
          <p:nvPr/>
        </p:nvSpPr>
        <p:spPr bwMode="gray">
          <a:xfrm>
            <a:off x="5580112" y="3147814"/>
            <a:ext cx="83438" cy="8343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 bwMode="gray">
          <a:xfrm>
            <a:off x="5763681" y="3089141"/>
            <a:ext cx="1944138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selection of best solutions from QUARK force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63</a:t>
            </a:fld>
            <a:endParaRPr lang="en-US" b="1" dirty="0"/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087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Clustering &amp; Refinement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Clustering</a:t>
            </a:r>
            <a:endParaRPr lang="de-DE" dirty="0"/>
          </a:p>
        </p:txBody>
      </p:sp>
      <p:grpSp>
        <p:nvGrpSpPr>
          <p:cNvPr id="21" name="Group 20"/>
          <p:cNvGrpSpPr/>
          <p:nvPr/>
        </p:nvGrpSpPr>
        <p:grpSpPr>
          <a:xfrm>
            <a:off x="914472" y="1459259"/>
            <a:ext cx="7272807" cy="3010358"/>
            <a:chOff x="899593" y="1620448"/>
            <a:chExt cx="7272807" cy="3010358"/>
          </a:xfrm>
        </p:grpSpPr>
        <p:sp>
          <p:nvSpPr>
            <p:cNvPr id="8" name="Freeform 7"/>
            <p:cNvSpPr/>
            <p:nvPr/>
          </p:nvSpPr>
          <p:spPr bwMode="gray">
            <a:xfrm>
              <a:off x="899593" y="1620448"/>
              <a:ext cx="5561454" cy="3010358"/>
            </a:xfrm>
            <a:custGeom>
              <a:avLst/>
              <a:gdLst>
                <a:gd name="connsiteX0" fmla="*/ 0 w 3909060"/>
                <a:gd name="connsiteY0" fmla="*/ 0 h 2133600"/>
                <a:gd name="connsiteX1" fmla="*/ 716280 w 3909060"/>
                <a:gd name="connsiteY1" fmla="*/ 632460 h 2133600"/>
                <a:gd name="connsiteX2" fmla="*/ 1371600 w 3909060"/>
                <a:gd name="connsiteY2" fmla="*/ 2133600 h 2133600"/>
                <a:gd name="connsiteX3" fmla="*/ 2499360 w 3909060"/>
                <a:gd name="connsiteY3" fmla="*/ 632460 h 2133600"/>
                <a:gd name="connsiteX4" fmla="*/ 3909060 w 3909060"/>
                <a:gd name="connsiteY4" fmla="*/ 30480 h 2133600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  <a:gd name="connsiteX0" fmla="*/ 0 w 4325013"/>
                <a:gd name="connsiteY0" fmla="*/ 0 h 2347518"/>
                <a:gd name="connsiteX1" fmla="*/ 1132233 w 4325013"/>
                <a:gd name="connsiteY1" fmla="*/ 846378 h 2347518"/>
                <a:gd name="connsiteX2" fmla="*/ 1787553 w 4325013"/>
                <a:gd name="connsiteY2" fmla="*/ 2347518 h 2347518"/>
                <a:gd name="connsiteX3" fmla="*/ 2915313 w 4325013"/>
                <a:gd name="connsiteY3" fmla="*/ 846378 h 2347518"/>
                <a:gd name="connsiteX4" fmla="*/ 4325013 w 4325013"/>
                <a:gd name="connsiteY4" fmla="*/ 244398 h 234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013" h="2347518">
                  <a:moveTo>
                    <a:pt x="0" y="0"/>
                  </a:moveTo>
                  <a:cubicBezTo>
                    <a:pt x="416163" y="102777"/>
                    <a:pt x="858077" y="383819"/>
                    <a:pt x="1132233" y="846378"/>
                  </a:cubicBezTo>
                  <a:cubicBezTo>
                    <a:pt x="1406389" y="1308937"/>
                    <a:pt x="1490373" y="2347518"/>
                    <a:pt x="1787553" y="2347518"/>
                  </a:cubicBezTo>
                  <a:cubicBezTo>
                    <a:pt x="2084733" y="2347518"/>
                    <a:pt x="2492403" y="1196898"/>
                    <a:pt x="2915313" y="846378"/>
                  </a:cubicBezTo>
                  <a:cubicBezTo>
                    <a:pt x="3338223" y="495858"/>
                    <a:pt x="3831618" y="370128"/>
                    <a:pt x="4325013" y="244398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Box 12"/>
            <p:cNvSpPr txBox="1"/>
            <p:nvPr/>
          </p:nvSpPr>
          <p:spPr bwMode="gray">
            <a:xfrm>
              <a:off x="6588224" y="1792258"/>
              <a:ext cx="1584176" cy="27887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200" dirty="0" smtClean="0">
                  <a:solidFill>
                    <a:srgbClr val="00B050"/>
                  </a:solidFill>
                </a:rPr>
                <a:t>„real“ energy</a:t>
              </a:r>
            </a:p>
          </p:txBody>
        </p:sp>
        <p:sp>
          <p:nvSpPr>
            <p:cNvPr id="16" name="Oval 15"/>
            <p:cNvSpPr/>
            <p:nvPr/>
          </p:nvSpPr>
          <p:spPr bwMode="gray">
            <a:xfrm>
              <a:off x="2256324" y="2582034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gray">
            <a:xfrm>
              <a:off x="2853542" y="4238432"/>
              <a:ext cx="83438" cy="83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200" b="1" dirty="0" err="1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gray">
          <a:xfrm flipV="1">
            <a:off x="2316236" y="2643758"/>
            <a:ext cx="0" cy="19218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gray">
          <a:xfrm>
            <a:off x="1592842" y="4614204"/>
            <a:ext cx="14401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best solution</a:t>
            </a:r>
            <a:br>
              <a:rPr lang="de-DE" sz="1200" dirty="0" smtClean="0"/>
            </a:br>
            <a:r>
              <a:rPr lang="de-DE" sz="1200" dirty="0" smtClean="0"/>
              <a:t>QUARK force field</a:t>
            </a:r>
          </a:p>
        </p:txBody>
      </p:sp>
      <p:cxnSp>
        <p:nvCxnSpPr>
          <p:cNvPr id="25" name="Straight Arrow Connector 24"/>
          <p:cNvCxnSpPr/>
          <p:nvPr/>
        </p:nvCxnSpPr>
        <p:spPr bwMode="gray">
          <a:xfrm>
            <a:off x="2914467" y="2139702"/>
            <a:ext cx="0" cy="1683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gray">
          <a:xfrm>
            <a:off x="1938071" y="1612604"/>
            <a:ext cx="1944138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best solution</a:t>
            </a:r>
            <a:br>
              <a:rPr lang="de-DE" sz="1200" dirty="0" smtClean="0"/>
            </a:br>
            <a:r>
              <a:rPr lang="de-DE" sz="1200" dirty="0" smtClean="0"/>
              <a:t>SPICKER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64</a:t>
            </a:fld>
            <a:endParaRPr lang="en-US" b="1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QUARK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3755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1075097"/>
            <a:ext cx="8605838" cy="3707681"/>
          </a:xfrm>
        </p:spPr>
      </p:pic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I-TASSER</a:t>
            </a:r>
            <a:endParaRPr lang="en-US" dirty="0"/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</a:t>
            </a:r>
            <a:r>
              <a:rPr lang="de-DE" sz="1200" b="1" dirty="0" smtClean="0"/>
              <a:t>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1167852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 smtClean="0"/>
              <a:t>Overview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I-TASSER</a:t>
            </a:r>
            <a:endParaRPr lang="de-DE" dirty="0"/>
          </a:p>
        </p:txBody>
      </p:sp>
      <p:sp>
        <p:nvSpPr>
          <p:cNvPr id="19" name="Rectangle 18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I-TASSER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23" name="Right Arrow 22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ight Arrow 23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ent Arrow 24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30" name="Bent Arrow 29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34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640C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276097" y="1897416"/>
            <a:ext cx="5077321" cy="10343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1600" u="sng" dirty="0" smtClean="0"/>
              <a:t>Threading</a:t>
            </a:r>
            <a:endParaRPr lang="de-DE" u="sng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Comparing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applying</a:t>
            </a:r>
            <a:r>
              <a:rPr lang="de-DE" dirty="0" smtClean="0"/>
              <a:t> </a:t>
            </a:r>
            <a:r>
              <a:rPr lang="en-US" b="1" dirty="0" smtClean="0"/>
              <a:t>already</a:t>
            </a:r>
            <a:r>
              <a:rPr lang="de-DE" b="1" dirty="0" smtClean="0"/>
              <a:t> </a:t>
            </a:r>
            <a:r>
              <a:rPr lang="de-DE" b="1" dirty="0" err="1" smtClean="0"/>
              <a:t>known</a:t>
            </a:r>
            <a:r>
              <a:rPr lang="de-DE" b="1" dirty="0" smtClean="0"/>
              <a:t> </a:t>
            </a:r>
            <a:r>
              <a:rPr lang="de-DE" b="1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base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searched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Threading &amp; Preparation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Template Threading with LOMETS</a:t>
            </a:r>
            <a:endParaRPr lang="de-DE" dirty="0"/>
          </a:p>
        </p:txBody>
      </p:sp>
      <p:sp>
        <p:nvSpPr>
          <p:cNvPr id="37" name="Textplatzhalter 1"/>
          <p:cNvSpPr txBox="1">
            <a:spLocks/>
          </p:cNvSpPr>
          <p:nvPr/>
        </p:nvSpPr>
        <p:spPr bwMode="gray">
          <a:xfrm>
            <a:off x="1276097" y="2301693"/>
            <a:ext cx="5077321" cy="28964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+mj-lt"/>
              <a:buNone/>
            </a:pPr>
            <a:r>
              <a:rPr lang="de-DE" sz="1800" u="sng" dirty="0" err="1" smtClean="0"/>
              <a:t>LO</a:t>
            </a:r>
            <a:r>
              <a:rPr lang="de-DE" sz="1800" dirty="0" err="1" smtClean="0"/>
              <a:t>cal</a:t>
            </a:r>
            <a:r>
              <a:rPr lang="de-DE" sz="1800" dirty="0" smtClean="0"/>
              <a:t> </a:t>
            </a:r>
            <a:r>
              <a:rPr lang="de-DE" sz="1800" u="sng" dirty="0" err="1" smtClean="0"/>
              <a:t>ME</a:t>
            </a:r>
            <a:r>
              <a:rPr lang="de-DE" sz="1800" dirty="0" err="1" smtClean="0"/>
              <a:t>ta</a:t>
            </a:r>
            <a:r>
              <a:rPr lang="de-DE" sz="1800" dirty="0" smtClean="0"/>
              <a:t> </a:t>
            </a:r>
            <a:r>
              <a:rPr lang="de-DE" sz="1800" u="sng" dirty="0" smtClean="0"/>
              <a:t>T</a:t>
            </a:r>
            <a:r>
              <a:rPr lang="de-DE" sz="1800" dirty="0" smtClean="0"/>
              <a:t>hreading </a:t>
            </a:r>
            <a:r>
              <a:rPr lang="de-DE" sz="1800" u="sng" dirty="0" smtClean="0"/>
              <a:t>S</a:t>
            </a:r>
            <a:r>
              <a:rPr lang="de-DE" sz="1800" dirty="0" smtClean="0"/>
              <a:t>erver</a:t>
            </a:r>
            <a:endParaRPr lang="de-DE" sz="180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1533022" y="2715766"/>
            <a:ext cx="4468365" cy="636120"/>
            <a:chOff x="5531263" y="1905790"/>
            <a:chExt cx="4468365" cy="63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4" name="Freihand 33"/>
                <p14:cNvContentPartPr/>
                <p14:nvPr/>
              </p14:nvContentPartPr>
              <p14:xfrm flipH="1" flipV="1">
                <a:off x="5531263" y="1905790"/>
                <a:ext cx="1399680" cy="636120"/>
              </p14:xfrm>
            </p:contentPart>
          </mc:Choice>
          <mc:Fallback xmlns="">
            <p:pic>
              <p:nvPicPr>
                <p:cNvPr id="34" name="Freihand 3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 flipV="1">
                  <a:off x="5526223" y="1891030"/>
                  <a:ext cx="1420560" cy="655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ieren 14"/>
            <p:cNvGrpSpPr/>
            <p:nvPr/>
          </p:nvGrpSpPr>
          <p:grpSpPr>
            <a:xfrm>
              <a:off x="8700343" y="1928470"/>
              <a:ext cx="1263240" cy="551880"/>
              <a:chOff x="8700343" y="1928470"/>
              <a:chExt cx="1263240" cy="55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5" name="Freihand 34"/>
                  <p14:cNvContentPartPr/>
                  <p14:nvPr/>
                </p14:nvContentPartPr>
                <p14:xfrm flipH="1" flipV="1">
                  <a:off x="8768743" y="1956910"/>
                  <a:ext cx="1194840" cy="523440"/>
                </p14:xfrm>
              </p:contentPart>
            </mc:Choice>
            <mc:Fallback xmlns="">
              <p:pic>
                <p:nvPicPr>
                  <p:cNvPr id="35" name="Freihand 34"/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 flipV="1">
                    <a:off x="8766223" y="1952950"/>
                    <a:ext cx="1207440" cy="53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6" name="Freihand 35"/>
                  <p14:cNvContentPartPr/>
                  <p14:nvPr/>
                </p14:nvContentPartPr>
                <p14:xfrm flipH="1" flipV="1">
                  <a:off x="8700343" y="1928470"/>
                  <a:ext cx="100440" cy="84240"/>
                </p14:xfrm>
              </p:contentPart>
            </mc:Choice>
            <mc:Fallback xmlns="">
              <p:pic>
                <p:nvPicPr>
                  <p:cNvPr id="36" name="Freihand 35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flipH="1" flipV="1">
                    <a:off x="8684863" y="1913350"/>
                    <a:ext cx="118440" cy="11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Freihand 37"/>
                <p14:cNvContentPartPr/>
                <p14:nvPr/>
              </p14:nvContentPartPr>
              <p14:xfrm flipH="1" flipV="1">
                <a:off x="6841303" y="1982760"/>
                <a:ext cx="415440" cy="356110"/>
              </p14:xfrm>
            </p:contentPart>
          </mc:Choice>
          <mc:Fallback xmlns="">
            <p:pic>
              <p:nvPicPr>
                <p:cNvPr id="38" name="Freihand 37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6833383" y="1967277"/>
                  <a:ext cx="438480" cy="3795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9" name="Freihand 38"/>
                <p14:cNvContentPartPr/>
                <p14:nvPr/>
              </p14:nvContentPartPr>
              <p14:xfrm flipH="1" flipV="1">
                <a:off x="8122570" y="2068620"/>
                <a:ext cx="147960" cy="235870"/>
              </p14:xfrm>
            </p:contentPart>
          </mc:Choice>
          <mc:Fallback xmlns="">
            <p:pic>
              <p:nvPicPr>
                <p:cNvPr id="39" name="Freihand 38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flipH="1" flipV="1">
                  <a:off x="8108170" y="2054216"/>
                  <a:ext cx="175680" cy="2635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0" name="Freihand 39"/>
                <p14:cNvContentPartPr/>
                <p14:nvPr/>
              </p14:nvContentPartPr>
              <p14:xfrm flipH="1" flipV="1">
                <a:off x="8416304" y="1968959"/>
                <a:ext cx="526320" cy="358630"/>
              </p14:xfrm>
            </p:contentPart>
          </mc:Choice>
          <mc:Fallback xmlns="">
            <p:pic>
              <p:nvPicPr>
                <p:cNvPr id="40" name="Freihand 39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flipH="1" flipV="1">
                  <a:off x="8401544" y="1954196"/>
                  <a:ext cx="545400" cy="377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1" name="Freihand 40"/>
                <p14:cNvContentPartPr/>
                <p14:nvPr/>
              </p14:nvContentPartPr>
              <p14:xfrm flipH="1" flipV="1">
                <a:off x="7551763" y="2052476"/>
                <a:ext cx="152280" cy="283750"/>
              </p14:xfrm>
            </p:contentPart>
          </mc:Choice>
          <mc:Fallback xmlns="">
            <p:pic>
              <p:nvPicPr>
                <p:cNvPr id="41" name="Freihand 4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flipH="1" flipV="1">
                  <a:off x="7538803" y="2037712"/>
                  <a:ext cx="180000" cy="3085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uppieren 41"/>
            <p:cNvGrpSpPr/>
            <p:nvPr/>
          </p:nvGrpSpPr>
          <p:grpSpPr>
            <a:xfrm>
              <a:off x="5856779" y="2010285"/>
              <a:ext cx="4142849" cy="515919"/>
              <a:chOff x="1872603" y="2929990"/>
              <a:chExt cx="4142849" cy="515919"/>
            </a:xfrm>
          </p:grpSpPr>
          <p:grpSp>
            <p:nvGrpSpPr>
              <p:cNvPr id="44" name="Gruppieren 43"/>
              <p:cNvGrpSpPr/>
              <p:nvPr/>
            </p:nvGrpSpPr>
            <p:grpSpPr>
              <a:xfrm>
                <a:off x="1872603" y="2929990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70" name="Freihand 69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63" name="Freihand 62"/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1563687" y="2869998"/>
                      <a:ext cx="299714" cy="3046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71" name="Freihand 70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64" name="Freihand 63"/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94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6" name="Gruppieren 45"/>
              <p:cNvGrpSpPr/>
              <p:nvPr/>
            </p:nvGrpSpPr>
            <p:grpSpPr>
              <a:xfrm>
                <a:off x="2529988" y="3096498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66" name="Freihand 65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66" name="Freihand 65"/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1563687" y="2870021"/>
                      <a:ext cx="299714" cy="304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67" name="Freihand 66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67" name="Freihand 66"/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94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7" name="Gruppieren 46"/>
              <p:cNvGrpSpPr/>
              <p:nvPr/>
            </p:nvGrpSpPr>
            <p:grpSpPr>
              <a:xfrm>
                <a:off x="3282344" y="3159273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64" name="Freihand 63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71" name="Freihand 70"/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1563676" y="2870021"/>
                      <a:ext cx="299747" cy="304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2">
                  <p14:nvContentPartPr>
                    <p14:cNvPr id="65" name="Freihand 64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72" name="Freihand 71"/>
                    <p:cNvPicPr/>
                    <p:nvPr/>
                  </p:nvPicPr>
                  <p:blipFill>
                    <a:blip r:embed="rId73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94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8" name="Gruppieren 47"/>
              <p:cNvGrpSpPr/>
              <p:nvPr/>
            </p:nvGrpSpPr>
            <p:grpSpPr>
              <a:xfrm>
                <a:off x="3973328" y="3228469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62" name="Freihand 61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75" name="Freihand 74"/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1563687" y="2870021"/>
                      <a:ext cx="299714" cy="304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63" name="Freihand 62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76" name="Freihand 75"/>
                    <p:cNvPicPr/>
                    <p:nvPr/>
                  </p:nvPicPr>
                  <p:blipFill>
                    <a:blip r:embed="rId77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94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" name="Gruppieren 48"/>
              <p:cNvGrpSpPr/>
              <p:nvPr/>
            </p:nvGrpSpPr>
            <p:grpSpPr>
              <a:xfrm>
                <a:off x="4997172" y="3175845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57" name="Freihand 56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78" name="Freihand 77"/>
                    <p:cNvPicPr/>
                    <p:nvPr/>
                  </p:nvPicPr>
                  <p:blipFill>
                    <a:blip r:embed="rId79"/>
                    <a:stretch>
                      <a:fillRect/>
                    </a:stretch>
                  </p:blipFill>
                  <p:spPr>
                    <a:xfrm>
                      <a:off x="1563687" y="2870021"/>
                      <a:ext cx="299714" cy="304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">
                  <p14:nvContentPartPr>
                    <p14:cNvPr id="58" name="Freihand 57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79" name="Freihand 78"/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45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0" name="Gruppieren 49"/>
              <p:cNvGrpSpPr/>
              <p:nvPr/>
            </p:nvGrpSpPr>
            <p:grpSpPr>
              <a:xfrm>
                <a:off x="5804957" y="3050553"/>
                <a:ext cx="210495" cy="217440"/>
                <a:chOff x="1570477" y="2869436"/>
                <a:chExt cx="283680" cy="293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2">
                  <p14:nvContentPartPr>
                    <p14:cNvPr id="51" name="Freihand 50"/>
                    <p14:cNvContentPartPr/>
                    <p14:nvPr/>
                  </p14:nvContentPartPr>
                  <p14:xfrm>
                    <a:off x="1570477" y="2883116"/>
                    <a:ext cx="280800" cy="279360"/>
                  </p14:xfrm>
                </p:contentPart>
              </mc:Choice>
              <mc:Fallback xmlns="">
                <p:pic>
                  <p:nvPicPr>
                    <p:cNvPr id="81" name="Freihand 80"/>
                    <p:cNvPicPr/>
                    <p:nvPr/>
                  </p:nvPicPr>
                  <p:blipFill>
                    <a:blip r:embed="rId115"/>
                    <a:stretch>
                      <a:fillRect/>
                    </a:stretch>
                  </p:blipFill>
                  <p:spPr>
                    <a:xfrm>
                      <a:off x="1563687" y="2870021"/>
                      <a:ext cx="299714" cy="304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52" name="Freihand 51"/>
                    <p14:cNvContentPartPr/>
                    <p14:nvPr/>
                  </p14:nvContentPartPr>
                  <p14:xfrm>
                    <a:off x="1640317" y="2869436"/>
                    <a:ext cx="213840" cy="217440"/>
                  </p14:xfrm>
                </p:contentPart>
              </mc:Choice>
              <mc:Fallback xmlns="">
                <p:pic>
                  <p:nvPicPr>
                    <p:cNvPr id="82" name="Freihand 81"/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1627710" y="2863612"/>
                      <a:ext cx="236630" cy="23345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3" name="Gruppieren 42"/>
          <p:cNvGrpSpPr/>
          <p:nvPr/>
        </p:nvGrpSpPr>
        <p:grpSpPr>
          <a:xfrm>
            <a:off x="1211806" y="3519830"/>
            <a:ext cx="5209328" cy="924128"/>
            <a:chOff x="1186382" y="3568087"/>
            <a:chExt cx="5209328" cy="924128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2051480" y="3568087"/>
              <a:ext cx="3479610" cy="606997"/>
              <a:chOff x="1835696" y="3519685"/>
              <a:chExt cx="3479610" cy="606997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9" name="Freihand 8"/>
                  <p14:cNvContentPartPr/>
                  <p14:nvPr/>
                </p14:nvContentPartPr>
                <p14:xfrm>
                  <a:off x="1835696" y="3519687"/>
                  <a:ext cx="454796" cy="606995"/>
                </p14:xfrm>
              </p:contentPart>
            </mc:Choice>
            <mc:Fallback xmlns="">
              <p:pic>
                <p:nvPicPr>
                  <p:cNvPr id="9" name="Freihand 8"/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1823822" y="3507806"/>
                    <a:ext cx="477824" cy="629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" name="Freihand 9"/>
                  <p14:cNvContentPartPr/>
                  <p14:nvPr/>
                </p14:nvContentPartPr>
                <p14:xfrm>
                  <a:off x="2843808" y="3519687"/>
                  <a:ext cx="454796" cy="606995"/>
                </p14:xfrm>
              </p:contentPart>
            </mc:Choice>
            <mc:Fallback xmlns="">
              <p:pic>
                <p:nvPicPr>
                  <p:cNvPr id="10" name="Freihand 9"/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831925" y="3507806"/>
                    <a:ext cx="477842" cy="629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1" name="Freihand 10"/>
                  <p14:cNvContentPartPr/>
                  <p14:nvPr/>
                </p14:nvContentPartPr>
                <p14:xfrm>
                  <a:off x="3852398" y="3519686"/>
                  <a:ext cx="454796" cy="606995"/>
                </p14:xfrm>
              </p:contentPart>
            </mc:Choice>
            <mc:Fallback xmlns="">
              <p:pic>
                <p:nvPicPr>
                  <p:cNvPr id="11" name="Freihand 10"/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840515" y="3507805"/>
                    <a:ext cx="477842" cy="629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2" name="Freihand 11"/>
                  <p14:cNvContentPartPr/>
                  <p14:nvPr/>
                </p14:nvContentPartPr>
                <p14:xfrm>
                  <a:off x="4860510" y="3519685"/>
                  <a:ext cx="454796" cy="606995"/>
                </p14:xfrm>
              </p:contentPart>
            </mc:Choice>
            <mc:Fallback xmlns="">
              <p:pic>
                <p:nvPicPr>
                  <p:cNvPr id="12" name="Freihand 11"/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4848636" y="3507804"/>
                    <a:ext cx="477824" cy="629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6" name="Rechteck 15"/>
            <p:cNvSpPr/>
            <p:nvPr/>
          </p:nvSpPr>
          <p:spPr>
            <a:xfrm>
              <a:off x="4887552" y="4214607"/>
              <a:ext cx="8322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MUSTER</a:t>
              </a:r>
              <a:endParaRPr lang="en-US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990048" y="4214608"/>
              <a:ext cx="5776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PPAS</a:t>
              </a:r>
              <a:endParaRPr lang="en-US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821670" y="4214633"/>
              <a:ext cx="9306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Env</a:t>
              </a:r>
              <a:r>
                <a:rPr lang="en-US" sz="1200" dirty="0" smtClean="0"/>
                <a:t>-PPAS</a:t>
              </a:r>
              <a:endParaRPr lang="en-US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3943432" y="4215216"/>
              <a:ext cx="7042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wPPAS</a:t>
              </a:r>
              <a:endParaRPr lang="en-US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6084406" y="3744883"/>
              <a:ext cx="3113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…</a:t>
              </a:r>
              <a:endParaRPr lang="en-US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1186382" y="3723136"/>
              <a:ext cx="3113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…</a:t>
              </a:r>
              <a:endParaRPr lang="en-US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3407934" y="1491630"/>
            <a:ext cx="817083" cy="925071"/>
            <a:chOff x="3382744" y="2127927"/>
            <a:chExt cx="817083" cy="925071"/>
          </a:xfrm>
        </p:grpSpPr>
        <p:sp>
          <p:nvSpPr>
            <p:cNvPr id="8" name="Rechteck 7"/>
            <p:cNvSpPr/>
            <p:nvPr/>
          </p:nvSpPr>
          <p:spPr>
            <a:xfrm>
              <a:off x="3382744" y="2775999"/>
              <a:ext cx="8170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LOMETS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5" name="Freihand 24"/>
                <p14:cNvContentPartPr/>
                <p14:nvPr/>
              </p14:nvContentPartPr>
              <p14:xfrm>
                <a:off x="3563940" y="2127927"/>
                <a:ext cx="454680" cy="607030"/>
              </p14:xfrm>
            </p:contentPart>
          </mc:Choice>
          <mc:Fallback xmlns="">
            <p:pic>
              <p:nvPicPr>
                <p:cNvPr id="25" name="Freihand 24"/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552060" y="2116046"/>
                  <a:ext cx="477720" cy="6293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uppieren 21"/>
          <p:cNvGrpSpPr/>
          <p:nvPr/>
        </p:nvGrpSpPr>
        <p:grpSpPr>
          <a:xfrm>
            <a:off x="1533022" y="2871734"/>
            <a:ext cx="4432320" cy="636120"/>
            <a:chOff x="-1443488" y="3853990"/>
            <a:chExt cx="4432320" cy="63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3" name="Freihand 52"/>
                <p14:cNvContentPartPr/>
                <p14:nvPr/>
              </p14:nvContentPartPr>
              <p14:xfrm>
                <a:off x="-1443488" y="3853990"/>
                <a:ext cx="1399680" cy="636120"/>
              </p14:xfrm>
            </p:contentPart>
          </mc:Choice>
          <mc:Fallback xmlns="">
            <p:pic>
              <p:nvPicPr>
                <p:cNvPr id="53" name="Freihand 52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459328" y="3848950"/>
                  <a:ext cx="1420560" cy="655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8" name="Gruppieren 67"/>
            <p:cNvGrpSpPr/>
            <p:nvPr/>
          </p:nvGrpSpPr>
          <p:grpSpPr>
            <a:xfrm>
              <a:off x="1725592" y="3876670"/>
              <a:ext cx="1263240" cy="551880"/>
              <a:chOff x="7434782" y="1855883"/>
              <a:chExt cx="1263240" cy="55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54" name="Freihand 53"/>
                  <p14:cNvContentPartPr/>
                  <p14:nvPr/>
                </p14:nvContentPartPr>
                <p14:xfrm>
                  <a:off x="7434782" y="1855883"/>
                  <a:ext cx="1194840" cy="523440"/>
                </p14:xfrm>
              </p:contentPart>
            </mc:Choice>
            <mc:Fallback xmlns="">
              <p:pic>
                <p:nvPicPr>
                  <p:cNvPr id="54" name="Freihand 53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432262" y="1851923"/>
                    <a:ext cx="1207440" cy="53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55" name="Freihand 54"/>
                  <p14:cNvContentPartPr/>
                  <p14:nvPr/>
                </p14:nvContentPartPr>
                <p14:xfrm>
                  <a:off x="8597582" y="2323523"/>
                  <a:ext cx="100440" cy="84240"/>
                </p14:xfrm>
              </p:contentPart>
            </mc:Choice>
            <mc:Fallback xmlns="">
              <p:pic>
                <p:nvPicPr>
                  <p:cNvPr id="55" name="Freihand 54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582102" y="2308403"/>
                    <a:ext cx="118440" cy="11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6" name="Freihand 55"/>
                <p14:cNvContentPartPr/>
                <p14:nvPr/>
              </p14:nvContentPartPr>
              <p14:xfrm>
                <a:off x="-133448" y="3930960"/>
                <a:ext cx="415440" cy="356110"/>
              </p14:xfrm>
            </p:contentPart>
          </mc:Choice>
          <mc:Fallback xmlns="">
            <p:pic>
              <p:nvPicPr>
                <p:cNvPr id="56" name="Freihand 5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48568" y="3923038"/>
                  <a:ext cx="438480" cy="3795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9" name="Freihand 58"/>
                <p14:cNvContentPartPr/>
                <p14:nvPr/>
              </p14:nvContentPartPr>
              <p14:xfrm>
                <a:off x="1147819" y="4016820"/>
                <a:ext cx="147960" cy="235870"/>
              </p14:xfrm>
            </p:contentPart>
          </mc:Choice>
          <mc:Fallback xmlns="">
            <p:pic>
              <p:nvPicPr>
                <p:cNvPr id="59" name="Freihand 58"/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34499" y="4003516"/>
                  <a:ext cx="175680" cy="2635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0" name="Freihand 59"/>
                <p14:cNvContentPartPr/>
                <p14:nvPr/>
              </p14:nvContentPartPr>
              <p14:xfrm>
                <a:off x="1441553" y="3917159"/>
                <a:ext cx="526320" cy="358630"/>
              </p14:xfrm>
            </p:contentPart>
          </mc:Choice>
          <mc:Fallback xmlns="">
            <p:pic>
              <p:nvPicPr>
                <p:cNvPr id="60" name="Freihand 59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37233" y="3912838"/>
                  <a:ext cx="545400" cy="377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1" name="Freihand 60"/>
                <p14:cNvContentPartPr/>
                <p14:nvPr/>
              </p14:nvContentPartPr>
              <p14:xfrm>
                <a:off x="577012" y="4000676"/>
                <a:ext cx="152280" cy="283750"/>
              </p14:xfrm>
            </p:contentPart>
          </mc:Choice>
          <mc:Fallback xmlns="">
            <p:pic>
              <p:nvPicPr>
                <p:cNvPr id="61" name="Freihand 6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252" y="3990594"/>
                  <a:ext cx="180000" cy="30859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2" name="Picture 14"/>
          <p:cNvPicPr>
            <a:picLocks noChangeAspect="1"/>
          </p:cNvPicPr>
          <p:nvPr/>
        </p:nvPicPr>
        <p:blipFill>
          <a:blip r:embed="rId1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39" y="2528490"/>
            <a:ext cx="752888" cy="4753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67</a:t>
            </a:fld>
            <a:endParaRPr lang="en-US" b="1" dirty="0"/>
          </a:p>
        </p:txBody>
      </p:sp>
      <p:sp>
        <p:nvSpPr>
          <p:cNvPr id="6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I-TASSER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3649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7" grpId="0"/>
      <p:bldP spid="37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Freihand 14"/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2699410" y="3588956"/>
              <a:ext cx="478800" cy="529200"/>
            </p14:xfrm>
          </p:contentPart>
        </mc:Choice>
        <mc:Fallback xmlns="">
          <p:pic>
            <p:nvPicPr>
              <p:cNvPr id="15" name="Freihand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450" y="3575996"/>
                <a:ext cx="504360" cy="555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Threading &amp; Preparation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Template </a:t>
            </a:r>
            <a:r>
              <a:rPr lang="de-DE" dirty="0" smtClean="0"/>
              <a:t>Threading with LOMETS</a:t>
            </a:r>
            <a:endParaRPr lang="de-DE" dirty="0"/>
          </a:p>
        </p:txBody>
      </p:sp>
      <p:grpSp>
        <p:nvGrpSpPr>
          <p:cNvPr id="45" name="Gruppieren 44"/>
          <p:cNvGrpSpPr/>
          <p:nvPr/>
        </p:nvGrpSpPr>
        <p:grpSpPr>
          <a:xfrm>
            <a:off x="3406222" y="1491630"/>
            <a:ext cx="817083" cy="925071"/>
            <a:chOff x="3382744" y="2127927"/>
            <a:chExt cx="817083" cy="925071"/>
          </a:xfrm>
        </p:grpSpPr>
        <p:sp>
          <p:nvSpPr>
            <p:cNvPr id="8" name="Rechteck 7"/>
            <p:cNvSpPr/>
            <p:nvPr/>
          </p:nvSpPr>
          <p:spPr>
            <a:xfrm>
              <a:off x="3382744" y="2775999"/>
              <a:ext cx="8170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LOMETS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Freihand 24"/>
                <p14:cNvContentPartPr/>
                <p14:nvPr/>
              </p14:nvContentPartPr>
              <p14:xfrm>
                <a:off x="3563940" y="2127927"/>
                <a:ext cx="454680" cy="607030"/>
              </p14:xfrm>
            </p:contentPart>
          </mc:Choice>
          <mc:Fallback xmlns="">
            <p:pic>
              <p:nvPicPr>
                <p:cNvPr id="25" name="Freihand 24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52060" y="2116046"/>
                  <a:ext cx="477720" cy="62935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4" name="Rechteck 103"/>
          <p:cNvSpPr/>
          <p:nvPr/>
        </p:nvSpPr>
        <p:spPr>
          <a:xfrm>
            <a:off x="2062725" y="4532300"/>
            <a:ext cx="3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1" name="Freihand 120"/>
              <p14:cNvContentPartPr/>
              <p14:nvPr/>
            </p14:nvContentPartPr>
            <p14:xfrm>
              <a:off x="2044647" y="2626511"/>
              <a:ext cx="368298" cy="491548"/>
            </p14:xfrm>
          </p:contentPart>
        </mc:Choice>
        <mc:Fallback xmlns="">
          <p:pic>
            <p:nvPicPr>
              <p:cNvPr id="121" name="Freihand 120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32406" y="2614627"/>
                <a:ext cx="391699" cy="514235"/>
              </a:xfrm>
              <a:prstGeom prst="rect">
                <a:avLst/>
              </a:prstGeom>
            </p:spPr>
          </p:pic>
        </mc:Fallback>
      </mc:AlternateContent>
      <p:sp>
        <p:nvSpPr>
          <p:cNvPr id="116" name="Rechteck 115"/>
          <p:cNvSpPr/>
          <p:nvPr/>
        </p:nvSpPr>
        <p:spPr>
          <a:xfrm>
            <a:off x="1939966" y="3138777"/>
            <a:ext cx="546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smtClean="0"/>
              <a:t>PPAS</a:t>
            </a:r>
            <a:endParaRPr lang="en-US" sz="1400" dirty="0"/>
          </a:p>
        </p:txBody>
      </p:sp>
      <p:sp>
        <p:nvSpPr>
          <p:cNvPr id="119" name="Rechteck 118"/>
          <p:cNvSpPr/>
          <p:nvPr/>
        </p:nvSpPr>
        <p:spPr>
          <a:xfrm>
            <a:off x="9217315" y="1695405"/>
            <a:ext cx="311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…</a:t>
            </a:r>
            <a:endParaRPr lang="en-US" dirty="0"/>
          </a:p>
        </p:txBody>
      </p:sp>
      <p:grpSp>
        <p:nvGrpSpPr>
          <p:cNvPr id="127" name="Gruppieren 126"/>
          <p:cNvGrpSpPr/>
          <p:nvPr/>
        </p:nvGrpSpPr>
        <p:grpSpPr>
          <a:xfrm>
            <a:off x="1839308" y="3594102"/>
            <a:ext cx="748924" cy="766182"/>
            <a:chOff x="-31043" y="1437834"/>
            <a:chExt cx="748924" cy="76618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8" name="Freihand 127"/>
                <p14:cNvContentPartPr/>
                <p14:nvPr/>
              </p14:nvContentPartPr>
              <p14:xfrm>
                <a:off x="174627" y="1437834"/>
                <a:ext cx="368298" cy="491548"/>
              </p14:xfrm>
            </p:contentPart>
          </mc:Choice>
          <mc:Fallback xmlns="">
            <p:pic>
              <p:nvPicPr>
                <p:cNvPr id="128" name="Freihand 127"/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62386" y="1425959"/>
                  <a:ext cx="391699" cy="51421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9" name="Rechteck 128"/>
            <p:cNvSpPr/>
            <p:nvPr/>
          </p:nvSpPr>
          <p:spPr>
            <a:xfrm>
              <a:off x="-31043" y="1950100"/>
              <a:ext cx="74892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 smtClean="0"/>
                <a:t>MUSTER</a:t>
              </a:r>
              <a:endParaRPr lang="en-US" sz="1400" dirty="0"/>
            </a:p>
          </p:txBody>
        </p:sp>
      </p:grpSp>
      <p:sp>
        <p:nvSpPr>
          <p:cNvPr id="132" name="Textfeld 131"/>
          <p:cNvSpPr txBox="1"/>
          <p:nvPr/>
        </p:nvSpPr>
        <p:spPr bwMode="gray">
          <a:xfrm>
            <a:off x="3450405" y="2973817"/>
            <a:ext cx="78815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cutoff:6.0</a:t>
            </a:r>
            <a:endParaRPr lang="en-US" sz="1200" dirty="0" err="1" smtClean="0"/>
          </a:p>
        </p:txBody>
      </p:sp>
      <p:sp>
        <p:nvSpPr>
          <p:cNvPr id="133" name="Textfeld 132"/>
          <p:cNvSpPr txBox="1"/>
          <p:nvPr/>
        </p:nvSpPr>
        <p:spPr bwMode="gray">
          <a:xfrm>
            <a:off x="3456705" y="3938104"/>
            <a:ext cx="78185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cutoff:6.1</a:t>
            </a:r>
            <a:endParaRPr lang="en-US" sz="1200" dirty="0" err="1" smtClean="0"/>
          </a:p>
        </p:txBody>
      </p:sp>
      <p:sp>
        <p:nvSpPr>
          <p:cNvPr id="73" name="Textfeld 72"/>
          <p:cNvSpPr txBox="1"/>
          <p:nvPr/>
        </p:nvSpPr>
        <p:spPr bwMode="gray">
          <a:xfrm>
            <a:off x="4524106" y="2978882"/>
            <a:ext cx="914400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* 0.437</a:t>
            </a:r>
            <a:endParaRPr lang="en-US" sz="1200" dirty="0" err="1" smtClean="0"/>
          </a:p>
        </p:txBody>
      </p:sp>
      <p:sp>
        <p:nvSpPr>
          <p:cNvPr id="83" name="Textfeld 82"/>
          <p:cNvSpPr txBox="1"/>
          <p:nvPr/>
        </p:nvSpPr>
        <p:spPr bwMode="gray">
          <a:xfrm>
            <a:off x="4524106" y="3939902"/>
            <a:ext cx="914400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* 0.460</a:t>
            </a:r>
            <a:endParaRPr lang="en-US" sz="1200" dirty="0" err="1" smtClean="0"/>
          </a:p>
        </p:txBody>
      </p:sp>
      <p:sp>
        <p:nvSpPr>
          <p:cNvPr id="84" name="Legende mit Linie 1 (ohne Rahmen) 83"/>
          <p:cNvSpPr/>
          <p:nvPr/>
        </p:nvSpPr>
        <p:spPr bwMode="gray">
          <a:xfrm>
            <a:off x="4800830" y="1913617"/>
            <a:ext cx="1972088" cy="489778"/>
          </a:xfrm>
          <a:prstGeom prst="callout1">
            <a:avLst>
              <a:gd name="adj1" fmla="val 82636"/>
              <a:gd name="adj2" fmla="val 15145"/>
              <a:gd name="adj3" fmla="val 198668"/>
              <a:gd name="adj4" fmla="val -2941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ysClr val="windowText" lastClr="000000"/>
                </a:solidFill>
              </a:rPr>
              <a:t>evaluation within one program</a:t>
            </a:r>
          </a:p>
        </p:txBody>
      </p:sp>
      <p:sp>
        <p:nvSpPr>
          <p:cNvPr id="85" name="Legende mit Linie 1 (ohne Rahmen) 84"/>
          <p:cNvSpPr/>
          <p:nvPr/>
        </p:nvSpPr>
        <p:spPr bwMode="gray">
          <a:xfrm>
            <a:off x="6249783" y="2316972"/>
            <a:ext cx="1972088" cy="489778"/>
          </a:xfrm>
          <a:prstGeom prst="callout1">
            <a:avLst>
              <a:gd name="adj1" fmla="val 59658"/>
              <a:gd name="adj2" fmla="val 8368"/>
              <a:gd name="adj3" fmla="val 131170"/>
              <a:gd name="adj4" fmla="val -5081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ysClr val="windowText" lastClr="000000"/>
                </a:solidFill>
              </a:rPr>
              <a:t>ranking between programs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3456554" y="2675188"/>
            <a:ext cx="172800" cy="2035800"/>
            <a:chOff x="3456554" y="2675188"/>
            <a:chExt cx="172800" cy="203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8" name="Freihand 27"/>
                <p14:cNvContentPartPr/>
                <p14:nvPr/>
              </p14:nvContentPartPr>
              <p14:xfrm>
                <a:off x="3456554" y="2675188"/>
                <a:ext cx="172800" cy="1800000"/>
              </p14:xfrm>
            </p:contentPart>
          </mc:Choice>
          <mc:Fallback xmlns="">
            <p:pic>
              <p:nvPicPr>
                <p:cNvPr id="28" name="Freihand 27"/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47914" y="2666548"/>
                  <a:ext cx="189720" cy="18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1" name="Freihand 30"/>
                <p14:cNvContentPartPr/>
                <p14:nvPr/>
              </p14:nvContentPartPr>
              <p14:xfrm>
                <a:off x="3555554" y="4540348"/>
                <a:ext cx="2880" cy="9000"/>
              </p14:xfrm>
            </p:contentPart>
          </mc:Choice>
          <mc:Fallback xmlns="">
            <p:pic>
              <p:nvPicPr>
                <p:cNvPr id="31" name="Freihand 30"/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49434" y="453422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2" name="Freihand 31"/>
                <p14:cNvContentPartPr/>
                <p14:nvPr/>
              </p14:nvContentPartPr>
              <p14:xfrm>
                <a:off x="3557714" y="4622788"/>
                <a:ext cx="3600" cy="5760"/>
              </p14:xfrm>
            </p:contentPart>
          </mc:Choice>
          <mc:Fallback xmlns="">
            <p:pic>
              <p:nvPicPr>
                <p:cNvPr id="32" name="Freihand 31"/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550514" y="4615588"/>
                  <a:ext cx="20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3" name="Freihand 32"/>
                <p14:cNvContentPartPr/>
                <p14:nvPr/>
              </p14:nvContentPartPr>
              <p14:xfrm>
                <a:off x="3578234" y="4710988"/>
                <a:ext cx="0" cy="0"/>
              </p14:xfrm>
            </p:contentPart>
          </mc:Choice>
          <mc:Fallback xmlns="">
            <p:pic>
              <p:nvPicPr>
                <p:cNvPr id="33" name="Freihand 32"/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-1440" y="-2160"/>
                  <a:ext cx="0" cy="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uppieren 136"/>
          <p:cNvGrpSpPr/>
          <p:nvPr/>
        </p:nvGrpSpPr>
        <p:grpSpPr>
          <a:xfrm rot="949690">
            <a:off x="4974586" y="3742472"/>
            <a:ext cx="401760" cy="137160"/>
            <a:chOff x="4941554" y="3516868"/>
            <a:chExt cx="40176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35" name="Freihand 134"/>
                <p14:cNvContentPartPr/>
                <p14:nvPr/>
              </p14:nvContentPartPr>
              <p14:xfrm>
                <a:off x="4941554" y="3583468"/>
                <a:ext cx="322920" cy="11160"/>
              </p14:xfrm>
            </p:contentPart>
          </mc:Choice>
          <mc:Fallback xmlns="">
            <p:pic>
              <p:nvPicPr>
                <p:cNvPr id="135" name="Freihand 134"/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932914" y="3572308"/>
                  <a:ext cx="3358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6" name="Freihand 135"/>
                <p14:cNvContentPartPr/>
                <p14:nvPr/>
              </p14:nvContentPartPr>
              <p14:xfrm>
                <a:off x="5215154" y="3516868"/>
                <a:ext cx="128160" cy="137160"/>
              </p14:xfrm>
            </p:contentPart>
          </mc:Choice>
          <mc:Fallback xmlns="">
            <p:pic>
              <p:nvPicPr>
                <p:cNvPr id="136" name="Freihand 135"/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203274" y="3504988"/>
                  <a:ext cx="153360" cy="160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8" name="Grafik 137"/>
          <p:cNvPicPr>
            <a:picLocks noChangeAspect="1"/>
          </p:cNvPicPr>
          <p:nvPr/>
        </p:nvPicPr>
        <p:blipFill rotWithShape="1">
          <a:blip r:embed="rId1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588" y="2433042"/>
            <a:ext cx="936104" cy="9673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0" name="Freihand 139"/>
              <p14:cNvContentPartPr/>
              <p14:nvPr/>
            </p14:nvContentPartPr>
            <p14:xfrm>
              <a:off x="5600456" y="2417524"/>
              <a:ext cx="928080" cy="243720"/>
            </p14:xfrm>
          </p:contentPart>
        </mc:Choice>
        <mc:Fallback xmlns="">
          <p:pic>
            <p:nvPicPr>
              <p:cNvPr id="140" name="Freihand 139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584970" y="2401684"/>
                <a:ext cx="959412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" name="Freihand 1"/>
              <p14:cNvContentPartPr/>
              <p14:nvPr/>
            </p14:nvContentPartPr>
            <p14:xfrm>
              <a:off x="2694209" y="2626511"/>
              <a:ext cx="478194" cy="528530"/>
            </p14:xfrm>
          </p:contentPart>
        </mc:Choice>
        <mc:Fallback xmlns="">
          <p:pic>
            <p:nvPicPr>
              <p:cNvPr id="2" name="Freihand 1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681246" y="2613550"/>
                <a:ext cx="503760" cy="55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" name="Freihand 6"/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2694209" y="2626511"/>
              <a:ext cx="478800" cy="529200"/>
            </p14:xfrm>
          </p:contentPart>
        </mc:Choice>
        <mc:Fallback xmlns="">
          <p:pic>
            <p:nvPicPr>
              <p:cNvPr id="7" name="Freihand 6"/>
              <p:cNvPicPr>
                <a:picLocks noChangeAspect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681249" y="2613551"/>
                <a:ext cx="50436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4" name="Freihand 13"/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2699410" y="3588956"/>
              <a:ext cx="478800" cy="529200"/>
            </p14:xfrm>
          </p:contentPart>
        </mc:Choice>
        <mc:Fallback xmlns="">
          <p:pic>
            <p:nvPicPr>
              <p:cNvPr id="14" name="Freihand 13"/>
              <p:cNvPicPr>
                <a:picLocks noChangeAspect="1"/>
              </p:cNvPicPr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686450" y="3575996"/>
                <a:ext cx="50436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2" name="Freihand 21"/>
              <p14:cNvContentPartPr/>
              <p14:nvPr/>
            </p14:nvContentPartPr>
            <p14:xfrm>
              <a:off x="3865615" y="2932310"/>
              <a:ext cx="800341" cy="1313292"/>
            </p14:xfrm>
          </p:contentPart>
        </mc:Choice>
        <mc:Fallback xmlns="">
          <p:pic>
            <p:nvPicPr>
              <p:cNvPr id="22" name="Freihand 21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854094" y="2920070"/>
                <a:ext cx="825903" cy="1339932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hteck 22"/>
          <p:cNvSpPr/>
          <p:nvPr/>
        </p:nvSpPr>
        <p:spPr>
          <a:xfrm>
            <a:off x="3899338" y="2582783"/>
            <a:ext cx="73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ysClr val="windowText" lastClr="000000"/>
                </a:solidFill>
              </a:rPr>
              <a:t>i</a:t>
            </a:r>
            <a:r>
              <a:rPr lang="de-DE" sz="1200" dirty="0" smtClean="0">
                <a:solidFill>
                  <a:sysClr val="windowText" lastClr="000000"/>
                </a:solidFill>
              </a:rPr>
              <a:t>nit.dat</a:t>
            </a:r>
            <a:endParaRPr lang="en-US" sz="1200" dirty="0"/>
          </a:p>
        </p:txBody>
      </p:sp>
      <p:grpSp>
        <p:nvGrpSpPr>
          <p:cNvPr id="37" name="Gruppieren 36"/>
          <p:cNvGrpSpPr/>
          <p:nvPr/>
        </p:nvGrpSpPr>
        <p:grpSpPr>
          <a:xfrm rot="20371655">
            <a:off x="4951503" y="3127244"/>
            <a:ext cx="401760" cy="137160"/>
            <a:chOff x="4941554" y="3516868"/>
            <a:chExt cx="40176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8" name="Freihand 37"/>
                <p14:cNvContentPartPr/>
                <p14:nvPr/>
              </p14:nvContentPartPr>
              <p14:xfrm>
                <a:off x="4941554" y="3583468"/>
                <a:ext cx="322920" cy="11160"/>
              </p14:xfrm>
            </p:contentPart>
          </mc:Choice>
          <mc:Fallback xmlns="">
            <p:pic>
              <p:nvPicPr>
                <p:cNvPr id="135" name="Freihand 134"/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932914" y="3572308"/>
                  <a:ext cx="3358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9" name="Freihand 38"/>
                <p14:cNvContentPartPr/>
                <p14:nvPr/>
              </p14:nvContentPartPr>
              <p14:xfrm>
                <a:off x="5215154" y="3516868"/>
                <a:ext cx="128160" cy="137160"/>
              </p14:xfrm>
            </p:contentPart>
          </mc:Choice>
          <mc:Fallback xmlns="">
            <p:pic>
              <p:nvPicPr>
                <p:cNvPr id="136" name="Freihand 135"/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203274" y="3504988"/>
                  <a:ext cx="153360" cy="160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feld 39"/>
          <p:cNvSpPr txBox="1"/>
          <p:nvPr/>
        </p:nvSpPr>
        <p:spPr bwMode="gray">
          <a:xfrm>
            <a:off x="5665035" y="3823811"/>
            <a:ext cx="78815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/>
              <a:t>restraints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endParaRPr lang="de-DE" sz="1200" dirty="0"/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function</a:t>
            </a:r>
            <a:endParaRPr lang="en-US" sz="1200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68</a:t>
            </a:fld>
            <a:endParaRPr lang="en-US" b="1" dirty="0"/>
          </a:p>
        </p:txBody>
      </p:sp>
      <p:sp>
        <p:nvSpPr>
          <p:cNvPr id="4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I-TASSER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7022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2" grpId="1"/>
      <p:bldP spid="133" grpId="0"/>
      <p:bldP spid="133" grpId="1"/>
      <p:bldP spid="73" grpId="0"/>
      <p:bldP spid="73" grpId="1"/>
      <p:bldP spid="83" grpId="0"/>
      <p:bldP spid="83" grpId="1"/>
      <p:bldP spid="84" grpId="0" animBg="1"/>
      <p:bldP spid="84" grpId="1" animBg="1"/>
      <p:bldP spid="85" grpId="0" animBg="1"/>
      <p:bldP spid="85" grpId="1" animBg="1"/>
      <p:bldP spid="23" grpId="0"/>
      <p:bldP spid="4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 smtClean="0"/>
              <a:t>Overview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I-TASSER</a:t>
            </a:r>
            <a:endParaRPr lang="de-DE" dirty="0"/>
          </a:p>
        </p:txBody>
      </p:sp>
      <p:sp>
        <p:nvSpPr>
          <p:cNvPr id="19" name="Rectangle 18"/>
          <p:cNvSpPr/>
          <p:nvPr/>
        </p:nvSpPr>
        <p:spPr>
          <a:xfrm>
            <a:off x="0" y="3285036"/>
            <a:ext cx="9144000" cy="1387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I-TASSER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2488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739516" y="3438423"/>
            <a:ext cx="1542234" cy="1085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5546544" y="3438423"/>
            <a:ext cx="1542234" cy="108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23" name="Right Arrow 22"/>
          <p:cNvSpPr/>
          <p:nvPr/>
        </p:nvSpPr>
        <p:spPr>
          <a:xfrm>
            <a:off x="3197816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ight Arrow 23"/>
          <p:cNvSpPr/>
          <p:nvPr/>
        </p:nvSpPr>
        <p:spPr>
          <a:xfrm>
            <a:off x="5004844" y="3470276"/>
            <a:ext cx="818606" cy="32221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ent Arrow 24"/>
          <p:cNvSpPr/>
          <p:nvPr/>
        </p:nvSpPr>
        <p:spPr>
          <a:xfrm flipV="1">
            <a:off x="1010193" y="2613248"/>
            <a:ext cx="1018591" cy="1175657"/>
          </a:xfrm>
          <a:prstGeom prst="bentArrow">
            <a:avLst>
              <a:gd name="adj1" fmla="val 17447"/>
              <a:gd name="adj2" fmla="val 16450"/>
              <a:gd name="adj3" fmla="val 19015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7" y="1593312"/>
            <a:ext cx="1977791" cy="12486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349" y="1751725"/>
            <a:ext cx="176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Amino Acid Sequence</a:t>
            </a:r>
            <a:endParaRPr lang="de-D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1751725"/>
            <a:ext cx="22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Possible Tertiary Structures</a:t>
            </a:r>
            <a:endParaRPr lang="de-DE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149" y="1169153"/>
            <a:ext cx="1484135" cy="2048107"/>
          </a:xfrm>
          <a:prstGeom prst="rect">
            <a:avLst/>
          </a:prstGeom>
        </p:spPr>
      </p:pic>
      <p:sp>
        <p:nvSpPr>
          <p:cNvPr id="30" name="Bent Arrow 29"/>
          <p:cNvSpPr/>
          <p:nvPr/>
        </p:nvSpPr>
        <p:spPr>
          <a:xfrm rot="16200000" flipV="1">
            <a:off x="7017414" y="2553982"/>
            <a:ext cx="1116158" cy="1234688"/>
          </a:xfrm>
          <a:prstGeom prst="bentArrow">
            <a:avLst>
              <a:gd name="adj1" fmla="val 15263"/>
              <a:gd name="adj2" fmla="val 14630"/>
              <a:gd name="adj3" fmla="val 16103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97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tertiary structure is essential to know in drug design</a:t>
            </a:r>
            <a:endParaRPr lang="de-D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Medical Relevance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0"/>
          <a:stretch/>
        </p:blipFill>
        <p:spPr>
          <a:xfrm>
            <a:off x="-36511" y="123"/>
            <a:ext cx="9217024" cy="51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3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err="1" smtClean="0"/>
              <a:t>Overview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I-TASSER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6" y="1069975"/>
            <a:ext cx="6870192" cy="3733800"/>
          </a:xfrm>
          <a:prstGeom prst="rect">
            <a:avLst/>
          </a:prstGeom>
        </p:spPr>
      </p:pic>
      <p:sp>
        <p:nvSpPr>
          <p:cNvPr id="14" name="Rectangle 19"/>
          <p:cNvSpPr/>
          <p:nvPr/>
        </p:nvSpPr>
        <p:spPr>
          <a:xfrm>
            <a:off x="292751" y="1131589"/>
            <a:ext cx="1663691" cy="3672185"/>
          </a:xfrm>
          <a:prstGeom prst="rect">
            <a:avLst/>
          </a:prstGeom>
          <a:solidFill>
            <a:srgbClr val="B1063A">
              <a:alpha val="4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1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Threading &amp; Preparation</a:t>
            </a:r>
            <a:endParaRPr lang="de-DE" sz="1400" dirty="0"/>
          </a:p>
        </p:txBody>
      </p:sp>
      <p:sp>
        <p:nvSpPr>
          <p:cNvPr id="15" name="Rectangle 20"/>
          <p:cNvSpPr/>
          <p:nvPr/>
        </p:nvSpPr>
        <p:spPr>
          <a:xfrm>
            <a:off x="2144277" y="1131589"/>
            <a:ext cx="1705767" cy="1368376"/>
          </a:xfrm>
          <a:prstGeom prst="rect">
            <a:avLst/>
          </a:prstGeom>
          <a:solidFill>
            <a:srgbClr val="DD640C">
              <a:alpha val="4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 dirty="0">
                <a:latin typeface="+mj-lt"/>
                <a:ea typeface="Roboto" panose="02000000000000000000" pitchFamily="2" charset="0"/>
              </a:rPr>
              <a:t>2</a:t>
            </a:r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Monte Carlo Simulation</a:t>
            </a:r>
            <a:endParaRPr lang="de-DE" sz="1400" dirty="0"/>
          </a:p>
        </p:txBody>
      </p:sp>
      <p:sp>
        <p:nvSpPr>
          <p:cNvPr id="16" name="Rectangle 21"/>
          <p:cNvSpPr/>
          <p:nvPr/>
        </p:nvSpPr>
        <p:spPr>
          <a:xfrm>
            <a:off x="2144278" y="2715766"/>
            <a:ext cx="3435834" cy="2088008"/>
          </a:xfrm>
          <a:prstGeom prst="rect">
            <a:avLst/>
          </a:prstGeom>
          <a:solidFill>
            <a:srgbClr val="B1063A">
              <a:alpha val="4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3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smtClean="0"/>
              <a:t>Clustering &amp; Refinement</a:t>
            </a:r>
            <a:endParaRPr lang="de-DE" sz="1400" dirty="0"/>
          </a:p>
        </p:txBody>
      </p:sp>
      <p:sp>
        <p:nvSpPr>
          <p:cNvPr id="19" name="Rectangle 20"/>
          <p:cNvSpPr/>
          <p:nvPr/>
        </p:nvSpPr>
        <p:spPr>
          <a:xfrm>
            <a:off x="4037878" y="1131589"/>
            <a:ext cx="1542234" cy="1584177"/>
          </a:xfrm>
          <a:prstGeom prst="rect">
            <a:avLst/>
          </a:prstGeom>
          <a:solidFill>
            <a:srgbClr val="B1063A">
              <a:alpha val="4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400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400" dirty="0" smtClean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67946" y="1131590"/>
            <a:ext cx="1467882" cy="3672185"/>
          </a:xfrm>
          <a:prstGeom prst="rect">
            <a:avLst/>
          </a:prstGeom>
          <a:solidFill>
            <a:srgbClr val="DD640C">
              <a:alpha val="4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 smtClean="0">
              <a:latin typeface="+mj-lt"/>
              <a:ea typeface="Roboto" panose="02000000000000000000" pitchFamily="2" charset="0"/>
            </a:endParaRPr>
          </a:p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algn="ctr"/>
            <a:r>
              <a:rPr lang="de-DE" sz="1600" b="1" dirty="0" smtClean="0">
                <a:latin typeface="+mj-lt"/>
                <a:ea typeface="Roboto" panose="02000000000000000000" pitchFamily="2" charset="0"/>
              </a:rPr>
              <a:t>4</a:t>
            </a:r>
          </a:p>
          <a:p>
            <a:pPr algn="ctr"/>
            <a:endParaRPr lang="de-DE" sz="700" dirty="0" smtClean="0"/>
          </a:p>
          <a:p>
            <a:pPr algn="ctr"/>
            <a:r>
              <a:rPr lang="de-DE" sz="1400" dirty="0" err="1" smtClean="0"/>
              <a:t>Function</a:t>
            </a:r>
            <a:r>
              <a:rPr lang="de-DE" sz="1400" dirty="0" smtClean="0"/>
              <a:t> </a:t>
            </a:r>
            <a:r>
              <a:rPr lang="de-DE" sz="1400" dirty="0" err="1" smtClean="0"/>
              <a:t>Prediction</a:t>
            </a:r>
            <a:endParaRPr lang="de-DE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70</a:t>
            </a:fld>
            <a:endParaRPr lang="en-US" b="1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I-TASSER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5569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1063A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640C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640C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1063A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1063A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 tIns="0">
            <a:noAutofit/>
          </a:bodyPr>
          <a:lstStyle/>
          <a:p>
            <a:r>
              <a:rPr lang="de-DE" dirty="0" err="1" smtClean="0"/>
              <a:t>Prediction</a:t>
            </a:r>
            <a:r>
              <a:rPr lang="de-DE" dirty="0" smtClean="0"/>
              <a:t> Quality</a:t>
            </a:r>
            <a:endParaRPr lang="en-US" dirty="0"/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b="1" i="0" dirty="0" smtClean="0"/>
              <a:t>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Outlook</a:t>
            </a:r>
            <a:endParaRPr lang="de-DE" sz="1200" i="0" dirty="0"/>
          </a:p>
        </p:txBody>
      </p:sp>
    </p:spTree>
    <p:extLst>
      <p:ext uri="{BB962C8B-B14F-4D97-AF65-F5344CB8AC3E}">
        <p14:creationId xmlns:p14="http://schemas.microsoft.com/office/powerpoint/2010/main" val="157450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Scoring </a:t>
            </a:r>
            <a:r>
              <a:rPr lang="de-DE" dirty="0" err="1" smtClean="0"/>
              <a:t>and</a:t>
            </a:r>
            <a:r>
              <a:rPr lang="de-DE" dirty="0" smtClean="0"/>
              <a:t> Quality </a:t>
            </a:r>
            <a:r>
              <a:rPr lang="de-DE" dirty="0" err="1" smtClean="0"/>
              <a:t>Criteria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 bwMode="gray">
          <a:xfrm>
            <a:off x="358776" y="2787774"/>
            <a:ext cx="864096" cy="2411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TM-score</a:t>
            </a:r>
          </a:p>
        </p:txBody>
      </p:sp>
      <p:sp>
        <p:nvSpPr>
          <p:cNvPr id="9" name="Textfeld 8"/>
          <p:cNvSpPr txBox="1"/>
          <p:nvPr/>
        </p:nvSpPr>
        <p:spPr bwMode="gray">
          <a:xfrm>
            <a:off x="358776" y="1239837"/>
            <a:ext cx="540816" cy="2411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 smtClean="0"/>
              <a:t>RMSD</a:t>
            </a:r>
          </a:p>
        </p:txBody>
      </p:sp>
      <p:sp>
        <p:nvSpPr>
          <p:cNvPr id="13" name="Textfeld 12"/>
          <p:cNvSpPr txBox="1"/>
          <p:nvPr/>
        </p:nvSpPr>
        <p:spPr bwMode="gray">
          <a:xfrm>
            <a:off x="358776" y="1564510"/>
            <a:ext cx="5149328" cy="8141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measures (local) structural similarity between two structures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</a:t>
            </a:r>
            <a:r>
              <a:rPr lang="de-DE" sz="1200" dirty="0" err="1" smtClean="0"/>
              <a:t>average</a:t>
            </a:r>
            <a:r>
              <a:rPr lang="de-DE" sz="1200" dirty="0" smtClean="0"/>
              <a:t> </a:t>
            </a:r>
            <a:r>
              <a:rPr lang="de-DE" sz="1200" dirty="0" err="1" smtClean="0"/>
              <a:t>deviation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backbone</a:t>
            </a:r>
            <a:r>
              <a:rPr lang="de-DE" sz="1200" dirty="0" smtClean="0"/>
              <a:t> </a:t>
            </a:r>
            <a:r>
              <a:rPr lang="de-DE" sz="1200" dirty="0" err="1" smtClean="0"/>
              <a:t>atoms</a:t>
            </a:r>
            <a:endParaRPr lang="de-DE" sz="1200" dirty="0"/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0 </a:t>
            </a:r>
            <a:r>
              <a:rPr lang="de-DE" sz="1200" dirty="0" smtClean="0">
                <a:sym typeface="Wingdings" panose="05000000000000000000" pitchFamily="2" charset="2"/>
              </a:rPr>
              <a:t> </a:t>
            </a:r>
            <a:r>
              <a:rPr lang="de-DE" sz="1200" dirty="0" err="1" smtClean="0">
                <a:sym typeface="Wingdings" panose="05000000000000000000" pitchFamily="2" charset="2"/>
              </a:rPr>
              <a:t>identical</a:t>
            </a:r>
            <a:r>
              <a:rPr lang="de-DE" sz="1200" dirty="0" smtClean="0">
                <a:sym typeface="Wingdings" panose="05000000000000000000" pitchFamily="2" charset="2"/>
              </a:rPr>
              <a:t>, </a:t>
            </a:r>
            <a:r>
              <a:rPr lang="de-DE" sz="1200" dirty="0" err="1" smtClean="0">
                <a:sym typeface="Wingdings" panose="05000000000000000000" pitchFamily="2" charset="2"/>
              </a:rPr>
              <a:t>the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lower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the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better</a:t>
            </a:r>
            <a:endParaRPr lang="de-DE" sz="1200" dirty="0" smtClean="0">
              <a:sym typeface="Wingdings" panose="05000000000000000000" pitchFamily="2" charset="2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ym typeface="Wingdings" panose="05000000000000000000" pitchFamily="2" charset="2"/>
              </a:rPr>
              <a:t>… </a:t>
            </a:r>
            <a:r>
              <a:rPr lang="de-DE" sz="1200" dirty="0" err="1" smtClean="0">
                <a:sym typeface="Wingdings" panose="05000000000000000000" pitchFamily="2" charset="2"/>
              </a:rPr>
              <a:t>difficult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to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interpret</a:t>
            </a:r>
            <a:endParaRPr lang="de-DE" sz="1200" dirty="0" smtClean="0">
              <a:sym typeface="Wingdings" panose="05000000000000000000" pitchFamily="2" charset="2"/>
            </a:endParaRPr>
          </a:p>
        </p:txBody>
      </p:sp>
      <p:sp>
        <p:nvSpPr>
          <p:cNvPr id="14" name="Textfeld 13"/>
          <p:cNvSpPr txBox="1"/>
          <p:nvPr/>
        </p:nvSpPr>
        <p:spPr bwMode="gray">
          <a:xfrm>
            <a:off x="361494" y="3125452"/>
            <a:ext cx="5149328" cy="10304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</a:t>
            </a:r>
            <a:r>
              <a:rPr lang="de-DE" sz="1200" dirty="0" err="1" smtClean="0"/>
              <a:t>measures</a:t>
            </a:r>
            <a:r>
              <a:rPr lang="de-DE" sz="1200" dirty="0" smtClean="0"/>
              <a:t> (global) </a:t>
            </a:r>
            <a:r>
              <a:rPr lang="de-DE" sz="1200" dirty="0" err="1" smtClean="0"/>
              <a:t>structural</a:t>
            </a:r>
            <a:r>
              <a:rPr lang="de-DE" sz="1200" dirty="0" smtClean="0"/>
              <a:t> </a:t>
            </a:r>
            <a:r>
              <a:rPr lang="de-DE" sz="1200" dirty="0" err="1" smtClean="0"/>
              <a:t>similarity</a:t>
            </a:r>
            <a:r>
              <a:rPr lang="de-DE" sz="1200" dirty="0" smtClean="0"/>
              <a:t> </a:t>
            </a:r>
            <a:r>
              <a:rPr lang="de-DE" sz="1200" dirty="0" err="1" smtClean="0"/>
              <a:t>between</a:t>
            </a:r>
            <a:r>
              <a:rPr lang="de-DE" sz="1200" dirty="0" smtClean="0"/>
              <a:t> </a:t>
            </a:r>
            <a:r>
              <a:rPr lang="de-DE" sz="1200" dirty="0" err="1" smtClean="0"/>
              <a:t>two</a:t>
            </a:r>
            <a:r>
              <a:rPr lang="de-DE" sz="1200" dirty="0" smtClean="0"/>
              <a:t> </a:t>
            </a:r>
            <a:r>
              <a:rPr lang="de-DE" sz="1200" dirty="0" err="1" smtClean="0"/>
              <a:t>structures</a:t>
            </a:r>
            <a:endParaRPr lang="de-DE" sz="1200" dirty="0" smtClean="0"/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</a:t>
            </a:r>
            <a:r>
              <a:rPr lang="de-DE" sz="1200" dirty="0" err="1" smtClean="0"/>
              <a:t>grants</a:t>
            </a:r>
            <a:r>
              <a:rPr lang="de-DE" sz="1200" dirty="0" smtClean="0"/>
              <a:t> </a:t>
            </a:r>
            <a:r>
              <a:rPr lang="de-DE" sz="1200" dirty="0" err="1" smtClean="0"/>
              <a:t>greater</a:t>
            </a:r>
            <a:r>
              <a:rPr lang="de-DE" sz="1200" dirty="0" smtClean="0"/>
              <a:t> </a:t>
            </a:r>
            <a:r>
              <a:rPr lang="de-DE" sz="1200" dirty="0" err="1" smtClean="0"/>
              <a:t>weight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small</a:t>
            </a:r>
            <a:r>
              <a:rPr lang="de-DE" sz="1200" dirty="0" smtClean="0"/>
              <a:t> </a:t>
            </a:r>
            <a:r>
              <a:rPr lang="de-DE" sz="1200" dirty="0" err="1" smtClean="0"/>
              <a:t>deviations</a:t>
            </a:r>
            <a:r>
              <a:rPr lang="de-DE" sz="1200" dirty="0" smtClean="0"/>
              <a:t> </a:t>
            </a:r>
            <a:endParaRPr lang="de-DE" sz="1200" dirty="0"/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… 1 </a:t>
            </a:r>
            <a:r>
              <a:rPr lang="de-DE" sz="1200" dirty="0" smtClean="0">
                <a:sym typeface="Wingdings" panose="05000000000000000000" pitchFamily="2" charset="2"/>
              </a:rPr>
              <a:t> </a:t>
            </a:r>
            <a:r>
              <a:rPr lang="de-DE" sz="1200" dirty="0" err="1" smtClean="0">
                <a:sym typeface="Wingdings" panose="05000000000000000000" pitchFamily="2" charset="2"/>
              </a:rPr>
              <a:t>identical</a:t>
            </a:r>
            <a:r>
              <a:rPr lang="de-DE" sz="1200" dirty="0" smtClean="0">
                <a:sym typeface="Wingdings" panose="05000000000000000000" pitchFamily="2" charset="2"/>
              </a:rPr>
              <a:t>, </a:t>
            </a:r>
            <a:r>
              <a:rPr lang="de-DE" sz="1200" dirty="0" err="1" smtClean="0">
                <a:sym typeface="Wingdings" panose="05000000000000000000" pitchFamily="2" charset="2"/>
              </a:rPr>
              <a:t>the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higher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the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better</a:t>
            </a:r>
            <a:endParaRPr lang="de-DE" sz="1200" dirty="0" smtClean="0">
              <a:sym typeface="Wingdings" panose="05000000000000000000" pitchFamily="2" charset="2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>
                <a:sym typeface="Wingdings" panose="05000000000000000000" pitchFamily="2" charset="2"/>
              </a:rPr>
              <a:t>… </a:t>
            </a:r>
            <a:r>
              <a:rPr lang="de-DE" sz="1200" dirty="0" smtClean="0"/>
              <a:t>&gt; 0.5 </a:t>
            </a:r>
            <a:r>
              <a:rPr lang="de-DE" sz="1200" dirty="0" smtClean="0">
                <a:sym typeface="Wingdings" panose="05000000000000000000" pitchFamily="2" charset="2"/>
              </a:rPr>
              <a:t> </a:t>
            </a:r>
            <a:r>
              <a:rPr lang="de-DE" sz="1200" dirty="0" err="1" smtClean="0">
                <a:sym typeface="Wingdings" panose="05000000000000000000" pitchFamily="2" charset="2"/>
              </a:rPr>
              <a:t>model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of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correct</a:t>
            </a:r>
            <a:r>
              <a:rPr lang="de-DE" sz="1200" dirty="0" smtClean="0"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ym typeface="Wingdings" panose="05000000000000000000" pitchFamily="2" charset="2"/>
              </a:rPr>
              <a:t>topology</a:t>
            </a:r>
            <a:endParaRPr lang="de-DE" sz="1200" dirty="0" smtClean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72</a:t>
            </a:fld>
            <a:endParaRPr lang="en-US" b="1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3021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build="p"/>
      <p:bldP spid="13" grpId="1" build="allAtOnce"/>
      <p:bldP spid="1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I-TASSER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" t="-334" r="74729" b="73975"/>
          <a:stretch/>
        </p:blipFill>
        <p:spPr>
          <a:xfrm>
            <a:off x="467544" y="1496972"/>
            <a:ext cx="1795443" cy="217623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gray">
          <a:xfrm>
            <a:off x="358776" y="4591732"/>
            <a:ext cx="216024" cy="2160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687041" y="4134594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native structure</a:t>
            </a:r>
          </a:p>
        </p:txBody>
      </p:sp>
      <p:sp>
        <p:nvSpPr>
          <p:cNvPr id="13" name="Rechteck 12"/>
          <p:cNvSpPr/>
          <p:nvPr/>
        </p:nvSpPr>
        <p:spPr bwMode="gray">
          <a:xfrm>
            <a:off x="358776" y="4134594"/>
            <a:ext cx="216024" cy="216024"/>
          </a:xfrm>
          <a:prstGeom prst="rect">
            <a:avLst/>
          </a:prstGeom>
          <a:solidFill>
            <a:srgbClr val="51F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 bwMode="gray">
          <a:xfrm>
            <a:off x="683568" y="4587751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I-TASSER</a:t>
            </a:r>
          </a:p>
        </p:txBody>
      </p:sp>
      <p:graphicFrame>
        <p:nvGraphicFramePr>
          <p:cNvPr id="21" name="Tabelle 20"/>
          <p:cNvGraphicFramePr>
            <a:graphicFrameLocks noGrp="1"/>
          </p:cNvGraphicFramePr>
          <p:nvPr>
            <p:extLst/>
          </p:nvPr>
        </p:nvGraphicFramePr>
        <p:xfrm>
          <a:off x="3923928" y="1923678"/>
          <a:ext cx="396044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0147"/>
                <a:gridCol w="1320147"/>
                <a:gridCol w="1320147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1ogwA_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TM-score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RMSD</a:t>
                      </a:r>
                      <a:endParaRPr lang="de-DE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I-TASSER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0.88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1.1</a:t>
                      </a:r>
                      <a:endParaRPr lang="de-DE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73</a:t>
            </a:fld>
            <a:endParaRPr lang="en-US" b="1" dirty="0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0644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I-TASSER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57" b="74666"/>
          <a:stretch/>
        </p:blipFill>
        <p:spPr>
          <a:xfrm>
            <a:off x="358776" y="1539232"/>
            <a:ext cx="2537938" cy="2091719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 bwMode="gray">
          <a:xfrm>
            <a:off x="358776" y="4591732"/>
            <a:ext cx="216024" cy="2160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687041" y="4134594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native structure</a:t>
            </a:r>
          </a:p>
        </p:txBody>
      </p:sp>
      <p:sp>
        <p:nvSpPr>
          <p:cNvPr id="20" name="Rechteck 19"/>
          <p:cNvSpPr/>
          <p:nvPr/>
        </p:nvSpPr>
        <p:spPr bwMode="gray">
          <a:xfrm>
            <a:off x="358776" y="4134594"/>
            <a:ext cx="216024" cy="216024"/>
          </a:xfrm>
          <a:prstGeom prst="rect">
            <a:avLst/>
          </a:prstGeom>
          <a:solidFill>
            <a:srgbClr val="51F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 bwMode="gray">
          <a:xfrm>
            <a:off x="683568" y="4587751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I-TASSER</a:t>
            </a:r>
          </a:p>
        </p:txBody>
      </p:sp>
      <p:graphicFrame>
        <p:nvGraphicFramePr>
          <p:cNvPr id="22" name="Tabelle 21"/>
          <p:cNvGraphicFramePr>
            <a:graphicFrameLocks noGrp="1"/>
          </p:cNvGraphicFramePr>
          <p:nvPr>
            <p:extLst/>
          </p:nvPr>
        </p:nvGraphicFramePr>
        <p:xfrm>
          <a:off x="3923928" y="1923386"/>
          <a:ext cx="396044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0147"/>
                <a:gridCol w="1320147"/>
                <a:gridCol w="1320147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1dcjA_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TM-score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RMSD</a:t>
                      </a:r>
                      <a:endParaRPr lang="de-DE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I-TASSER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0.39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10.0</a:t>
                      </a:r>
                      <a:endParaRPr lang="de-DE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74</a:t>
            </a:fld>
            <a:endParaRPr lang="en-US" b="1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8202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 bwMode="gray">
          <a:xfrm>
            <a:off x="358776" y="4012133"/>
            <a:ext cx="216024" cy="216024"/>
          </a:xfrm>
          <a:prstGeom prst="rect">
            <a:avLst/>
          </a:prstGeom>
          <a:solidFill>
            <a:srgbClr val="D9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 bwMode="gray">
          <a:xfrm>
            <a:off x="683568" y="4014972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native structure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358776" y="4299942"/>
            <a:ext cx="216024" cy="216024"/>
          </a:xfrm>
          <a:prstGeom prst="rect">
            <a:avLst/>
          </a:prstGeom>
          <a:solidFill>
            <a:srgbClr val="45C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 bwMode="gray">
          <a:xfrm>
            <a:off x="683568" y="4301362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QUARK</a:t>
            </a:r>
          </a:p>
        </p:txBody>
      </p:sp>
      <p:sp>
        <p:nvSpPr>
          <p:cNvPr id="12" name="Rechteck 11"/>
          <p:cNvSpPr/>
          <p:nvPr/>
        </p:nvSpPr>
        <p:spPr bwMode="gray">
          <a:xfrm>
            <a:off x="358776" y="4587751"/>
            <a:ext cx="216024" cy="216024"/>
          </a:xfrm>
          <a:prstGeom prst="rect">
            <a:avLst/>
          </a:prstGeom>
          <a:solidFill>
            <a:srgbClr val="532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 bwMode="gray">
          <a:xfrm>
            <a:off x="683568" y="4587751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Rosetta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6" y="1294513"/>
            <a:ext cx="3087120" cy="2455858"/>
          </a:xfrm>
          <a:prstGeom prst="rect">
            <a:avLst/>
          </a:prstGeom>
        </p:spPr>
      </p:pic>
      <p:graphicFrame>
        <p:nvGraphicFramePr>
          <p:cNvPr id="17" name="Tabelle 16"/>
          <p:cNvGraphicFramePr>
            <a:graphicFrameLocks noGrp="1"/>
          </p:cNvGraphicFramePr>
          <p:nvPr>
            <p:extLst/>
          </p:nvPr>
        </p:nvGraphicFramePr>
        <p:xfrm>
          <a:off x="3923928" y="1923678"/>
          <a:ext cx="4608513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36171"/>
                <a:gridCol w="1536171"/>
                <a:gridCol w="1536171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2gybT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TM-score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RMSD</a:t>
                      </a:r>
                      <a:endParaRPr lang="de-DE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QUARK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0.90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1.30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Rosetta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0.68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4.81</a:t>
                      </a:r>
                      <a:endParaRPr lang="de-DE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75</a:t>
            </a:fld>
            <a:endParaRPr lang="en-US" b="1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7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6" y="1235603"/>
            <a:ext cx="2988332" cy="2573678"/>
          </a:xfrm>
          <a:prstGeom prst="rect">
            <a:avLst/>
          </a:prstGeom>
        </p:spPr>
      </p:pic>
      <p:graphicFrame>
        <p:nvGraphicFramePr>
          <p:cNvPr id="17" name="Tabelle 16"/>
          <p:cNvGraphicFramePr>
            <a:graphicFrameLocks noGrp="1"/>
          </p:cNvGraphicFramePr>
          <p:nvPr>
            <p:extLst/>
          </p:nvPr>
        </p:nvGraphicFramePr>
        <p:xfrm>
          <a:off x="3923928" y="1923678"/>
          <a:ext cx="4608513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36171"/>
                <a:gridCol w="1536171"/>
                <a:gridCol w="1536171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1jo0A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TM-score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RMSD</a:t>
                      </a:r>
                      <a:endParaRPr lang="de-DE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QUARK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0.61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6.05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Rosetta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0.57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6.15</a:t>
                      </a:r>
                      <a:endParaRPr lang="de-DE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Rechteck 17"/>
          <p:cNvSpPr/>
          <p:nvPr/>
        </p:nvSpPr>
        <p:spPr bwMode="gray">
          <a:xfrm>
            <a:off x="358776" y="4012133"/>
            <a:ext cx="216024" cy="216024"/>
          </a:xfrm>
          <a:prstGeom prst="rect">
            <a:avLst/>
          </a:prstGeom>
          <a:solidFill>
            <a:srgbClr val="D9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683568" y="4014972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native structure</a:t>
            </a:r>
          </a:p>
        </p:txBody>
      </p:sp>
      <p:sp>
        <p:nvSpPr>
          <p:cNvPr id="20" name="Rechteck 19"/>
          <p:cNvSpPr/>
          <p:nvPr/>
        </p:nvSpPr>
        <p:spPr bwMode="gray">
          <a:xfrm>
            <a:off x="358776" y="4299942"/>
            <a:ext cx="216024" cy="216024"/>
          </a:xfrm>
          <a:prstGeom prst="rect">
            <a:avLst/>
          </a:prstGeom>
          <a:solidFill>
            <a:srgbClr val="45C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 bwMode="gray">
          <a:xfrm>
            <a:off x="683568" y="4301362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QUARK</a:t>
            </a:r>
          </a:p>
        </p:txBody>
      </p:sp>
      <p:sp>
        <p:nvSpPr>
          <p:cNvPr id="22" name="Rechteck 21"/>
          <p:cNvSpPr/>
          <p:nvPr/>
        </p:nvSpPr>
        <p:spPr bwMode="gray">
          <a:xfrm>
            <a:off x="358776" y="4587751"/>
            <a:ext cx="216024" cy="216024"/>
          </a:xfrm>
          <a:prstGeom prst="rect">
            <a:avLst/>
          </a:prstGeom>
          <a:solidFill>
            <a:srgbClr val="532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683568" y="4587751"/>
            <a:ext cx="17281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 smtClean="0"/>
              <a:t>Rosetta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76</a:t>
            </a:fld>
            <a:endParaRPr lang="en-US" b="1" dirty="0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398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58776" y="1239837"/>
            <a:ext cx="6877051" cy="2196009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dirty="0" smtClean="0"/>
              <a:t>“The </a:t>
            </a:r>
            <a:r>
              <a:rPr lang="en-US" dirty="0"/>
              <a:t>main goal of CASP is to obtain an in-depth and </a:t>
            </a:r>
            <a:r>
              <a:rPr lang="en-US" b="1" dirty="0"/>
              <a:t>objective assessment</a:t>
            </a:r>
            <a:r>
              <a:rPr lang="en-US" dirty="0"/>
              <a:t> of our </a:t>
            </a:r>
            <a:r>
              <a:rPr lang="en-US" b="1" dirty="0"/>
              <a:t>current abilities</a:t>
            </a:r>
            <a:r>
              <a:rPr lang="en-US" dirty="0"/>
              <a:t> and inabilities in the area of protein structure prediction</a:t>
            </a:r>
            <a:r>
              <a:rPr lang="en-US" dirty="0" smtClean="0"/>
              <a:t>. </a:t>
            </a:r>
            <a:r>
              <a:rPr lang="en-US" dirty="0">
                <a:solidFill>
                  <a:schemeClr val="bg1"/>
                </a:solidFill>
              </a:rPr>
              <a:t>To this end, participants will </a:t>
            </a:r>
            <a:r>
              <a:rPr lang="en-US" b="1" dirty="0">
                <a:solidFill>
                  <a:schemeClr val="bg1"/>
                </a:solidFill>
              </a:rPr>
              <a:t>predict</a:t>
            </a:r>
            <a:r>
              <a:rPr lang="en-US" dirty="0">
                <a:solidFill>
                  <a:schemeClr val="bg1"/>
                </a:solidFill>
              </a:rPr>
              <a:t> as much as possible about a set of </a:t>
            </a:r>
            <a:r>
              <a:rPr lang="en-US" b="1" dirty="0">
                <a:solidFill>
                  <a:schemeClr val="bg1"/>
                </a:solidFill>
              </a:rPr>
              <a:t>soon to be known structures</a:t>
            </a:r>
            <a:r>
              <a:rPr lang="en-US" dirty="0">
                <a:solidFill>
                  <a:schemeClr val="bg1"/>
                </a:solidFill>
              </a:rPr>
              <a:t>. These will be true predictions, not ‘post-dictions’ made on already known structures.”</a:t>
            </a: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C</a:t>
            </a:r>
            <a:r>
              <a:rPr lang="de-DE" dirty="0" smtClean="0"/>
              <a:t>ritical </a:t>
            </a:r>
            <a:r>
              <a:rPr lang="de-DE" u="sng" dirty="0" smtClean="0"/>
              <a:t>A</a:t>
            </a:r>
            <a:r>
              <a:rPr lang="de-DE" dirty="0" smtClean="0"/>
              <a:t>ssessment </a:t>
            </a:r>
            <a:r>
              <a:rPr lang="de-DE" dirty="0" err="1" smtClean="0"/>
              <a:t>of</a:t>
            </a:r>
            <a:r>
              <a:rPr lang="de-DE" dirty="0" smtClean="0"/>
              <a:t> Protein </a:t>
            </a:r>
            <a:r>
              <a:rPr lang="de-DE" u="sng" dirty="0" err="1" smtClean="0"/>
              <a:t>S</a:t>
            </a:r>
            <a:r>
              <a:rPr lang="de-DE" dirty="0" err="1" smtClean="0"/>
              <a:t>tructure</a:t>
            </a:r>
            <a:r>
              <a:rPr lang="de-DE" dirty="0" smtClean="0"/>
              <a:t> </a:t>
            </a:r>
            <a:r>
              <a:rPr lang="de-DE" u="sng" dirty="0" err="1" smtClean="0"/>
              <a:t>P</a:t>
            </a:r>
            <a:r>
              <a:rPr lang="de-DE" dirty="0" err="1" smtClean="0"/>
              <a:t>rediction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11301" y="35624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000" dirty="0">
                <a:solidFill>
                  <a:schemeClr val="tx2"/>
                </a:solidFill>
              </a:rPr>
              <a:t>http://www.predictioncenter.org/casp10/#goals</a:t>
            </a:r>
          </a:p>
        </p:txBody>
      </p:sp>
      <p:sp>
        <p:nvSpPr>
          <p:cNvPr id="11" name="Textplatzhalter 1"/>
          <p:cNvSpPr txBox="1">
            <a:spLocks/>
          </p:cNvSpPr>
          <p:nvPr/>
        </p:nvSpPr>
        <p:spPr bwMode="gray">
          <a:xfrm>
            <a:off x="358776" y="1239837"/>
            <a:ext cx="6877051" cy="21960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tx2"/>
                </a:solidFill>
              </a:rPr>
              <a:t>“The main goal of CASP is to obtain an in-depth and </a:t>
            </a:r>
            <a:r>
              <a:rPr lang="en-US" b="1" dirty="0" smtClean="0">
                <a:solidFill>
                  <a:schemeClr val="tx2"/>
                </a:solidFill>
              </a:rPr>
              <a:t>objective assessment</a:t>
            </a:r>
            <a:r>
              <a:rPr lang="en-US" dirty="0" smtClean="0">
                <a:solidFill>
                  <a:schemeClr val="tx2"/>
                </a:solidFill>
              </a:rPr>
              <a:t> of our </a:t>
            </a:r>
            <a:r>
              <a:rPr lang="en-US" b="1" dirty="0" smtClean="0">
                <a:solidFill>
                  <a:schemeClr val="tx2"/>
                </a:solidFill>
              </a:rPr>
              <a:t>current abilities</a:t>
            </a:r>
            <a:r>
              <a:rPr lang="en-US" dirty="0" smtClean="0">
                <a:solidFill>
                  <a:schemeClr val="tx2"/>
                </a:solidFill>
              </a:rPr>
              <a:t> and inabilities in the area of protein structure prediction. </a:t>
            </a:r>
            <a:r>
              <a:rPr lang="en-US" dirty="0" smtClean="0"/>
              <a:t>To this end, participants will </a:t>
            </a:r>
            <a:r>
              <a:rPr lang="en-US" b="1" dirty="0" smtClean="0"/>
              <a:t>predict</a:t>
            </a:r>
            <a:r>
              <a:rPr lang="en-US" dirty="0" smtClean="0"/>
              <a:t> as much as possible about a set of </a:t>
            </a:r>
            <a:r>
              <a:rPr lang="en-US" b="1" dirty="0" smtClean="0"/>
              <a:t>soon to be known structures</a:t>
            </a:r>
            <a:r>
              <a:rPr lang="en-US" dirty="0" smtClean="0"/>
              <a:t>. These will be true predictions, not ‘post-dictions’ made on already known structures.”</a:t>
            </a:r>
            <a:endParaRPr lang="de-DE" dirty="0" smtClean="0"/>
          </a:p>
          <a:p>
            <a:pPr algn="ctr">
              <a:lnSpc>
                <a:spcPct val="200000"/>
              </a:lnSpc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77</a:t>
            </a:fld>
            <a:endParaRPr lang="en-US" b="1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3370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7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CASP10 </a:t>
            </a:r>
            <a:r>
              <a:rPr lang="de-DE" dirty="0" err="1" smtClean="0"/>
              <a:t>Results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/>
          </p:nvPr>
        </p:nvGraphicFramePr>
        <p:xfrm>
          <a:off x="360135" y="1419622"/>
          <a:ext cx="6096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5481"/>
                <a:gridCol w="1780173"/>
                <a:gridCol w="1780173"/>
                <a:gridCol w="178017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Rank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 err="1" smtClean="0"/>
                        <a:t>Predictor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TM-score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RMSD</a:t>
                      </a:r>
                      <a:endParaRPr lang="de-DE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I-TASSER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0.89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6.3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QUARK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0.87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6.5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Rosetta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0.84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7.5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chunk</a:t>
                      </a:r>
                      <a:r>
                        <a:rPr lang="de-DE" sz="1400" dirty="0" smtClean="0"/>
                        <a:t>-TASSER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0.82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8.2</a:t>
                      </a:r>
                      <a:endParaRPr lang="de-DE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5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MULTICOM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0.81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10.1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…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…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…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…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78</a:t>
            </a:fld>
            <a:endParaRPr lang="en-US" b="1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0074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 &amp; I-TASSER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59" y="1563638"/>
            <a:ext cx="6156684" cy="27363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79</a:t>
            </a:fld>
            <a:endParaRPr lang="en-US" b="1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5313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Protein Structure Prediction</a:t>
            </a:r>
            <a:endParaRPr lang="de-DE" dirty="0"/>
          </a:p>
        </p:txBody>
      </p:sp>
      <p:sp>
        <p:nvSpPr>
          <p:cNvPr id="3" name="Rounded Rectangular Callout 2"/>
          <p:cNvSpPr/>
          <p:nvPr/>
        </p:nvSpPr>
        <p:spPr bwMode="gray">
          <a:xfrm>
            <a:off x="539552" y="1275606"/>
            <a:ext cx="2979508" cy="1224136"/>
          </a:xfrm>
          <a:prstGeom prst="wedgeRoundRectCallout">
            <a:avLst>
              <a:gd name="adj1" fmla="val -65278"/>
              <a:gd name="adj2" fmla="val 4345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86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chemeClr val="bg1"/>
                </a:solidFill>
              </a:rPr>
              <a:t>Scientist A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„Hm, I could really improve this drug, if I knew this one protein‘s structure...“</a:t>
            </a:r>
          </a:p>
        </p:txBody>
      </p:sp>
      <p:sp>
        <p:nvSpPr>
          <p:cNvPr id="6" name="Rounded Rectangular Callout 5"/>
          <p:cNvSpPr/>
          <p:nvPr/>
        </p:nvSpPr>
        <p:spPr bwMode="gray">
          <a:xfrm>
            <a:off x="5220072" y="2499742"/>
            <a:ext cx="3051516" cy="1512167"/>
          </a:xfrm>
          <a:prstGeom prst="wedgeRoundRectCallout">
            <a:avLst>
              <a:gd name="adj1" fmla="val 75857"/>
              <a:gd name="adj2" fmla="val 3458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2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 smtClean="0">
                <a:solidFill>
                  <a:schemeClr val="bg1"/>
                </a:solidFill>
              </a:rPr>
              <a:t>Scientist B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b="1" dirty="0" smtClean="0">
                <a:solidFill>
                  <a:schemeClr val="bg1"/>
                </a:solidFill>
              </a:rPr>
              <a:t>„No problem, just give me a few minutes...“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972" y="1191363"/>
            <a:ext cx="1977791" cy="1248606"/>
          </a:xfrm>
          <a:prstGeom prst="rect">
            <a:avLst/>
          </a:prstGeom>
        </p:spPr>
      </p:pic>
      <p:sp>
        <p:nvSpPr>
          <p:cNvPr id="5" name="Circular Arrow 4"/>
          <p:cNvSpPr/>
          <p:nvPr/>
        </p:nvSpPr>
        <p:spPr bwMode="gray">
          <a:xfrm rot="4475032">
            <a:off x="3300607" y="1944607"/>
            <a:ext cx="2808312" cy="2808312"/>
          </a:xfrm>
          <a:prstGeom prst="circularArrow">
            <a:avLst>
              <a:gd name="adj1" fmla="val 5410"/>
              <a:gd name="adj2" fmla="val 920451"/>
              <a:gd name="adj3" fmla="val 21205584"/>
              <a:gd name="adj4" fmla="val 12181115"/>
              <a:gd name="adj5" fmla="val 52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80357" y="3410376"/>
            <a:ext cx="1271019" cy="17540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1888" y="4011909"/>
            <a:ext cx="587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4000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de-DE" sz="40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/>
              <p:cNvSpPr/>
              <p:nvPr/>
            </p:nvSpPr>
            <p:spPr bwMode="gray">
              <a:xfrm>
                <a:off x="5220072" y="3291830"/>
                <a:ext cx="3051516" cy="720079"/>
              </a:xfrm>
              <a:prstGeom prst="wedgeRoundRectCallout">
                <a:avLst>
                  <a:gd name="adj1" fmla="val 75857"/>
                  <a:gd name="adj2" fmla="val 34584"/>
                  <a:gd name="adj3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92000" tIns="72000" rIns="108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de-DE" sz="2000" b="1" dirty="0">
                  <a:solidFill>
                    <a:schemeClr val="bg1"/>
                  </a:solidFill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e-DE" sz="1200" b="1" dirty="0" smtClean="0">
                    <a:solidFill>
                      <a:schemeClr val="bg1"/>
                    </a:solidFill>
                  </a:rPr>
                  <a:t>„Here you go!“</a:t>
                </a:r>
              </a:p>
            </p:txBody>
          </p:sp>
        </mc:Choice>
        <mc:Fallback xmlns="">
          <p:sp>
            <p:nvSpPr>
              <p:cNvPr id="10" name="Rounded Rectangular Callou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20072" y="3291830"/>
                <a:ext cx="3051516" cy="720079"/>
              </a:xfrm>
              <a:prstGeom prst="wedgeRoundRectCallout">
                <a:avLst>
                  <a:gd name="adj1" fmla="val 75857"/>
                  <a:gd name="adj2" fmla="val 34584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854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Assessment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Clr>
                <a:srgbClr val="00B050"/>
              </a:buClr>
              <a:buFont typeface="Verdana" panose="020B0604030504040204" pitchFamily="34" charset="0"/>
              <a:buChar char="+"/>
            </a:pPr>
            <a:r>
              <a:rPr lang="en-US" dirty="0"/>
              <a:t>h</a:t>
            </a:r>
            <a:r>
              <a:rPr lang="en-US" dirty="0" smtClean="0"/>
              <a:t>ours to days for QUARK/I-TASSER vs. weeks for experimental methods</a:t>
            </a:r>
          </a:p>
          <a:p>
            <a:pPr marL="285750" indent="-285750">
              <a:buClr>
                <a:srgbClr val="00B050"/>
              </a:buClr>
              <a:buFont typeface="Verdana" panose="020B0604030504040204" pitchFamily="34" charset="0"/>
              <a:buChar char="+"/>
            </a:pPr>
            <a:r>
              <a:rPr lang="en-US" dirty="0"/>
              <a:t>m</a:t>
            </a:r>
            <a:r>
              <a:rPr lang="en-US" dirty="0" smtClean="0"/>
              <a:t>uch less expensive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–"/>
            </a:pPr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nsufficient quality of predicted models (especially for long proteins)</a:t>
            </a:r>
          </a:p>
          <a:p>
            <a:pPr>
              <a:buClr>
                <a:schemeClr val="accent1"/>
              </a:buClr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</a:pPr>
            <a:r>
              <a:rPr lang="en-US" b="1" dirty="0" smtClean="0">
                <a:sym typeface="Wingdings" panose="05000000000000000000" pitchFamily="2" charset="2"/>
              </a:rPr>
              <a:t>but…</a:t>
            </a:r>
          </a:p>
          <a:p>
            <a:pPr>
              <a:buClr>
                <a:schemeClr val="accent1"/>
              </a:buClr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onfidence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experts </a:t>
            </a:r>
            <a:r>
              <a:rPr lang="en-US" dirty="0">
                <a:sym typeface="Wingdings" panose="05000000000000000000" pitchFamily="2" charset="2"/>
              </a:rPr>
              <a:t>can use valuable clues from the models about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experts can enhance the models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use models together with experimental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–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Chart </a:t>
            </a:r>
            <a:fld id="{91D913BA-B0D8-4B51-9328-DFAA0B370309}" type="slidenum">
              <a:rPr lang="en-US" b="1" smtClean="0"/>
              <a:pPr/>
              <a:t>80</a:t>
            </a:fld>
            <a:endParaRPr lang="en-US" b="1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gray">
          <a:xfrm>
            <a:off x="7416801" y="4335386"/>
            <a:ext cx="1547813" cy="180580"/>
          </a:xfrm>
          <a:prstGeom prst="rect">
            <a:avLst/>
          </a:prstGeom>
        </p:spPr>
        <p:txBody>
          <a:bodyPr vert="horz" lIns="10800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Prediction 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821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Outlook</a:t>
            </a:r>
            <a:endParaRPr lang="en-US" dirty="0"/>
          </a:p>
        </p:txBody>
      </p:sp>
      <p:sp>
        <p:nvSpPr>
          <p:cNvPr id="6" name="Text Placeholder 9"/>
          <p:cNvSpPr txBox="1">
            <a:spLocks/>
          </p:cNvSpPr>
          <p:nvPr/>
        </p:nvSpPr>
        <p:spPr bwMode="gray">
          <a:xfrm>
            <a:off x="358774" y="1058859"/>
            <a:ext cx="3421137" cy="25453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7200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□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+mj-lt"/>
              <a:buAutoNum type="alphaLcParenR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Introduction to Proteins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Physical Structure Determination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dirty="0" smtClean="0"/>
              <a:t>Ab Initio</a:t>
            </a:r>
            <a:r>
              <a:rPr lang="de-DE" sz="1200" i="0" dirty="0" smtClean="0"/>
              <a:t> Approaches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QUARK</a:t>
            </a:r>
          </a:p>
          <a:p>
            <a:pPr lvl="2">
              <a:buClrTx/>
              <a:buSzPct val="85000"/>
              <a:buFont typeface="Wingdings" panose="05000000000000000000" pitchFamily="2" charset="2"/>
              <a:buChar char="§"/>
            </a:pPr>
            <a:r>
              <a:rPr lang="de-DE" sz="1200" dirty="0" smtClean="0"/>
              <a:t> I-TASSER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Prediction Quality</a:t>
            </a:r>
          </a:p>
          <a:p>
            <a:pPr marL="285750" indent="-285750" algn="l">
              <a:buSzPct val="85000"/>
              <a:buFont typeface="+mj-lt"/>
              <a:buAutoNum type="arabicPeriod"/>
            </a:pPr>
            <a:r>
              <a:rPr lang="de-DE" sz="1200" i="0" dirty="0" smtClean="0"/>
              <a:t> </a:t>
            </a:r>
            <a:r>
              <a:rPr lang="de-DE" sz="1200" b="1" i="0" dirty="0" smtClean="0"/>
              <a:t>Outlook</a:t>
            </a:r>
            <a:endParaRPr lang="de-DE" sz="1200" b="1" i="0" dirty="0"/>
          </a:p>
        </p:txBody>
      </p:sp>
    </p:spTree>
    <p:extLst>
      <p:ext uri="{BB962C8B-B14F-4D97-AF65-F5344CB8AC3E}">
        <p14:creationId xmlns:p14="http://schemas.microsoft.com/office/powerpoint/2010/main" val="1203189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46" y="1757759"/>
            <a:ext cx="1440160" cy="18722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/>
              <a:t>Protein Design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Antifreeze Proteins</a:t>
            </a:r>
            <a:endParaRPr lang="de-DE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38" y="2787774"/>
            <a:ext cx="2231234" cy="1485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275606"/>
            <a:ext cx="3349974" cy="174781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gray">
          <a:xfrm rot="18900000">
            <a:off x="3826720" y="2272762"/>
            <a:ext cx="108012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gray">
          <a:xfrm rot="2700000">
            <a:off x="3826722" y="3466422"/>
            <a:ext cx="108012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8" t="25038" r="11143" b="20642"/>
          <a:stretch/>
        </p:blipFill>
        <p:spPr>
          <a:xfrm>
            <a:off x="5292080" y="3147813"/>
            <a:ext cx="3349974" cy="17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8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8777" y="1239837"/>
            <a:ext cx="5077320" cy="356393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 smtClean="0"/>
              <a:t>Lee, Jooyoung, Sitao Wu, and </a:t>
            </a:r>
            <a:r>
              <a:rPr lang="de-DE" sz="1000" b="1" dirty="0" smtClean="0"/>
              <a:t>Yang Zhang</a:t>
            </a:r>
            <a:r>
              <a:rPr lang="de-DE" sz="1000" dirty="0" smtClean="0"/>
              <a:t>. "Ab initio protein structure prediction." </a:t>
            </a:r>
            <a:r>
              <a:rPr lang="de-DE" sz="1000" i="1" dirty="0" smtClean="0"/>
              <a:t>From protein structure to function with bioinformatics</a:t>
            </a:r>
            <a:r>
              <a:rPr lang="de-DE" sz="1000" dirty="0" smtClean="0"/>
              <a:t>. Springer Netherlands, 2009. 3-25.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Swendsen</a:t>
            </a:r>
            <a:r>
              <a:rPr lang="en-US" sz="1000" dirty="0" smtClean="0"/>
              <a:t>, Robert H., and Jian-Sheng Wang. "Replica Monte Carlo simulation of spin-glasses." </a:t>
            </a:r>
            <a:r>
              <a:rPr lang="en-US" sz="1000" i="1" dirty="0" smtClean="0"/>
              <a:t>Physical Review Letters</a:t>
            </a:r>
            <a:r>
              <a:rPr lang="en-US" sz="1000" dirty="0" smtClean="0"/>
              <a:t> 57.21 (1986): 2607.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Xu</a:t>
            </a:r>
            <a:r>
              <a:rPr lang="en-US" sz="1000" dirty="0"/>
              <a:t>, Dong, and </a:t>
            </a:r>
            <a:r>
              <a:rPr lang="en-US" sz="1000" b="1" dirty="0"/>
              <a:t>Yang Zhang</a:t>
            </a:r>
            <a:r>
              <a:rPr lang="en-US" sz="1000" dirty="0"/>
              <a:t>. "Ab initio protein structure assembly using continuous structure fragments and optimized knowledge‐based force field." </a:t>
            </a:r>
            <a:r>
              <a:rPr lang="en-US" sz="1000" i="1" dirty="0"/>
              <a:t>Proteins: Structure, Function, and Bioinformatics</a:t>
            </a:r>
            <a:r>
              <a:rPr lang="en-US" sz="1000" dirty="0"/>
              <a:t> 80.7 (2012): 1715-1735.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 smtClean="0"/>
              <a:t>Yang, Jianyi, </a:t>
            </a:r>
            <a:r>
              <a:rPr lang="de-DE" sz="1000" b="1" dirty="0" smtClean="0"/>
              <a:t>et al. </a:t>
            </a:r>
            <a:r>
              <a:rPr lang="de-DE" sz="1000" dirty="0" smtClean="0"/>
              <a:t>"The I-TASSER Suite: protein structure and function prediction." </a:t>
            </a:r>
            <a:r>
              <a:rPr lang="de-DE" sz="1000" i="1" dirty="0" smtClean="0"/>
              <a:t>Nature methods</a:t>
            </a:r>
            <a:r>
              <a:rPr lang="de-DE" sz="1000" dirty="0" smtClean="0"/>
              <a:t> 12.1 (2015): 7-8.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1" dirty="0" smtClean="0"/>
              <a:t>Zhang</a:t>
            </a:r>
            <a:r>
              <a:rPr lang="en-US" sz="1000" b="1" dirty="0"/>
              <a:t>, Yang</a:t>
            </a:r>
            <a:r>
              <a:rPr lang="en-US" sz="1000" dirty="0"/>
              <a:t>. "Interplay of I‐TASSER and QUARK for template‐based and ab initio protein structure prediction in CASP10." </a:t>
            </a:r>
            <a:r>
              <a:rPr lang="en-US" sz="1000" i="1" dirty="0"/>
              <a:t>Proteins: Structure, Function, and Bioinformatics</a:t>
            </a:r>
            <a:r>
              <a:rPr lang="en-US" sz="1000" dirty="0"/>
              <a:t> 82.S2 (2014): 175-187.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1" dirty="0" smtClean="0"/>
              <a:t>Zhang</a:t>
            </a:r>
            <a:r>
              <a:rPr lang="en-US" sz="1000" b="1" dirty="0"/>
              <a:t>, Yang</a:t>
            </a:r>
            <a:r>
              <a:rPr lang="en-US" sz="1000" dirty="0"/>
              <a:t>. "Template‐based modeling and free modeling by I‐TASSER in CASP7." </a:t>
            </a:r>
            <a:r>
              <a:rPr lang="en-US" sz="1000" i="1" dirty="0"/>
              <a:t>Proteins: Structure, Function, and Bioinformatics</a:t>
            </a:r>
            <a:r>
              <a:rPr lang="en-US" sz="1000" dirty="0"/>
              <a:t> 69.S8 (2007): 108-117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Bibliography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097699"/>
            <a:ext cx="3172767" cy="18482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Freihand 23"/>
              <p14:cNvContentPartPr/>
              <p14:nvPr/>
            </p14:nvContentPartPr>
            <p14:xfrm>
              <a:off x="6666627" y="1434747"/>
              <a:ext cx="1864298" cy="565493"/>
            </p14:xfrm>
          </p:contentPart>
        </mc:Choice>
        <mc:Fallback xmlns="">
          <p:pic>
            <p:nvPicPr>
              <p:cNvPr id="24" name="Freihand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0065" y="1417829"/>
                <a:ext cx="1896702" cy="6000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6915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 bwMode="gray">
          <a:xfrm>
            <a:off x="35496" y="2499742"/>
            <a:ext cx="9108504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200" b="1" dirty="0" err="1" smtClean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90" y="1455672"/>
            <a:ext cx="8044996" cy="27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03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3598"/>
            <a:ext cx="9144000" cy="396190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58775" y="1203597"/>
            <a:ext cx="3637161" cy="3961901"/>
          </a:xfrm>
          <a:solidFill>
            <a:schemeClr val="bg1">
              <a:alpha val="74000"/>
            </a:schemeClr>
          </a:solidFill>
        </p:spPr>
        <p:txBody>
          <a:bodyPr lIns="108000" anchor="ctr"/>
          <a:lstStyle/>
          <a:p>
            <a:r>
              <a:rPr lang="de-DE" dirty="0" smtClean="0"/>
              <a:t> Introduction to Proteins</a:t>
            </a:r>
          </a:p>
          <a:p>
            <a:r>
              <a:rPr lang="de-DE" dirty="0" smtClean="0"/>
              <a:t> Physical Structure Determination</a:t>
            </a:r>
          </a:p>
          <a:p>
            <a:r>
              <a:rPr lang="de-DE" dirty="0" smtClean="0"/>
              <a:t> </a:t>
            </a:r>
            <a:r>
              <a:rPr lang="de-DE" i="1" dirty="0" smtClean="0"/>
              <a:t>Ab Initio</a:t>
            </a:r>
            <a:r>
              <a:rPr lang="de-DE" dirty="0" smtClean="0"/>
              <a:t> Approaches</a:t>
            </a:r>
          </a:p>
          <a:p>
            <a:pPr lvl="1"/>
            <a:r>
              <a:rPr lang="de-DE" dirty="0" smtClean="0"/>
              <a:t> QUARK</a:t>
            </a:r>
          </a:p>
          <a:p>
            <a:pPr lvl="1"/>
            <a:r>
              <a:rPr lang="de-DE" dirty="0" smtClean="0"/>
              <a:t> I-TASSER</a:t>
            </a:r>
          </a:p>
          <a:p>
            <a:r>
              <a:rPr lang="de-DE" dirty="0" smtClean="0"/>
              <a:t> Prediction Quality</a:t>
            </a:r>
          </a:p>
          <a:p>
            <a:r>
              <a:rPr lang="de-DE" dirty="0" smtClean="0"/>
              <a:t> Outlook</a:t>
            </a:r>
            <a:endParaRPr lang="de-D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7769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dae3f52a9da9add84e87244d4a27be3e5575f3"/>
  <p:tag name="ISPRING_RESOURCE_PATHS_HASH_2" val="97527d9a80d1c254cf63ecdbcf5c3445e7cf98d"/>
</p:tagLst>
</file>

<file path=ppt/theme/theme1.xml><?xml version="1.0" encoding="utf-8"?>
<a:theme xmlns:a="http://schemas.openxmlformats.org/drawingml/2006/main" name="HPI PPT-Template">
  <a:themeElements>
    <a:clrScheme name="HPI">
      <a:dk1>
        <a:srgbClr val="323232"/>
      </a:dk1>
      <a:lt1>
        <a:sysClr val="window" lastClr="FFFFFF"/>
      </a:lt1>
      <a:dk2>
        <a:srgbClr val="969696"/>
      </a:dk2>
      <a:lt2>
        <a:srgbClr val="5A6166"/>
      </a:lt2>
      <a:accent1>
        <a:srgbClr val="B1063A"/>
      </a:accent1>
      <a:accent2>
        <a:srgbClr val="DD640C"/>
      </a:accent2>
      <a:accent3>
        <a:srgbClr val="F6A800"/>
      </a:accent3>
      <a:accent4>
        <a:srgbClr val="007A9E"/>
      </a:accent4>
      <a:accent5>
        <a:srgbClr val="B4B4B4"/>
      </a:accent5>
      <a:accent6>
        <a:srgbClr val="DCDCDC"/>
      </a:accent6>
      <a:hlink>
        <a:srgbClr val="B1063A"/>
      </a:hlink>
      <a:folHlink>
        <a:srgbClr val="B1063A"/>
      </a:folHlink>
    </a:clrScheme>
    <a:fontScheme name="HP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2563" indent="-182563"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Arial" panose="020B0604020202020204" pitchFamily="34" charset="0"/>
          <a:buChar char="■"/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HPI_05_EXP" id="{EEEEA749-3836-4DC6-BA52-AE8D0ADE122A}" vid="{1AF48529-3759-4302-91D0-708D448B88CB}"/>
    </a:ext>
  </a:extLst>
</a:theme>
</file>

<file path=ppt/theme/theme2.xml><?xml version="1.0" encoding="utf-8"?>
<a:theme xmlns:a="http://schemas.openxmlformats.org/drawingml/2006/main" name="Office Theme">
  <a:themeElements>
    <a:clrScheme name="HPI">
      <a:dk1>
        <a:srgbClr val="323232"/>
      </a:dk1>
      <a:lt1>
        <a:sysClr val="window" lastClr="FFFFFF"/>
      </a:lt1>
      <a:dk2>
        <a:srgbClr val="969696"/>
      </a:dk2>
      <a:lt2>
        <a:srgbClr val="5A6166"/>
      </a:lt2>
      <a:accent1>
        <a:srgbClr val="B1063A"/>
      </a:accent1>
      <a:accent2>
        <a:srgbClr val="DD640C"/>
      </a:accent2>
      <a:accent3>
        <a:srgbClr val="F6A800"/>
      </a:accent3>
      <a:accent4>
        <a:srgbClr val="007A9E"/>
      </a:accent4>
      <a:accent5>
        <a:srgbClr val="B4B4B4"/>
      </a:accent5>
      <a:accent6>
        <a:srgbClr val="DCDCDC"/>
      </a:accent6>
      <a:hlink>
        <a:srgbClr val="B1063A"/>
      </a:hlink>
      <a:folHlink>
        <a:srgbClr val="B1063A"/>
      </a:folHlink>
    </a:clrScheme>
    <a:fontScheme name="HP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2563" indent="-182563">
          <a:spcBef>
            <a:spcPts val="200"/>
          </a:spcBef>
          <a:spcAft>
            <a:spcPts val="200"/>
          </a:spcAft>
          <a:buClr>
            <a:schemeClr val="accent1"/>
          </a:buClr>
          <a:buSzPct val="90000"/>
          <a:buFont typeface="Arial" panose="020B0604020202020204" pitchFamily="34" charset="0"/>
          <a:buChar char="■"/>
          <a:defRPr sz="105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HPI">
      <a:dk1>
        <a:srgbClr val="323232"/>
      </a:dk1>
      <a:lt1>
        <a:sysClr val="window" lastClr="FFFFFF"/>
      </a:lt1>
      <a:dk2>
        <a:srgbClr val="969696"/>
      </a:dk2>
      <a:lt2>
        <a:srgbClr val="5A6166"/>
      </a:lt2>
      <a:accent1>
        <a:srgbClr val="B1063A"/>
      </a:accent1>
      <a:accent2>
        <a:srgbClr val="DD640C"/>
      </a:accent2>
      <a:accent3>
        <a:srgbClr val="F6A800"/>
      </a:accent3>
      <a:accent4>
        <a:srgbClr val="007A9E"/>
      </a:accent4>
      <a:accent5>
        <a:srgbClr val="B4B4B4"/>
      </a:accent5>
      <a:accent6>
        <a:srgbClr val="DCDCDC"/>
      </a:accent6>
      <a:hlink>
        <a:srgbClr val="B1063A"/>
      </a:hlink>
      <a:folHlink>
        <a:srgbClr val="B1063A"/>
      </a:folHlink>
    </a:clrScheme>
    <a:fontScheme name="HP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2563" indent="-182563">
          <a:spcBef>
            <a:spcPts val="200"/>
          </a:spcBef>
          <a:spcAft>
            <a:spcPts val="200"/>
          </a:spcAft>
          <a:buClr>
            <a:schemeClr val="accent1"/>
          </a:buClr>
          <a:buSzPct val="90000"/>
          <a:buFont typeface="Arial" panose="020B0604020202020204" pitchFamily="34" charset="0"/>
          <a:buChar char="■"/>
          <a:defRPr sz="105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TEMPLATE_HPI_10_EXP</Template>
  <TotalTime>0</TotalTime>
  <Words>5334</Words>
  <Application>Microsoft Office PowerPoint</Application>
  <PresentationFormat>On-screen Show (16:9)</PresentationFormat>
  <Paragraphs>1260</Paragraphs>
  <Slides>84</Slides>
  <Notes>81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Cambria Math</vt:lpstr>
      <vt:lpstr>Courier New</vt:lpstr>
      <vt:lpstr>Roboto</vt:lpstr>
      <vt:lpstr>Times New Roman</vt:lpstr>
      <vt:lpstr>Verdana</vt:lpstr>
      <vt:lpstr>Wingdings</vt:lpstr>
      <vt:lpstr>HPI PPT-Template</vt:lpstr>
      <vt:lpstr>Ab Initio Protein Structure Prediction The Folding Problem</vt:lpstr>
      <vt:lpstr>Proteins What are they good for?</vt:lpstr>
      <vt:lpstr>Proteins What are they good for?</vt:lpstr>
      <vt:lpstr>Proteins What are they good for?</vt:lpstr>
      <vt:lpstr>Proteins What are they good for?</vt:lpstr>
      <vt:lpstr>Protein Structure</vt:lpstr>
      <vt:lpstr>Medical Relevance</vt:lpstr>
      <vt:lpstr>Protein Structure Prediction</vt:lpstr>
      <vt:lpstr>Agenda</vt:lpstr>
      <vt:lpstr>Introduction to Proteins</vt:lpstr>
      <vt:lpstr>Overview Protein Structure</vt:lpstr>
      <vt:lpstr>Primary Structure From DNA to Proteins</vt:lpstr>
      <vt:lpstr>Primary Structure From DNA to Proteins</vt:lpstr>
      <vt:lpstr>Primary Structure Amino Acids</vt:lpstr>
      <vt:lpstr>Primary Structure Amino Acids</vt:lpstr>
      <vt:lpstr>Overview Protein Structure</vt:lpstr>
      <vt:lpstr>Secondary Structure Common Regular Sub-Structures</vt:lpstr>
      <vt:lpstr>Secondary Structure Hydrogen Bonds</vt:lpstr>
      <vt:lpstr>Overview Protein Structure</vt:lpstr>
      <vt:lpstr>Tertiary Structure Interactions Between Residues</vt:lpstr>
      <vt:lpstr>Tertiary Structure Folding of NTL9</vt:lpstr>
      <vt:lpstr>Tertiary Structure Energy Landscape</vt:lpstr>
      <vt:lpstr>Hands-on Fold Your Own Protein</vt:lpstr>
      <vt:lpstr>Hands-on Fold Your Own Protein</vt:lpstr>
      <vt:lpstr>Physical Structure Determination</vt:lpstr>
      <vt:lpstr>X-Ray Crystallography</vt:lpstr>
      <vt:lpstr>X-Ray Crystallography Limitations</vt:lpstr>
      <vt:lpstr>Cryo-Electron Microscopy</vt:lpstr>
      <vt:lpstr>Cryo-Electron Microscopy Example</vt:lpstr>
      <vt:lpstr>Cryo-Electron Microscopy Example</vt:lpstr>
      <vt:lpstr>Cryo-Electron Microscopy Limitations</vt:lpstr>
      <vt:lpstr>Algorithmic Approaches</vt:lpstr>
      <vt:lpstr>Ab Initio Approaches</vt:lpstr>
      <vt:lpstr>Easy Algorithm</vt:lpstr>
      <vt:lpstr>Easy Impossible Algorithm</vt:lpstr>
      <vt:lpstr>Easy Impossible Algorithm</vt:lpstr>
      <vt:lpstr>Algorithmic Strategies</vt:lpstr>
      <vt:lpstr>Algorithmic Strategies</vt:lpstr>
      <vt:lpstr>QUARK</vt:lpstr>
      <vt:lpstr>QUARK Algorithm Overview</vt:lpstr>
      <vt:lpstr>Threading &amp; Preparation Fragment Generation</vt:lpstr>
      <vt:lpstr>Threading &amp; Preparation Secondary Structure Prediction</vt:lpstr>
      <vt:lpstr>QUARK Algorithm Overview</vt:lpstr>
      <vt:lpstr>Monte Carlo Simulation Monte Carlo Algorithms</vt:lpstr>
      <vt:lpstr>Monte Carlo Simulation Force Field Landscape</vt:lpstr>
      <vt:lpstr>Monte Carlo Simulation QUARK Force Field</vt:lpstr>
      <vt:lpstr>Monte Carlo Simulation QUARK Force Field</vt:lpstr>
      <vt:lpstr>Monte Carlo Simulation QUARK Force Field</vt:lpstr>
      <vt:lpstr>Monte Carlo Simulation QUARK Force Field</vt:lpstr>
      <vt:lpstr>Monte Carlo Simulation QUARK Force Field</vt:lpstr>
      <vt:lpstr>Monte Carlo Simulation Structural Movements</vt:lpstr>
      <vt:lpstr>Monte Carlo Simulation Structural Movements</vt:lpstr>
      <vt:lpstr>Monte Carlo Simulation Structural Movements</vt:lpstr>
      <vt:lpstr>Monte Carlo Simulation Structural Movements</vt:lpstr>
      <vt:lpstr>Monte Carlo Simulation Monte Carlo Algorithms</vt:lpstr>
      <vt:lpstr>Monte Carlo Simulation „Hill Climbing“</vt:lpstr>
      <vt:lpstr>Monte Carlo Simulation Problem: Local Minima</vt:lpstr>
      <vt:lpstr>Monte Carlo Simulation Breaking out of Local Minima</vt:lpstr>
      <vt:lpstr>Monte Carlo Simulation Replica Exchange</vt:lpstr>
      <vt:lpstr>Monte Carlo Simulation REMC Termination</vt:lpstr>
      <vt:lpstr>QUARK Algorithm Overview</vt:lpstr>
      <vt:lpstr>Clustering &amp; Refinement Clustering</vt:lpstr>
      <vt:lpstr>Clustering &amp; Refinement Clustering</vt:lpstr>
      <vt:lpstr>Clustering &amp; Refinement Clustering</vt:lpstr>
      <vt:lpstr>I-TASSER</vt:lpstr>
      <vt:lpstr>Overview I-TASSER</vt:lpstr>
      <vt:lpstr>Threading &amp; Preparation Template Threading with LOMETS</vt:lpstr>
      <vt:lpstr>Threading &amp; Preparation Template Threading with LOMETS</vt:lpstr>
      <vt:lpstr>Overview I-TASSER</vt:lpstr>
      <vt:lpstr>Overview I-TASSER</vt:lpstr>
      <vt:lpstr>Prediction Quality</vt:lpstr>
      <vt:lpstr>Scoring and Quality Criteria</vt:lpstr>
      <vt:lpstr>I-TASSER</vt:lpstr>
      <vt:lpstr>I-TASSER</vt:lpstr>
      <vt:lpstr>QUARK</vt:lpstr>
      <vt:lpstr>QUARK</vt:lpstr>
      <vt:lpstr>Critical Assessment of Protein Structure Prediction</vt:lpstr>
      <vt:lpstr>CASP10 Results</vt:lpstr>
      <vt:lpstr>QUARK &amp; I-TASSER</vt:lpstr>
      <vt:lpstr>General Assessment</vt:lpstr>
      <vt:lpstr>Outlook</vt:lpstr>
      <vt:lpstr>Protein Design Antifreeze Proteins</vt:lpstr>
      <vt:lpstr>Bibliography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(Short) Introduction to Proteins</dc:title>
  <dc:creator>Tamara Slosarek</dc:creator>
  <cp:lastModifiedBy>Jan Ladleif</cp:lastModifiedBy>
  <cp:revision>107</cp:revision>
  <cp:lastPrinted>2014-05-07T12:19:03Z</cp:lastPrinted>
  <dcterms:created xsi:type="dcterms:W3CDTF">2016-01-19T17:07:42Z</dcterms:created>
  <dcterms:modified xsi:type="dcterms:W3CDTF">2016-02-04T09:11:45Z</dcterms:modified>
</cp:coreProperties>
</file>