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7" r:id="rId6"/>
    <p:sldId id="269" r:id="rId7"/>
    <p:sldId id="268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nter Hesse" initials="GH" lastIdx="1" clrIdx="0">
    <p:extLst>
      <p:ext uri="{19B8F6BF-5375-455C-9EA6-DF929625EA0E}">
        <p15:presenceInfo xmlns:p15="http://schemas.microsoft.com/office/powerpoint/2012/main" userId="Guenter Hes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3"/>
    <p:restoredTop sz="94521"/>
  </p:normalViewPr>
  <p:slideViewPr>
    <p:cSldViewPr snapToGrid="0" snapToObjects="1">
      <p:cViewPr varScale="1">
        <p:scale>
          <a:sx n="228" d="100"/>
          <a:sy n="228" d="100"/>
        </p:scale>
        <p:origin x="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 rot="-120000">
            <a:off x="711348" y="773280"/>
            <a:ext cx="5828291" cy="33794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875935" y="467544"/>
            <a:ext cx="5577000" cy="20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465005" y="8372413"/>
            <a:ext cx="878396" cy="29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875936" y="885346"/>
            <a:ext cx="5577000" cy="3137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873125" y="4448113"/>
            <a:ext cx="3470275" cy="392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0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194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Arial"/>
              <a:buChar char="■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1939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Arial"/>
              <a:buChar char="□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1939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1939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Verdana"/>
              <a:buAutoNum type="arabicPeriod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1939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Verdana"/>
              <a:buAutoNum type="alphaLcParenR"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Arial"/>
              <a:buNone/>
              <a:defRPr sz="1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200"/>
              </a:spcAft>
              <a:buSzPts val="1400"/>
              <a:buNone/>
              <a:defRPr sz="1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875935" y="8371854"/>
            <a:ext cx="2589069" cy="29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4509120" y="8371854"/>
            <a:ext cx="1944067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en-US"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‹Nr.›</a:t>
            </a:fld>
            <a:endParaRPr sz="1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" name="Google Shape;10;n"/>
          <p:cNvCxnSpPr/>
          <p:nvPr/>
        </p:nvCxnSpPr>
        <p:spPr>
          <a:xfrm>
            <a:off x="4509121" y="4938581"/>
            <a:ext cx="1943816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1" name="Google Shape;11;n"/>
          <p:cNvCxnSpPr/>
          <p:nvPr/>
        </p:nvCxnSpPr>
        <p:spPr>
          <a:xfrm>
            <a:off x="4509121" y="5429049"/>
            <a:ext cx="1943816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2" name="Google Shape;12;n"/>
          <p:cNvCxnSpPr/>
          <p:nvPr/>
        </p:nvCxnSpPr>
        <p:spPr>
          <a:xfrm>
            <a:off x="4509121" y="5919517"/>
            <a:ext cx="1943816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3" name="Google Shape;13;n"/>
          <p:cNvCxnSpPr/>
          <p:nvPr/>
        </p:nvCxnSpPr>
        <p:spPr>
          <a:xfrm>
            <a:off x="4509121" y="6409985"/>
            <a:ext cx="1943816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4" name="Google Shape;14;n"/>
          <p:cNvCxnSpPr/>
          <p:nvPr/>
        </p:nvCxnSpPr>
        <p:spPr>
          <a:xfrm>
            <a:off x="4509121" y="6900453"/>
            <a:ext cx="1943816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" name="Google Shape;15;n"/>
          <p:cNvCxnSpPr/>
          <p:nvPr/>
        </p:nvCxnSpPr>
        <p:spPr>
          <a:xfrm>
            <a:off x="4509121" y="7390921"/>
            <a:ext cx="1943816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6" name="Google Shape;16;n"/>
          <p:cNvCxnSpPr/>
          <p:nvPr/>
        </p:nvCxnSpPr>
        <p:spPr>
          <a:xfrm>
            <a:off x="4509121" y="7881389"/>
            <a:ext cx="1943816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7" name="Google Shape;17;n"/>
          <p:cNvCxnSpPr/>
          <p:nvPr/>
        </p:nvCxnSpPr>
        <p:spPr>
          <a:xfrm>
            <a:off x="4509121" y="8371854"/>
            <a:ext cx="1943816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8" name="Google Shape;18;n"/>
          <p:cNvSpPr/>
          <p:nvPr/>
        </p:nvSpPr>
        <p:spPr>
          <a:xfrm>
            <a:off x="0" y="885346"/>
            <a:ext cx="45719" cy="3146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" name="Google Shape;19;n"/>
          <p:cNvSpPr/>
          <p:nvPr/>
        </p:nvSpPr>
        <p:spPr>
          <a:xfrm>
            <a:off x="0" y="4032250"/>
            <a:ext cx="45719" cy="435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0" name="Google Shape;20;n"/>
          <p:cNvGrpSpPr/>
          <p:nvPr/>
        </p:nvGrpSpPr>
        <p:grpSpPr>
          <a:xfrm>
            <a:off x="-118387" y="-84708"/>
            <a:ext cx="7075771" cy="9350590"/>
            <a:chOff x="-118387" y="-84708"/>
            <a:chExt cx="7075771" cy="9350590"/>
          </a:xfrm>
        </p:grpSpPr>
        <p:grpSp>
          <p:nvGrpSpPr>
            <p:cNvPr id="21" name="Google Shape;21;n"/>
            <p:cNvGrpSpPr/>
            <p:nvPr/>
          </p:nvGrpSpPr>
          <p:grpSpPr>
            <a:xfrm>
              <a:off x="-118387" y="679134"/>
              <a:ext cx="72000" cy="7699656"/>
              <a:chOff x="-141537" y="679134"/>
              <a:chExt cx="108000" cy="7699656"/>
            </a:xfrm>
          </p:grpSpPr>
          <p:cxnSp>
            <p:nvCxnSpPr>
              <p:cNvPr id="22" name="Google Shape;22;n"/>
              <p:cNvCxnSpPr/>
              <p:nvPr/>
            </p:nvCxnSpPr>
            <p:spPr>
              <a:xfrm>
                <a:off x="-141537" y="679134"/>
                <a:ext cx="10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" name="Google Shape;23;n"/>
              <p:cNvCxnSpPr/>
              <p:nvPr/>
            </p:nvCxnSpPr>
            <p:spPr>
              <a:xfrm>
                <a:off x="-141537" y="898590"/>
                <a:ext cx="10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4" name="Google Shape;24;n"/>
              <p:cNvCxnSpPr/>
              <p:nvPr/>
            </p:nvCxnSpPr>
            <p:spPr>
              <a:xfrm>
                <a:off x="-141537" y="4025838"/>
                <a:ext cx="10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" name="Google Shape;25;n"/>
              <p:cNvCxnSpPr/>
              <p:nvPr/>
            </p:nvCxnSpPr>
            <p:spPr>
              <a:xfrm>
                <a:off x="-141537" y="4251390"/>
                <a:ext cx="10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6" name="Google Shape;26;n"/>
              <p:cNvCxnSpPr/>
              <p:nvPr/>
            </p:nvCxnSpPr>
            <p:spPr>
              <a:xfrm>
                <a:off x="-141537" y="4456687"/>
                <a:ext cx="10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7" name="Google Shape;27;n"/>
              <p:cNvCxnSpPr/>
              <p:nvPr/>
            </p:nvCxnSpPr>
            <p:spPr>
              <a:xfrm>
                <a:off x="-141537" y="8378790"/>
                <a:ext cx="10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28" name="Google Shape;28;n"/>
            <p:cNvGrpSpPr/>
            <p:nvPr/>
          </p:nvGrpSpPr>
          <p:grpSpPr>
            <a:xfrm>
              <a:off x="6885384" y="679134"/>
              <a:ext cx="72000" cy="7699656"/>
              <a:chOff x="-141537" y="679134"/>
              <a:chExt cx="108000" cy="7699656"/>
            </a:xfrm>
          </p:grpSpPr>
          <p:cxnSp>
            <p:nvCxnSpPr>
              <p:cNvPr id="29" name="Google Shape;29;n"/>
              <p:cNvCxnSpPr/>
              <p:nvPr/>
            </p:nvCxnSpPr>
            <p:spPr>
              <a:xfrm>
                <a:off x="-141537" y="679134"/>
                <a:ext cx="10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0" name="Google Shape;30;n"/>
              <p:cNvCxnSpPr/>
              <p:nvPr/>
            </p:nvCxnSpPr>
            <p:spPr>
              <a:xfrm>
                <a:off x="-141537" y="898590"/>
                <a:ext cx="10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1" name="Google Shape;31;n"/>
              <p:cNvCxnSpPr/>
              <p:nvPr/>
            </p:nvCxnSpPr>
            <p:spPr>
              <a:xfrm>
                <a:off x="-141537" y="4025838"/>
                <a:ext cx="10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2" name="Google Shape;32;n"/>
              <p:cNvCxnSpPr/>
              <p:nvPr/>
            </p:nvCxnSpPr>
            <p:spPr>
              <a:xfrm>
                <a:off x="-141537" y="4251390"/>
                <a:ext cx="10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3" name="Google Shape;33;n"/>
              <p:cNvCxnSpPr/>
              <p:nvPr/>
            </p:nvCxnSpPr>
            <p:spPr>
              <a:xfrm>
                <a:off x="-141537" y="4456687"/>
                <a:ext cx="10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4" name="Google Shape;34;n"/>
              <p:cNvCxnSpPr/>
              <p:nvPr/>
            </p:nvCxnSpPr>
            <p:spPr>
              <a:xfrm>
                <a:off x="-141537" y="8378790"/>
                <a:ext cx="10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5" name="Google Shape;35;n"/>
            <p:cNvGrpSpPr/>
            <p:nvPr/>
          </p:nvGrpSpPr>
          <p:grpSpPr>
            <a:xfrm>
              <a:off x="867029" y="-84708"/>
              <a:ext cx="5583936" cy="72516"/>
              <a:chOff x="867029" y="-84708"/>
              <a:chExt cx="5583936" cy="72516"/>
            </a:xfrm>
          </p:grpSpPr>
          <p:cxnSp>
            <p:nvCxnSpPr>
              <p:cNvPr id="36" name="Google Shape;36;n"/>
              <p:cNvCxnSpPr/>
              <p:nvPr/>
            </p:nvCxnSpPr>
            <p:spPr>
              <a:xfrm>
                <a:off x="867029" y="-84708"/>
                <a:ext cx="0" cy="7251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" name="Google Shape;37;n"/>
              <p:cNvCxnSpPr/>
              <p:nvPr/>
            </p:nvCxnSpPr>
            <p:spPr>
              <a:xfrm>
                <a:off x="6450965" y="-84708"/>
                <a:ext cx="0" cy="7251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38" name="Google Shape;38;n"/>
            <p:cNvGrpSpPr/>
            <p:nvPr/>
          </p:nvGrpSpPr>
          <p:grpSpPr>
            <a:xfrm>
              <a:off x="867029" y="9193366"/>
              <a:ext cx="5583936" cy="72516"/>
              <a:chOff x="867029" y="-84708"/>
              <a:chExt cx="5583936" cy="72516"/>
            </a:xfrm>
          </p:grpSpPr>
          <p:cxnSp>
            <p:nvCxnSpPr>
              <p:cNvPr id="39" name="Google Shape;39;n"/>
              <p:cNvCxnSpPr/>
              <p:nvPr/>
            </p:nvCxnSpPr>
            <p:spPr>
              <a:xfrm>
                <a:off x="867029" y="-84708"/>
                <a:ext cx="0" cy="7251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" name="Google Shape;40;n"/>
              <p:cNvCxnSpPr/>
              <p:nvPr/>
            </p:nvCxnSpPr>
            <p:spPr>
              <a:xfrm>
                <a:off x="6450965" y="-84708"/>
                <a:ext cx="0" cy="7251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:notes"/>
          <p:cNvSpPr txBox="1">
            <a:spLocks noGrp="1"/>
          </p:cNvSpPr>
          <p:nvPr>
            <p:ph type="body" idx="1"/>
          </p:nvPr>
        </p:nvSpPr>
        <p:spPr>
          <a:xfrm>
            <a:off x="873125" y="4448113"/>
            <a:ext cx="3470275" cy="3923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endParaRPr dirty="0"/>
          </a:p>
        </p:txBody>
      </p:sp>
      <p:sp>
        <p:nvSpPr>
          <p:cNvPr id="242" name="Google Shape;2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885825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885825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873125" y="4448113"/>
            <a:ext cx="3470275" cy="392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p6:notes"/>
          <p:cNvSpPr txBox="1">
            <a:spLocks noGrp="1"/>
          </p:cNvSpPr>
          <p:nvPr>
            <p:ph type="sldNum" idx="12"/>
          </p:nvPr>
        </p:nvSpPr>
        <p:spPr>
          <a:xfrm>
            <a:off x="4509120" y="8371854"/>
            <a:ext cx="1944067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en-US" sz="1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sz="1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 txBox="1">
            <a:spLocks noGrp="1"/>
          </p:cNvSpPr>
          <p:nvPr>
            <p:ph type="body" idx="1"/>
          </p:nvPr>
        </p:nvSpPr>
        <p:spPr>
          <a:xfrm>
            <a:off x="873125" y="4448113"/>
            <a:ext cx="3470275" cy="3923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885825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>
            <a:spLocks noGrp="1"/>
          </p:cNvSpPr>
          <p:nvPr>
            <p:ph type="body" idx="1"/>
          </p:nvPr>
        </p:nvSpPr>
        <p:spPr>
          <a:xfrm>
            <a:off x="873125" y="4448113"/>
            <a:ext cx="3470275" cy="3923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268" name="Google Shape;2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885825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885825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Google Shape;351;p16:notes"/>
          <p:cNvSpPr txBox="1">
            <a:spLocks noGrp="1"/>
          </p:cNvSpPr>
          <p:nvPr>
            <p:ph type="body" idx="1"/>
          </p:nvPr>
        </p:nvSpPr>
        <p:spPr>
          <a:xfrm>
            <a:off x="873125" y="4448113"/>
            <a:ext cx="3470275" cy="392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Non volatile memory </a:t>
            </a:r>
            <a:endParaRPr sz="10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2" name="Google Shape;352;p16:notes"/>
          <p:cNvSpPr txBox="1">
            <a:spLocks noGrp="1"/>
          </p:cNvSpPr>
          <p:nvPr>
            <p:ph type="sldNum" idx="12"/>
          </p:nvPr>
        </p:nvSpPr>
        <p:spPr>
          <a:xfrm>
            <a:off x="4509120" y="8371854"/>
            <a:ext cx="1944067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en-US" sz="1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sz="1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885825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873125" y="4448113"/>
            <a:ext cx="3470275" cy="392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p6:notes"/>
          <p:cNvSpPr txBox="1">
            <a:spLocks noGrp="1"/>
          </p:cNvSpPr>
          <p:nvPr>
            <p:ph type="sldNum" idx="12"/>
          </p:nvPr>
        </p:nvSpPr>
        <p:spPr>
          <a:xfrm>
            <a:off x="4509120" y="8371854"/>
            <a:ext cx="1944067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en-US" sz="1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sz="10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29509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7:notes"/>
          <p:cNvSpPr txBox="1">
            <a:spLocks noGrp="1"/>
          </p:cNvSpPr>
          <p:nvPr>
            <p:ph type="body" idx="1"/>
          </p:nvPr>
        </p:nvSpPr>
        <p:spPr>
          <a:xfrm>
            <a:off x="873125" y="4448113"/>
            <a:ext cx="3470275" cy="3923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endParaRPr/>
          </a:p>
        </p:txBody>
      </p:sp>
      <p:sp>
        <p:nvSpPr>
          <p:cNvPr id="359" name="Google Shape;3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885825"/>
            <a:ext cx="5576888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_ Small Text Area">
  <p:cSld name="Title Slide _ Small Text Are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7128284" y="203047"/>
            <a:ext cx="2015716" cy="11805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7505" y="1"/>
            <a:ext cx="7380820" cy="11315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5" name="Google Shape;95;p2"/>
          <p:cNvGrpSpPr/>
          <p:nvPr/>
        </p:nvGrpSpPr>
        <p:grpSpPr>
          <a:xfrm>
            <a:off x="7632340" y="203047"/>
            <a:ext cx="1368153" cy="781408"/>
            <a:chOff x="2109" y="940"/>
            <a:chExt cx="991" cy="566"/>
          </a:xfrm>
        </p:grpSpPr>
        <p:sp>
          <p:nvSpPr>
            <p:cNvPr id="96" name="Google Shape;96;p2"/>
            <p:cNvSpPr/>
            <p:nvPr/>
          </p:nvSpPr>
          <p:spPr>
            <a:xfrm>
              <a:off x="2109" y="940"/>
              <a:ext cx="990" cy="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97" name="Google Shape;97;p2"/>
            <p:cNvPicPr preferRelativeResize="0"/>
            <p:nvPr/>
          </p:nvPicPr>
          <p:blipFill rotWithShape="1">
            <a:blip r:embed="rId2">
              <a:alphaModFix/>
            </a:blip>
            <a:srcRect b="234"/>
            <a:stretch/>
          </p:blipFill>
          <p:spPr>
            <a:xfrm>
              <a:off x="2109" y="940"/>
              <a:ext cx="991" cy="5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2"/>
          <p:cNvSpPr/>
          <p:nvPr/>
        </p:nvSpPr>
        <p:spPr>
          <a:xfrm>
            <a:off x="179389" y="3604262"/>
            <a:ext cx="8601075" cy="1380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2"/>
          <p:cNvSpPr>
            <a:spLocks noGrp="1"/>
          </p:cNvSpPr>
          <p:nvPr>
            <p:ph type="pic" idx="2"/>
          </p:nvPr>
        </p:nvSpPr>
        <p:spPr>
          <a:xfrm>
            <a:off x="358775" y="1058863"/>
            <a:ext cx="8605838" cy="3740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179389" y="3604260"/>
            <a:ext cx="8601073" cy="138048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ctrTitle"/>
          </p:nvPr>
        </p:nvSpPr>
        <p:spPr>
          <a:xfrm>
            <a:off x="358775" y="3604261"/>
            <a:ext cx="8421689" cy="11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x Text (Boxes)">
  <p:cSld name="4 x Text (Boxes)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358776" y="1671649"/>
            <a:ext cx="1584325" cy="313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body" idx="2"/>
          </p:nvPr>
        </p:nvSpPr>
        <p:spPr>
          <a:xfrm>
            <a:off x="2124076" y="1671649"/>
            <a:ext cx="1585913" cy="313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9" name="Google Shape;169;p11"/>
          <p:cNvSpPr txBox="1">
            <a:spLocks noGrp="1"/>
          </p:cNvSpPr>
          <p:nvPr>
            <p:ph type="body" idx="3"/>
          </p:nvPr>
        </p:nvSpPr>
        <p:spPr>
          <a:xfrm>
            <a:off x="3886985" y="1671649"/>
            <a:ext cx="1585913" cy="313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body" idx="4"/>
          </p:nvPr>
        </p:nvSpPr>
        <p:spPr>
          <a:xfrm>
            <a:off x="5649913" y="1671649"/>
            <a:ext cx="1585913" cy="313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5"/>
          </p:nvPr>
        </p:nvSpPr>
        <p:spPr>
          <a:xfrm>
            <a:off x="358776" y="1239838"/>
            <a:ext cx="1584325" cy="287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6"/>
          </p:nvPr>
        </p:nvSpPr>
        <p:spPr>
          <a:xfrm>
            <a:off x="2124076" y="1239838"/>
            <a:ext cx="1584325" cy="287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3" name="Google Shape;173;p11"/>
          <p:cNvSpPr txBox="1">
            <a:spLocks noGrp="1"/>
          </p:cNvSpPr>
          <p:nvPr>
            <p:ph type="body" idx="7"/>
          </p:nvPr>
        </p:nvSpPr>
        <p:spPr>
          <a:xfrm>
            <a:off x="3888573" y="1239838"/>
            <a:ext cx="1584325" cy="2877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4" name="Google Shape;174;p11"/>
          <p:cNvSpPr txBox="1">
            <a:spLocks noGrp="1"/>
          </p:cNvSpPr>
          <p:nvPr>
            <p:ph type="body" idx="8"/>
          </p:nvPr>
        </p:nvSpPr>
        <p:spPr>
          <a:xfrm>
            <a:off x="5644193" y="1239838"/>
            <a:ext cx="1584325" cy="287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5" name="Google Shape;175;p11"/>
          <p:cNvSpPr txBox="1">
            <a:spLocks noGrp="1"/>
          </p:cNvSpPr>
          <p:nvPr>
            <p:ph type="dt" idx="10"/>
          </p:nvPr>
        </p:nvSpPr>
        <p:spPr>
          <a:xfrm>
            <a:off x="7416801" y="4155928"/>
            <a:ext cx="1547813" cy="46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6" name="Google Shape;176;p11"/>
          <p:cNvSpPr txBox="1">
            <a:spLocks noGrp="1"/>
          </p:cNvSpPr>
          <p:nvPr>
            <p:ph type="ftr" idx="11"/>
          </p:nvPr>
        </p:nvSpPr>
        <p:spPr>
          <a:xfrm>
            <a:off x="7416801" y="3562453"/>
            <a:ext cx="1547813" cy="52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7" name="Google Shape;177;p11"/>
          <p:cNvSpPr txBox="1">
            <a:spLocks noGrp="1"/>
          </p:cNvSpPr>
          <p:nvPr>
            <p:ph type="sldNum" idx="12"/>
          </p:nvPr>
        </p:nvSpPr>
        <p:spPr>
          <a:xfrm>
            <a:off x="7416801" y="4623195"/>
            <a:ext cx="1547813" cy="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/>
              <a:t>‹Nr.›</a:t>
            </a:fld>
            <a:endParaRPr b="1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icture S">
  <p:cSld name="Text + Picture 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Google Shape;180;p12"/>
          <p:cNvSpPr txBox="1">
            <a:spLocks noGrp="1"/>
          </p:cNvSpPr>
          <p:nvPr>
            <p:ph type="body" idx="1"/>
          </p:nvPr>
        </p:nvSpPr>
        <p:spPr>
          <a:xfrm>
            <a:off x="2124075" y="1239837"/>
            <a:ext cx="5111751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1" name="Google Shape;181;p12"/>
          <p:cNvSpPr>
            <a:spLocks noGrp="1"/>
          </p:cNvSpPr>
          <p:nvPr>
            <p:ph type="pic" idx="2"/>
          </p:nvPr>
        </p:nvSpPr>
        <p:spPr>
          <a:xfrm>
            <a:off x="179388" y="1239838"/>
            <a:ext cx="1763712" cy="3563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2" name="Google Shape;182;p12"/>
          <p:cNvSpPr txBox="1">
            <a:spLocks noGrp="1"/>
          </p:cNvSpPr>
          <p:nvPr>
            <p:ph type="dt" idx="10"/>
          </p:nvPr>
        </p:nvSpPr>
        <p:spPr>
          <a:xfrm>
            <a:off x="7416801" y="4155928"/>
            <a:ext cx="1547813" cy="46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3" name="Google Shape;183;p12"/>
          <p:cNvSpPr txBox="1">
            <a:spLocks noGrp="1"/>
          </p:cNvSpPr>
          <p:nvPr>
            <p:ph type="ftr" idx="11"/>
          </p:nvPr>
        </p:nvSpPr>
        <p:spPr>
          <a:xfrm>
            <a:off x="7416801" y="3562453"/>
            <a:ext cx="1547813" cy="52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4" name="Google Shape;184;p12"/>
          <p:cNvSpPr txBox="1">
            <a:spLocks noGrp="1"/>
          </p:cNvSpPr>
          <p:nvPr>
            <p:ph type="sldNum" idx="12"/>
          </p:nvPr>
        </p:nvSpPr>
        <p:spPr>
          <a:xfrm>
            <a:off x="7416801" y="4623195"/>
            <a:ext cx="1547813" cy="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/>
              <a:t>‹Nr.›</a:t>
            </a:fld>
            <a:endParaRPr b="1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icture M">
  <p:cSld name="Text + Picture M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body" idx="1"/>
          </p:nvPr>
        </p:nvSpPr>
        <p:spPr>
          <a:xfrm>
            <a:off x="3887790" y="1239837"/>
            <a:ext cx="3348037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>
            <a:spLocks noGrp="1"/>
          </p:cNvSpPr>
          <p:nvPr>
            <p:ph type="pic" idx="2"/>
          </p:nvPr>
        </p:nvSpPr>
        <p:spPr>
          <a:xfrm>
            <a:off x="179389" y="1239838"/>
            <a:ext cx="3529012" cy="3563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dt" idx="10"/>
          </p:nvPr>
        </p:nvSpPr>
        <p:spPr>
          <a:xfrm>
            <a:off x="7416801" y="4155928"/>
            <a:ext cx="1547813" cy="46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ftr" idx="11"/>
          </p:nvPr>
        </p:nvSpPr>
        <p:spPr>
          <a:xfrm>
            <a:off x="7416801" y="3562453"/>
            <a:ext cx="1547813" cy="52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ldNum" idx="12"/>
          </p:nvPr>
        </p:nvSpPr>
        <p:spPr>
          <a:xfrm>
            <a:off x="7416801" y="4623195"/>
            <a:ext cx="1547813" cy="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/>
              <a:t>‹Nr.›</a:t>
            </a:fld>
            <a:endParaRPr b="1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icture L">
  <p:cSld name="Text + Picture L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1"/>
          </p:nvPr>
        </p:nvSpPr>
        <p:spPr>
          <a:xfrm>
            <a:off x="5651502" y="1239837"/>
            <a:ext cx="1584325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5" name="Google Shape;195;p14"/>
          <p:cNvSpPr>
            <a:spLocks noGrp="1"/>
          </p:cNvSpPr>
          <p:nvPr>
            <p:ph type="pic" idx="2"/>
          </p:nvPr>
        </p:nvSpPr>
        <p:spPr>
          <a:xfrm>
            <a:off x="179387" y="1239838"/>
            <a:ext cx="5292725" cy="3563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dt" idx="10"/>
          </p:nvPr>
        </p:nvSpPr>
        <p:spPr>
          <a:xfrm>
            <a:off x="7416801" y="4155928"/>
            <a:ext cx="1547813" cy="46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ftr" idx="11"/>
          </p:nvPr>
        </p:nvSpPr>
        <p:spPr>
          <a:xfrm>
            <a:off x="7416801" y="3562453"/>
            <a:ext cx="1547813" cy="52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ldNum" idx="12"/>
          </p:nvPr>
        </p:nvSpPr>
        <p:spPr>
          <a:xfrm>
            <a:off x="7416801" y="4623195"/>
            <a:ext cx="1547813" cy="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/>
              <a:t>‹Nr.›</a:t>
            </a:fld>
            <a:endParaRPr b="1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XL">
  <p:cSld name="Picture XL"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1" name="Google Shape;201;p15"/>
          <p:cNvSpPr>
            <a:spLocks noGrp="1"/>
          </p:cNvSpPr>
          <p:nvPr>
            <p:ph type="pic" idx="2"/>
          </p:nvPr>
        </p:nvSpPr>
        <p:spPr>
          <a:xfrm>
            <a:off x="179386" y="1239838"/>
            <a:ext cx="7237412" cy="3563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dt" idx="10"/>
          </p:nvPr>
        </p:nvSpPr>
        <p:spPr>
          <a:xfrm>
            <a:off x="7416801" y="4155928"/>
            <a:ext cx="1547813" cy="46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ftr" idx="11"/>
          </p:nvPr>
        </p:nvSpPr>
        <p:spPr>
          <a:xfrm>
            <a:off x="7416801" y="3562453"/>
            <a:ext cx="1547813" cy="52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sldNum" idx="12"/>
          </p:nvPr>
        </p:nvSpPr>
        <p:spPr>
          <a:xfrm>
            <a:off x="7416801" y="4623195"/>
            <a:ext cx="1547813" cy="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/>
              <a:t>‹Nr.›</a:t>
            </a:fld>
            <a:endParaRPr b="1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slide">
  <p:cSld name="Dividerslid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/>
          <p:nvPr/>
        </p:nvSpPr>
        <p:spPr>
          <a:xfrm>
            <a:off x="179389" y="2932113"/>
            <a:ext cx="8601075" cy="2052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" name="Google Shape;207;p16"/>
          <p:cNvSpPr/>
          <p:nvPr/>
        </p:nvSpPr>
        <p:spPr>
          <a:xfrm>
            <a:off x="107504" y="1"/>
            <a:ext cx="7309295" cy="11675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p16"/>
          <p:cNvSpPr txBox="1">
            <a:spLocks noGrp="1"/>
          </p:cNvSpPr>
          <p:nvPr>
            <p:ph type="ctrTitle"/>
          </p:nvPr>
        </p:nvSpPr>
        <p:spPr>
          <a:xfrm>
            <a:off x="358775" y="2932113"/>
            <a:ext cx="8421685" cy="1871663"/>
          </a:xfrm>
          <a:prstGeom prst="rect">
            <a:avLst/>
          </a:prstGeom>
          <a:solidFill>
            <a:srgbClr val="DD640C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358776" y="2751932"/>
            <a:ext cx="8605836" cy="1801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0" name="Google Shape;210;p16"/>
          <p:cNvSpPr/>
          <p:nvPr/>
        </p:nvSpPr>
        <p:spPr>
          <a:xfrm>
            <a:off x="8780464" y="2934376"/>
            <a:ext cx="184149" cy="186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elfolie" type="title">
  <p:cSld name="TITLE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>
            <a:spLocks noGrp="1"/>
          </p:cNvSpPr>
          <p:nvPr>
            <p:ph type="ctrTitle"/>
          </p:nvPr>
        </p:nvSpPr>
        <p:spPr>
          <a:xfrm>
            <a:off x="3095625" y="2571750"/>
            <a:ext cx="5797550" cy="102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subTitle" idx="1"/>
          </p:nvPr>
        </p:nvSpPr>
        <p:spPr>
          <a:xfrm>
            <a:off x="3132139" y="3651647"/>
            <a:ext cx="5761037" cy="116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4" name="Google Shape;214;p17"/>
          <p:cNvSpPr txBox="1">
            <a:spLocks noGrp="1"/>
          </p:cNvSpPr>
          <p:nvPr>
            <p:ph type="ftr" idx="11"/>
          </p:nvPr>
        </p:nvSpPr>
        <p:spPr>
          <a:xfrm>
            <a:off x="3124200" y="4867276"/>
            <a:ext cx="6019800" cy="22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5" name="Google Shape;215;p17"/>
          <p:cNvSpPr/>
          <p:nvPr/>
        </p:nvSpPr>
        <p:spPr>
          <a:xfrm>
            <a:off x="2303463" y="2112169"/>
            <a:ext cx="215900" cy="3031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1" y="2112169"/>
            <a:ext cx="2303463" cy="16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2411413" y="1"/>
            <a:ext cx="107950" cy="2193131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2520950" y="2112169"/>
            <a:ext cx="6623050" cy="80963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9" name="Google Shape;21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438" y="169069"/>
            <a:ext cx="4094162" cy="175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/>
          <p:nvPr/>
        </p:nvSpPr>
        <p:spPr>
          <a:xfrm>
            <a:off x="431800" y="1"/>
            <a:ext cx="71438" cy="897731"/>
          </a:xfrm>
          <a:prstGeom prst="rect">
            <a:avLst/>
          </a:prstGeom>
          <a:solidFill>
            <a:srgbClr val="FFDC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431800" y="897731"/>
            <a:ext cx="8712200" cy="53579"/>
          </a:xfrm>
          <a:prstGeom prst="rect">
            <a:avLst/>
          </a:prstGeom>
          <a:solidFill>
            <a:srgbClr val="FFDC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358776" y="1003698"/>
            <a:ext cx="144463" cy="4139803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4" name="Google Shape;224;p18"/>
          <p:cNvPicPr preferRelativeResize="0"/>
          <p:nvPr/>
        </p:nvPicPr>
        <p:blipFill rotWithShape="1">
          <a:blip r:embed="rId2">
            <a:alphaModFix/>
          </a:blip>
          <a:srcRect b="12659"/>
          <a:stretch/>
        </p:blipFill>
        <p:spPr>
          <a:xfrm>
            <a:off x="7108825" y="207169"/>
            <a:ext cx="1728788" cy="64889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8"/>
          <p:cNvSpPr/>
          <p:nvPr/>
        </p:nvSpPr>
        <p:spPr>
          <a:xfrm>
            <a:off x="0" y="895351"/>
            <a:ext cx="503238" cy="10834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>
            <a:off x="358776" y="1239837"/>
            <a:ext cx="6877051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ftr" idx="11"/>
          </p:nvPr>
        </p:nvSpPr>
        <p:spPr>
          <a:xfrm>
            <a:off x="755650" y="4881563"/>
            <a:ext cx="8174038" cy="178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ldNum" idx="12"/>
          </p:nvPr>
        </p:nvSpPr>
        <p:spPr>
          <a:xfrm>
            <a:off x="7416801" y="4623195"/>
            <a:ext cx="1547813" cy="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Liste">
  <p:cSld name="Titel und List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179511" y="231775"/>
            <a:ext cx="7813551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179387" y="1455738"/>
            <a:ext cx="7813675" cy="3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25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□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3" name="Google Shape;233;p19"/>
          <p:cNvSpPr txBox="1">
            <a:spLocks noGrp="1"/>
          </p:cNvSpPr>
          <p:nvPr>
            <p:ph type="dt" idx="10"/>
          </p:nvPr>
        </p:nvSpPr>
        <p:spPr>
          <a:xfrm>
            <a:off x="7236296" y="4911055"/>
            <a:ext cx="756766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ftr" idx="11"/>
          </p:nvPr>
        </p:nvSpPr>
        <p:spPr>
          <a:xfrm>
            <a:off x="431540" y="4911055"/>
            <a:ext cx="6768752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sldNum" idx="12"/>
          </p:nvPr>
        </p:nvSpPr>
        <p:spPr>
          <a:xfrm>
            <a:off x="179388" y="4911055"/>
            <a:ext cx="21614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ftr" idx="11"/>
          </p:nvPr>
        </p:nvSpPr>
        <p:spPr>
          <a:xfrm>
            <a:off x="1692275" y="4920854"/>
            <a:ext cx="7200900" cy="18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ldNum" idx="12"/>
          </p:nvPr>
        </p:nvSpPr>
        <p:spPr>
          <a:xfrm>
            <a:off x="7416801" y="4623195"/>
            <a:ext cx="1547813" cy="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>
                <a:solidFill>
                  <a:srgbClr val="5A606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>
                <a:solidFill>
                  <a:srgbClr val="5A606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>
                <a:solidFill>
                  <a:srgbClr val="5A606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>
                <a:solidFill>
                  <a:srgbClr val="5A606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>
                <a:solidFill>
                  <a:srgbClr val="5A6065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>
                <a:solidFill>
                  <a:srgbClr val="5A6065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>
                <a:solidFill>
                  <a:srgbClr val="5A6065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>
                <a:solidFill>
                  <a:srgbClr val="5A6065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>
                <a:solidFill>
                  <a:srgbClr val="5A6065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358776" y="1239837"/>
            <a:ext cx="6877051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dt" idx="10"/>
          </p:nvPr>
        </p:nvSpPr>
        <p:spPr>
          <a:xfrm>
            <a:off x="7416801" y="4155928"/>
            <a:ext cx="1547813" cy="46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ftr" idx="11"/>
          </p:nvPr>
        </p:nvSpPr>
        <p:spPr>
          <a:xfrm>
            <a:off x="7416801" y="3562453"/>
            <a:ext cx="1547813" cy="52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7416801" y="4623195"/>
            <a:ext cx="1547813" cy="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/>
              <a:t>‹Nr.›</a:t>
            </a:fld>
            <a:endParaRPr b="1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nk">
  <p:cSld name="lank"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7128284" y="203047"/>
            <a:ext cx="2015716" cy="11805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107505" y="1"/>
            <a:ext cx="7380820" cy="11675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1" name="Google Shape;111;p4"/>
          <p:cNvGrpSpPr/>
          <p:nvPr/>
        </p:nvGrpSpPr>
        <p:grpSpPr>
          <a:xfrm>
            <a:off x="7632340" y="203047"/>
            <a:ext cx="1368153" cy="781408"/>
            <a:chOff x="2109" y="940"/>
            <a:chExt cx="991" cy="566"/>
          </a:xfrm>
        </p:grpSpPr>
        <p:sp>
          <p:nvSpPr>
            <p:cNvPr id="112" name="Google Shape;112;p4"/>
            <p:cNvSpPr/>
            <p:nvPr/>
          </p:nvSpPr>
          <p:spPr>
            <a:xfrm>
              <a:off x="2109" y="940"/>
              <a:ext cx="990" cy="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113" name="Google Shape;113;p4"/>
            <p:cNvPicPr preferRelativeResize="0"/>
            <p:nvPr/>
          </p:nvPicPr>
          <p:blipFill rotWithShape="1">
            <a:blip r:embed="rId2">
              <a:alphaModFix/>
            </a:blip>
            <a:srcRect b="234"/>
            <a:stretch/>
          </p:blipFill>
          <p:spPr>
            <a:xfrm>
              <a:off x="2109" y="940"/>
              <a:ext cx="991" cy="5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" name="Google Shape;114;p4"/>
          <p:cNvSpPr/>
          <p:nvPr/>
        </p:nvSpPr>
        <p:spPr>
          <a:xfrm>
            <a:off x="179389" y="2932113"/>
            <a:ext cx="8601073" cy="2052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4"/>
          <p:cNvSpPr>
            <a:spLocks noGrp="1"/>
          </p:cNvSpPr>
          <p:nvPr>
            <p:ph type="pic" idx="2"/>
          </p:nvPr>
        </p:nvSpPr>
        <p:spPr>
          <a:xfrm>
            <a:off x="358775" y="1058862"/>
            <a:ext cx="8605838" cy="37449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179389" y="2926794"/>
            <a:ext cx="8601073" cy="20579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ctrTitle"/>
          </p:nvPr>
        </p:nvSpPr>
        <p:spPr>
          <a:xfrm>
            <a:off x="358773" y="2926794"/>
            <a:ext cx="8421689" cy="187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subTitle" idx="3"/>
          </p:nvPr>
        </p:nvSpPr>
        <p:spPr>
          <a:xfrm>
            <a:off x="3887786" y="3958431"/>
            <a:ext cx="4892676" cy="8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None/>
              <a:defRPr sz="14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None/>
              <a:defRPr sz="14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spcBef>
                <a:spcPts val="400"/>
              </a:spcBef>
              <a:spcAft>
                <a:spcPts val="400"/>
              </a:spcAft>
              <a:buClr>
                <a:srgbClr val="8D8D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">
  <p:cSld name="Title Slide Orang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7128284" y="203047"/>
            <a:ext cx="2015716" cy="11805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107505" y="1"/>
            <a:ext cx="7380820" cy="11315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2" name="Google Shape;122;p5"/>
          <p:cNvGrpSpPr/>
          <p:nvPr/>
        </p:nvGrpSpPr>
        <p:grpSpPr>
          <a:xfrm>
            <a:off x="7632340" y="203047"/>
            <a:ext cx="1368153" cy="781408"/>
            <a:chOff x="2109" y="940"/>
            <a:chExt cx="991" cy="566"/>
          </a:xfrm>
        </p:grpSpPr>
        <p:sp>
          <p:nvSpPr>
            <p:cNvPr id="123" name="Google Shape;123;p5"/>
            <p:cNvSpPr/>
            <p:nvPr/>
          </p:nvSpPr>
          <p:spPr>
            <a:xfrm>
              <a:off x="2109" y="940"/>
              <a:ext cx="990" cy="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124" name="Google Shape;124;p5"/>
            <p:cNvPicPr preferRelativeResize="0"/>
            <p:nvPr/>
          </p:nvPicPr>
          <p:blipFill rotWithShape="1">
            <a:blip r:embed="rId2">
              <a:alphaModFix/>
            </a:blip>
            <a:srcRect b="234"/>
            <a:stretch/>
          </p:blipFill>
          <p:spPr>
            <a:xfrm>
              <a:off x="2109" y="940"/>
              <a:ext cx="991" cy="5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5"/>
          <p:cNvSpPr/>
          <p:nvPr/>
        </p:nvSpPr>
        <p:spPr>
          <a:xfrm>
            <a:off x="179388" y="2932113"/>
            <a:ext cx="8601075" cy="20526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5"/>
          <p:cNvSpPr>
            <a:spLocks noGrp="1"/>
          </p:cNvSpPr>
          <p:nvPr>
            <p:ph type="pic" idx="2"/>
          </p:nvPr>
        </p:nvSpPr>
        <p:spPr>
          <a:xfrm>
            <a:off x="358775" y="1058862"/>
            <a:ext cx="8605838" cy="37449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179389" y="2926794"/>
            <a:ext cx="8601073" cy="205795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ctrTitle"/>
          </p:nvPr>
        </p:nvSpPr>
        <p:spPr>
          <a:xfrm>
            <a:off x="358775" y="2932114"/>
            <a:ext cx="8421689" cy="187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3"/>
          </p:nvPr>
        </p:nvSpPr>
        <p:spPr>
          <a:xfrm>
            <a:off x="3887786" y="3958431"/>
            <a:ext cx="4892676" cy="84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None/>
              <a:defRPr sz="14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None/>
              <a:defRPr sz="14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D8D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spcBef>
                <a:spcPts val="400"/>
              </a:spcBef>
              <a:spcAft>
                <a:spcPts val="400"/>
              </a:spcAft>
              <a:buClr>
                <a:srgbClr val="8D8D8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D8D8D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 _ Small Text Area">
  <p:cSld name="Title Slide Orange _ Small Text Area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/>
          <p:nvPr/>
        </p:nvSpPr>
        <p:spPr>
          <a:xfrm>
            <a:off x="7128284" y="203047"/>
            <a:ext cx="2015716" cy="11805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107505" y="1"/>
            <a:ext cx="7380820" cy="11675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33" name="Google Shape;133;p6"/>
          <p:cNvGrpSpPr/>
          <p:nvPr/>
        </p:nvGrpSpPr>
        <p:grpSpPr>
          <a:xfrm>
            <a:off x="7632340" y="203047"/>
            <a:ext cx="1368153" cy="781408"/>
            <a:chOff x="2109" y="940"/>
            <a:chExt cx="991" cy="566"/>
          </a:xfrm>
        </p:grpSpPr>
        <p:sp>
          <p:nvSpPr>
            <p:cNvPr id="134" name="Google Shape;134;p6"/>
            <p:cNvSpPr/>
            <p:nvPr/>
          </p:nvSpPr>
          <p:spPr>
            <a:xfrm>
              <a:off x="2109" y="940"/>
              <a:ext cx="990" cy="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135" name="Google Shape;135;p6"/>
            <p:cNvPicPr preferRelativeResize="0"/>
            <p:nvPr/>
          </p:nvPicPr>
          <p:blipFill rotWithShape="1">
            <a:blip r:embed="rId2">
              <a:alphaModFix/>
            </a:blip>
            <a:srcRect b="234"/>
            <a:stretch/>
          </p:blipFill>
          <p:spPr>
            <a:xfrm>
              <a:off x="2109" y="940"/>
              <a:ext cx="991" cy="5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6"/>
          <p:cNvSpPr/>
          <p:nvPr/>
        </p:nvSpPr>
        <p:spPr>
          <a:xfrm>
            <a:off x="179388" y="3604262"/>
            <a:ext cx="8601075" cy="1380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6"/>
          <p:cNvSpPr>
            <a:spLocks noGrp="1"/>
          </p:cNvSpPr>
          <p:nvPr>
            <p:ph type="pic" idx="2"/>
          </p:nvPr>
        </p:nvSpPr>
        <p:spPr>
          <a:xfrm>
            <a:off x="358775" y="1058863"/>
            <a:ext cx="8605838" cy="37449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179389" y="3604260"/>
            <a:ext cx="8601073" cy="1380489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ctrTitle"/>
          </p:nvPr>
        </p:nvSpPr>
        <p:spPr>
          <a:xfrm>
            <a:off x="358775" y="3604261"/>
            <a:ext cx="8421689" cy="119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358775" y="1239838"/>
            <a:ext cx="6877050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Bullet Point">
  <p:cSld name="Title and Content - Bullet Poi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>
            <a:spLocks noGrp="1"/>
          </p:cNvSpPr>
          <p:nvPr>
            <p:ph type="body" idx="1"/>
          </p:nvPr>
        </p:nvSpPr>
        <p:spPr>
          <a:xfrm>
            <a:off x="358776" y="1239837"/>
            <a:ext cx="6877051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Verdana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dt" idx="10"/>
          </p:nvPr>
        </p:nvSpPr>
        <p:spPr>
          <a:xfrm>
            <a:off x="7416801" y="4155928"/>
            <a:ext cx="1547813" cy="46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7" name="Google Shape;147;p8"/>
          <p:cNvSpPr txBox="1">
            <a:spLocks noGrp="1"/>
          </p:cNvSpPr>
          <p:nvPr>
            <p:ph type="ftr" idx="11"/>
          </p:nvPr>
        </p:nvSpPr>
        <p:spPr>
          <a:xfrm>
            <a:off x="7416801" y="3562453"/>
            <a:ext cx="1547813" cy="52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8" name="Google Shape;148;p8"/>
          <p:cNvSpPr txBox="1">
            <a:spLocks noGrp="1"/>
          </p:cNvSpPr>
          <p:nvPr>
            <p:ph type="sldNum" idx="12"/>
          </p:nvPr>
        </p:nvSpPr>
        <p:spPr>
          <a:xfrm>
            <a:off x="7416801" y="4623195"/>
            <a:ext cx="1547813" cy="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/>
              <a:t>‹Nr.›</a:t>
            </a:fld>
            <a:endParaRPr b="1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x Text">
  <p:cSld name="2 x 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9"/>
          <p:cNvSpPr txBox="1">
            <a:spLocks noGrp="1"/>
          </p:cNvSpPr>
          <p:nvPr>
            <p:ph type="body" idx="1"/>
          </p:nvPr>
        </p:nvSpPr>
        <p:spPr>
          <a:xfrm>
            <a:off x="358775" y="1239837"/>
            <a:ext cx="3349625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body" idx="2"/>
          </p:nvPr>
        </p:nvSpPr>
        <p:spPr>
          <a:xfrm>
            <a:off x="3886201" y="1239837"/>
            <a:ext cx="3349625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dt" idx="10"/>
          </p:nvPr>
        </p:nvSpPr>
        <p:spPr>
          <a:xfrm>
            <a:off x="7416801" y="4155928"/>
            <a:ext cx="1547813" cy="46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ftr" idx="11"/>
          </p:nvPr>
        </p:nvSpPr>
        <p:spPr>
          <a:xfrm>
            <a:off x="7416801" y="3562453"/>
            <a:ext cx="1547813" cy="52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sldNum" idx="12"/>
          </p:nvPr>
        </p:nvSpPr>
        <p:spPr>
          <a:xfrm>
            <a:off x="7416801" y="4623195"/>
            <a:ext cx="1547813" cy="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x Text">
  <p:cSld name="4 x 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1"/>
          </p:nvPr>
        </p:nvSpPr>
        <p:spPr>
          <a:xfrm>
            <a:off x="358776" y="1239837"/>
            <a:ext cx="1584325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2"/>
          </p:nvPr>
        </p:nvSpPr>
        <p:spPr>
          <a:xfrm>
            <a:off x="2124076" y="1239837"/>
            <a:ext cx="1585913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0" name="Google Shape;160;p10"/>
          <p:cNvSpPr txBox="1">
            <a:spLocks noGrp="1"/>
          </p:cNvSpPr>
          <p:nvPr>
            <p:ph type="body" idx="3"/>
          </p:nvPr>
        </p:nvSpPr>
        <p:spPr>
          <a:xfrm>
            <a:off x="3886985" y="1239837"/>
            <a:ext cx="1585913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4"/>
          </p:nvPr>
        </p:nvSpPr>
        <p:spPr>
          <a:xfrm>
            <a:off x="5649913" y="1239837"/>
            <a:ext cx="1585913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dt" idx="10"/>
          </p:nvPr>
        </p:nvSpPr>
        <p:spPr>
          <a:xfrm>
            <a:off x="7416801" y="4155928"/>
            <a:ext cx="1547813" cy="46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ftr" idx="11"/>
          </p:nvPr>
        </p:nvSpPr>
        <p:spPr>
          <a:xfrm>
            <a:off x="7416801" y="3562453"/>
            <a:ext cx="1547813" cy="52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sldNum" idx="12"/>
          </p:nvPr>
        </p:nvSpPr>
        <p:spPr>
          <a:xfrm>
            <a:off x="7416801" y="4623195"/>
            <a:ext cx="1547813" cy="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/>
              <a:t>‹Nr.›</a:t>
            </a:fld>
            <a:endParaRPr b="1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/>
          <p:nvPr/>
        </p:nvSpPr>
        <p:spPr>
          <a:xfrm>
            <a:off x="177170" y="1"/>
            <a:ext cx="7238834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" name="Google Shape;43;p1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"/>
          <p:cNvSpPr txBox="1">
            <a:spLocks noGrp="1"/>
          </p:cNvSpPr>
          <p:nvPr>
            <p:ph type="body" idx="1"/>
          </p:nvPr>
        </p:nvSpPr>
        <p:spPr>
          <a:xfrm>
            <a:off x="358776" y="1239837"/>
            <a:ext cx="6877051" cy="3563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lphaLcParenR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1"/>
          <p:cNvSpPr txBox="1">
            <a:spLocks noGrp="1"/>
          </p:cNvSpPr>
          <p:nvPr>
            <p:ph type="dt" idx="10"/>
          </p:nvPr>
        </p:nvSpPr>
        <p:spPr>
          <a:xfrm>
            <a:off x="7416801" y="4155928"/>
            <a:ext cx="1547813" cy="46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1"/>
          <p:cNvSpPr txBox="1">
            <a:spLocks noGrp="1"/>
          </p:cNvSpPr>
          <p:nvPr>
            <p:ph type="ftr" idx="11"/>
          </p:nvPr>
        </p:nvSpPr>
        <p:spPr>
          <a:xfrm>
            <a:off x="7416801" y="3562453"/>
            <a:ext cx="1547813" cy="52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Google Shape;47;p1"/>
          <p:cNvSpPr txBox="1">
            <a:spLocks noGrp="1"/>
          </p:cNvSpPr>
          <p:nvPr>
            <p:ph type="sldNum" idx="12"/>
          </p:nvPr>
        </p:nvSpPr>
        <p:spPr>
          <a:xfrm>
            <a:off x="7416801" y="4623195"/>
            <a:ext cx="1547813" cy="180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‹Nr.›</a:t>
            </a:fld>
            <a:endParaRPr/>
          </a:p>
        </p:txBody>
      </p:sp>
      <p:grpSp>
        <p:nvGrpSpPr>
          <p:cNvPr id="48" name="Google Shape;48;p1"/>
          <p:cNvGrpSpPr/>
          <p:nvPr/>
        </p:nvGrpSpPr>
        <p:grpSpPr>
          <a:xfrm>
            <a:off x="-101695" y="1055849"/>
            <a:ext cx="99454" cy="3924294"/>
            <a:chOff x="-101696" y="1055849"/>
            <a:chExt cx="99454" cy="3924294"/>
          </a:xfrm>
        </p:grpSpPr>
        <p:cxnSp>
          <p:nvCxnSpPr>
            <p:cNvPr id="49" name="Google Shape;49;p1"/>
            <p:cNvCxnSpPr/>
            <p:nvPr/>
          </p:nvCxnSpPr>
          <p:spPr>
            <a:xfrm>
              <a:off x="-101696" y="1055849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" name="Google Shape;50;p1"/>
            <p:cNvCxnSpPr/>
            <p:nvPr/>
          </p:nvCxnSpPr>
          <p:spPr>
            <a:xfrm>
              <a:off x="-101696" y="1236027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" name="Google Shape;51;p1"/>
            <p:cNvCxnSpPr/>
            <p:nvPr/>
          </p:nvCxnSpPr>
          <p:spPr>
            <a:xfrm>
              <a:off x="-101696" y="292830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" name="Google Shape;52;p1"/>
            <p:cNvCxnSpPr/>
            <p:nvPr/>
          </p:nvCxnSpPr>
          <p:spPr>
            <a:xfrm>
              <a:off x="-101696" y="3108481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" name="Google Shape;53;p1"/>
            <p:cNvCxnSpPr/>
            <p:nvPr/>
          </p:nvCxnSpPr>
          <p:spPr>
            <a:xfrm>
              <a:off x="-74242" y="4799965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" name="Google Shape;54;p1"/>
            <p:cNvCxnSpPr/>
            <p:nvPr/>
          </p:nvCxnSpPr>
          <p:spPr>
            <a:xfrm>
              <a:off x="-74242" y="498014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5" name="Google Shape;55;p1"/>
          <p:cNvGrpSpPr/>
          <p:nvPr/>
        </p:nvGrpSpPr>
        <p:grpSpPr>
          <a:xfrm>
            <a:off x="9156605" y="1055849"/>
            <a:ext cx="99454" cy="3924294"/>
            <a:chOff x="-101696" y="1055849"/>
            <a:chExt cx="99454" cy="3924294"/>
          </a:xfrm>
        </p:grpSpPr>
        <p:cxnSp>
          <p:nvCxnSpPr>
            <p:cNvPr id="56" name="Google Shape;56;p1"/>
            <p:cNvCxnSpPr/>
            <p:nvPr/>
          </p:nvCxnSpPr>
          <p:spPr>
            <a:xfrm>
              <a:off x="-101696" y="1055849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" name="Google Shape;57;p1"/>
            <p:cNvCxnSpPr/>
            <p:nvPr/>
          </p:nvCxnSpPr>
          <p:spPr>
            <a:xfrm>
              <a:off x="-101696" y="1236027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" name="Google Shape;58;p1"/>
            <p:cNvCxnSpPr/>
            <p:nvPr/>
          </p:nvCxnSpPr>
          <p:spPr>
            <a:xfrm>
              <a:off x="-101696" y="292830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59;p1"/>
            <p:cNvCxnSpPr/>
            <p:nvPr/>
          </p:nvCxnSpPr>
          <p:spPr>
            <a:xfrm>
              <a:off x="-101696" y="3108481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" name="Google Shape;60;p1"/>
            <p:cNvCxnSpPr/>
            <p:nvPr/>
          </p:nvCxnSpPr>
          <p:spPr>
            <a:xfrm>
              <a:off x="-74242" y="4799965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" name="Google Shape;61;p1"/>
            <p:cNvCxnSpPr/>
            <p:nvPr/>
          </p:nvCxnSpPr>
          <p:spPr>
            <a:xfrm>
              <a:off x="-74242" y="498014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62" name="Google Shape;62;p1"/>
          <p:cNvGrpSpPr/>
          <p:nvPr/>
        </p:nvGrpSpPr>
        <p:grpSpPr>
          <a:xfrm rot="5400000">
            <a:off x="4520765" y="-4456716"/>
            <a:ext cx="99454" cy="8786645"/>
            <a:chOff x="-101696" y="-3806503"/>
            <a:chExt cx="99454" cy="8786646"/>
          </a:xfrm>
        </p:grpSpPr>
        <p:cxnSp>
          <p:nvCxnSpPr>
            <p:cNvPr id="63" name="Google Shape;63;p1"/>
            <p:cNvCxnSpPr/>
            <p:nvPr/>
          </p:nvCxnSpPr>
          <p:spPr>
            <a:xfrm>
              <a:off x="-101696" y="1271431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" name="Google Shape;64;p1"/>
            <p:cNvCxnSpPr/>
            <p:nvPr/>
          </p:nvCxnSpPr>
          <p:spPr>
            <a:xfrm>
              <a:off x="-101696" y="1451609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5" name="Google Shape;65;p1"/>
            <p:cNvCxnSpPr/>
            <p:nvPr/>
          </p:nvCxnSpPr>
          <p:spPr>
            <a:xfrm>
              <a:off x="-101696" y="303323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" name="Google Shape;66;p1"/>
            <p:cNvCxnSpPr/>
            <p:nvPr/>
          </p:nvCxnSpPr>
          <p:spPr>
            <a:xfrm>
              <a:off x="-101696" y="3213414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" name="Google Shape;67;p1"/>
            <p:cNvCxnSpPr/>
            <p:nvPr/>
          </p:nvCxnSpPr>
          <p:spPr>
            <a:xfrm>
              <a:off x="-74242" y="4799965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8" name="Google Shape;68;p1"/>
            <p:cNvCxnSpPr/>
            <p:nvPr/>
          </p:nvCxnSpPr>
          <p:spPr>
            <a:xfrm>
              <a:off x="-74242" y="498014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9" name="Google Shape;69;p1"/>
            <p:cNvCxnSpPr/>
            <p:nvPr/>
          </p:nvCxnSpPr>
          <p:spPr>
            <a:xfrm>
              <a:off x="-101696" y="-494980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70;p1"/>
            <p:cNvCxnSpPr/>
            <p:nvPr/>
          </p:nvCxnSpPr>
          <p:spPr>
            <a:xfrm>
              <a:off x="-101696" y="-31480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1" name="Google Shape;71;p1"/>
            <p:cNvCxnSpPr/>
            <p:nvPr/>
          </p:nvCxnSpPr>
          <p:spPr>
            <a:xfrm>
              <a:off x="-101696" y="-2258691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2" name="Google Shape;72;p1"/>
            <p:cNvCxnSpPr/>
            <p:nvPr/>
          </p:nvCxnSpPr>
          <p:spPr>
            <a:xfrm>
              <a:off x="-101696" y="-207851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3" name="Google Shape;73;p1"/>
            <p:cNvCxnSpPr/>
            <p:nvPr/>
          </p:nvCxnSpPr>
          <p:spPr>
            <a:xfrm>
              <a:off x="-101696" y="-380650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4" name="Google Shape;74;p1"/>
          <p:cNvGrpSpPr/>
          <p:nvPr/>
        </p:nvGrpSpPr>
        <p:grpSpPr>
          <a:xfrm rot="5400000">
            <a:off x="4520765" y="826438"/>
            <a:ext cx="99454" cy="8786645"/>
            <a:chOff x="-101696" y="-3806503"/>
            <a:chExt cx="99454" cy="8786646"/>
          </a:xfrm>
        </p:grpSpPr>
        <p:cxnSp>
          <p:nvCxnSpPr>
            <p:cNvPr id="75" name="Google Shape;75;p1"/>
            <p:cNvCxnSpPr/>
            <p:nvPr/>
          </p:nvCxnSpPr>
          <p:spPr>
            <a:xfrm>
              <a:off x="-101696" y="1271431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" name="Google Shape;76;p1"/>
            <p:cNvCxnSpPr/>
            <p:nvPr/>
          </p:nvCxnSpPr>
          <p:spPr>
            <a:xfrm>
              <a:off x="-101696" y="1451609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7" name="Google Shape;77;p1"/>
            <p:cNvCxnSpPr/>
            <p:nvPr/>
          </p:nvCxnSpPr>
          <p:spPr>
            <a:xfrm>
              <a:off x="-101696" y="3033236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1"/>
            <p:cNvCxnSpPr/>
            <p:nvPr/>
          </p:nvCxnSpPr>
          <p:spPr>
            <a:xfrm>
              <a:off x="-101696" y="3213414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" name="Google Shape;79;p1"/>
            <p:cNvCxnSpPr/>
            <p:nvPr/>
          </p:nvCxnSpPr>
          <p:spPr>
            <a:xfrm>
              <a:off x="-74242" y="4799965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" name="Google Shape;80;p1"/>
            <p:cNvCxnSpPr/>
            <p:nvPr/>
          </p:nvCxnSpPr>
          <p:spPr>
            <a:xfrm>
              <a:off x="-74242" y="498014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1" name="Google Shape;81;p1"/>
            <p:cNvCxnSpPr/>
            <p:nvPr/>
          </p:nvCxnSpPr>
          <p:spPr>
            <a:xfrm>
              <a:off x="-101696" y="-494980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" name="Google Shape;82;p1"/>
            <p:cNvCxnSpPr/>
            <p:nvPr/>
          </p:nvCxnSpPr>
          <p:spPr>
            <a:xfrm>
              <a:off x="-101696" y="-31480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" name="Google Shape;83;p1"/>
            <p:cNvCxnSpPr/>
            <p:nvPr/>
          </p:nvCxnSpPr>
          <p:spPr>
            <a:xfrm>
              <a:off x="-101696" y="-2258691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4" name="Google Shape;84;p1"/>
            <p:cNvCxnSpPr/>
            <p:nvPr/>
          </p:nvCxnSpPr>
          <p:spPr>
            <a:xfrm>
              <a:off x="-101696" y="-207851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5" name="Google Shape;85;p1"/>
            <p:cNvCxnSpPr/>
            <p:nvPr/>
          </p:nvCxnSpPr>
          <p:spPr>
            <a:xfrm>
              <a:off x="-101696" y="-3806503"/>
              <a:ext cx="7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6" name="Google Shape;86;p1"/>
          <p:cNvSpPr/>
          <p:nvPr/>
        </p:nvSpPr>
        <p:spPr>
          <a:xfrm>
            <a:off x="7308304" y="2391730"/>
            <a:ext cx="1440160" cy="1653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77170" y="1031579"/>
            <a:ext cx="7238834" cy="2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8" name="Google Shape;88;p1"/>
          <p:cNvGrpSpPr/>
          <p:nvPr/>
        </p:nvGrpSpPr>
        <p:grpSpPr>
          <a:xfrm>
            <a:off x="7632340" y="203047"/>
            <a:ext cx="1368153" cy="781408"/>
            <a:chOff x="2109" y="940"/>
            <a:chExt cx="991" cy="566"/>
          </a:xfrm>
        </p:grpSpPr>
        <p:sp>
          <p:nvSpPr>
            <p:cNvPr id="89" name="Google Shape;89;p1"/>
            <p:cNvSpPr/>
            <p:nvPr/>
          </p:nvSpPr>
          <p:spPr>
            <a:xfrm>
              <a:off x="2109" y="940"/>
              <a:ext cx="990" cy="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90" name="Google Shape;90;p1"/>
            <p:cNvPicPr preferRelativeResize="0"/>
            <p:nvPr/>
          </p:nvPicPr>
          <p:blipFill rotWithShape="1">
            <a:blip r:embed="rId22">
              <a:alphaModFix/>
            </a:blip>
            <a:srcRect b="234"/>
            <a:stretch/>
          </p:blipFill>
          <p:spPr>
            <a:xfrm>
              <a:off x="2109" y="940"/>
              <a:ext cx="991" cy="5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"/>
          <p:cNvSpPr/>
          <p:nvPr/>
        </p:nvSpPr>
        <p:spPr>
          <a:xfrm>
            <a:off x="7596336" y="866274"/>
            <a:ext cx="1440160" cy="1653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pi.de/plattner/teaching/winter-term-201920/trends-and-concepts-in-the-software-industry-i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2" descr="X:\Oeffentlichkeitsarbeit\Fotos\2013\2013 Hasso Plattner in Trends and Concepts\plattner_still_01.tif"/>
          <p:cNvPicPr preferRelativeResize="0"/>
          <p:nvPr/>
        </p:nvPicPr>
        <p:blipFill rotWithShape="1">
          <a:blip r:embed="rId3">
            <a:alphaModFix/>
          </a:blip>
          <a:srcRect b="11646"/>
          <a:stretch/>
        </p:blipFill>
        <p:spPr>
          <a:xfrm>
            <a:off x="358775" y="1131811"/>
            <a:ext cx="8605838" cy="374419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45" name="Google Shape;245;p22"/>
          <p:cNvSpPr txBox="1">
            <a:spLocks noGrp="1"/>
          </p:cNvSpPr>
          <p:nvPr>
            <p:ph type="body" idx="1"/>
          </p:nvPr>
        </p:nvSpPr>
        <p:spPr>
          <a:xfrm>
            <a:off x="179389" y="3604260"/>
            <a:ext cx="8601000" cy="13806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08000" tIns="252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 </a:t>
            </a:r>
            <a:endParaRPr sz="20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22"/>
          <p:cNvSpPr txBox="1">
            <a:spLocks noGrp="1"/>
          </p:cNvSpPr>
          <p:nvPr>
            <p:ph type="ctrTitle"/>
          </p:nvPr>
        </p:nvSpPr>
        <p:spPr>
          <a:xfrm>
            <a:off x="358775" y="3783549"/>
            <a:ext cx="8421689" cy="138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252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Trends and Concepts in Software Industry II</a:t>
            </a:r>
            <a:endParaRPr sz="28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>
            <a:spLocks noGrp="1"/>
          </p:cNvSpPr>
          <p:nvPr>
            <p:ph type="body" idx="1"/>
          </p:nvPr>
        </p:nvSpPr>
        <p:spPr>
          <a:xfrm>
            <a:off x="358776" y="1347613"/>
            <a:ext cx="7597600" cy="345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Participants will gain</a:t>
            </a: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en-US" dirty="0"/>
              <a:t>d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eep technical understanding of </a:t>
            </a:r>
            <a:r>
              <a:rPr lang="de-DE" dirty="0"/>
              <a:t>real-</a:t>
            </a:r>
            <a:r>
              <a:rPr lang="de-DE" dirty="0" err="1"/>
              <a:t>world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in </a:t>
            </a:r>
            <a:r>
              <a:rPr lang="de-DE" dirty="0" err="1"/>
              <a:t>enterprise</a:t>
            </a:r>
            <a:r>
              <a:rPr lang="de-DE" dirty="0"/>
              <a:t> </a:t>
            </a:r>
            <a:r>
              <a:rPr lang="de-DE" dirty="0" err="1"/>
              <a:t>computing</a:t>
            </a:r>
            <a:r>
              <a:rPr lang="de-DE" dirty="0"/>
              <a:t> </a:t>
            </a:r>
            <a:r>
              <a:rPr lang="de-DE" dirty="0" err="1"/>
              <a:t>faced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Zalando,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Europe‘s</a:t>
            </a:r>
            <a:r>
              <a:rPr lang="de-DE" dirty="0"/>
              <a:t> </a:t>
            </a:r>
            <a:r>
              <a:rPr lang="de-DE" dirty="0" err="1"/>
              <a:t>biggest</a:t>
            </a:r>
            <a:r>
              <a:rPr lang="de-DE" dirty="0"/>
              <a:t> </a:t>
            </a:r>
            <a:r>
              <a:rPr lang="de-DE" dirty="0" err="1"/>
              <a:t>e-commerce</a:t>
            </a:r>
            <a:r>
              <a:rPr lang="de-DE" dirty="0"/>
              <a:t> </a:t>
            </a:r>
            <a:r>
              <a:rPr lang="de-DE" dirty="0" err="1"/>
              <a:t>fashion</a:t>
            </a:r>
            <a:r>
              <a:rPr lang="de-DE" dirty="0"/>
              <a:t> </a:t>
            </a:r>
            <a:r>
              <a:rPr lang="de-DE" dirty="0" err="1"/>
              <a:t>platforms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was </a:t>
            </a:r>
            <a:r>
              <a:rPr lang="de-DE" dirty="0" err="1"/>
              <a:t>founded</a:t>
            </a:r>
            <a:r>
              <a:rPr lang="de-DE" dirty="0"/>
              <a:t> 2008 in Berlin. </a:t>
            </a: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lang="de-DE" sz="14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lang="de-DE" sz="1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Learning </a:t>
            </a:r>
            <a:r>
              <a:rPr lang="de-DE" sz="14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areas</a:t>
            </a:r>
            <a:r>
              <a:rPr lang="de-DE" sz="1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include</a:t>
            </a:r>
            <a:endParaRPr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1" indent="-1809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Characteristics of enterprise applications, systems, and processes</a:t>
            </a:r>
            <a:endParaRPr dirty="0"/>
          </a:p>
          <a:p>
            <a:pPr marL="180975" marR="0" lvl="1" indent="-180975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Hands-on experience with cloud platforms (AWS), SAP tools, data analytics</a:t>
            </a:r>
            <a:endParaRPr dirty="0"/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lang="de-DE"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</a:pPr>
            <a:br>
              <a:rPr lang="en-US" sz="2000" b="0" i="0" u="none" strike="noStrike" cap="none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Learning Goals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DD34C-7F98-6443-9B9E-934FFEFA79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 smtClean="0"/>
              <a:t>2</a:t>
            </a:fld>
            <a:endParaRPr b="1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>
            <a:spLocks noGrp="1"/>
          </p:cNvSpPr>
          <p:nvPr>
            <p:ph type="body" idx="1"/>
          </p:nvPr>
        </p:nvSpPr>
        <p:spPr>
          <a:xfrm>
            <a:off x="358776" y="1174805"/>
            <a:ext cx="7597600" cy="3801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b="1" dirty="0"/>
              <a:t>General Information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</a:pPr>
            <a:r>
              <a:rPr lang="de-DE" dirty="0"/>
              <a:t>6 ECTS (</a:t>
            </a:r>
            <a:r>
              <a:rPr lang="de-DE" dirty="0" err="1"/>
              <a:t>graded</a:t>
            </a:r>
            <a:r>
              <a:rPr lang="de-DE" dirty="0"/>
              <a:t>)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</a:pPr>
            <a:r>
              <a:rPr lang="de-DE" dirty="0" err="1"/>
              <a:t>Enrollment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October</a:t>
            </a:r>
            <a:r>
              <a:rPr lang="de-DE" dirty="0"/>
              <a:t> 30, 2019</a:t>
            </a: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1100" dirty="0">
                <a:hlinkClick r:id="rId3"/>
              </a:rPr>
              <a:t>https://hpi.de/plattner/teaching/winter-term-201920/trends-and-concepts-in-the-software-industry-ii.html</a:t>
            </a:r>
            <a:r>
              <a:rPr lang="de-DE" sz="1100" dirty="0"/>
              <a:t> </a:t>
            </a:r>
            <a:endParaRPr lang="de-DE" sz="11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endParaRPr lang="de-DE" b="1" dirty="0"/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b="1" dirty="0" err="1"/>
              <a:t>Grading</a:t>
            </a:r>
            <a:endParaRPr lang="en-US" sz="14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lvl="1" indent="-180975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  Active participation in discussions, the project and team work, intermediate presentations, and block week (30%)</a:t>
            </a:r>
          </a:p>
          <a:p>
            <a:pPr marL="180975" lvl="1" indent="-180975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  Project results and final presentation (40%)</a:t>
            </a:r>
          </a:p>
          <a:p>
            <a:pPr marL="180975" lvl="1" indent="-180975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  Documentation of the results (30%)</a:t>
            </a:r>
          </a:p>
          <a:p>
            <a:pPr marL="180975" lvl="1" indent="-180975"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</a:pPr>
            <a:br>
              <a:rPr lang="en-US" sz="2000" b="0" i="0" u="none" strike="noStrike" cap="none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Seminar Overview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AB22BC-43C9-594B-AFDD-0BA18E815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 smtClean="0"/>
              <a:t>3</a:t>
            </a:fld>
            <a:endParaRPr b="1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270;p26">
            <a:extLst>
              <a:ext uri="{FF2B5EF4-FFF2-40B4-BE49-F238E27FC236}">
                <a16:creationId xmlns:a16="http://schemas.microsoft.com/office/drawing/2014/main" id="{90A2ECAE-CF5D-6243-B2BF-C9B985111C2D}"/>
              </a:ext>
            </a:extLst>
          </p:cNvPr>
          <p:cNvSpPr/>
          <p:nvPr/>
        </p:nvSpPr>
        <p:spPr>
          <a:xfrm>
            <a:off x="7012722" y="2918855"/>
            <a:ext cx="330853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270;p26">
            <a:extLst>
              <a:ext uri="{FF2B5EF4-FFF2-40B4-BE49-F238E27FC236}">
                <a16:creationId xmlns:a16="http://schemas.microsoft.com/office/drawing/2014/main" id="{E28D3719-2B53-5640-B404-135DBB382229}"/>
              </a:ext>
            </a:extLst>
          </p:cNvPr>
          <p:cNvSpPr/>
          <p:nvPr/>
        </p:nvSpPr>
        <p:spPr>
          <a:xfrm>
            <a:off x="686346" y="2936061"/>
            <a:ext cx="927312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6"/>
          <p:cNvSpPr/>
          <p:nvPr/>
        </p:nvSpPr>
        <p:spPr>
          <a:xfrm>
            <a:off x="4945673" y="2940175"/>
            <a:ext cx="330853" cy="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6"/>
          <p:cNvSpPr/>
          <p:nvPr/>
        </p:nvSpPr>
        <p:spPr>
          <a:xfrm>
            <a:off x="1838310" y="2940174"/>
            <a:ext cx="2905109" cy="28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Group Work &amp; Prep</a:t>
            </a:r>
            <a:endParaRPr dirty="0"/>
          </a:p>
        </p:txBody>
      </p:sp>
      <p:sp>
        <p:nvSpPr>
          <p:cNvPr id="273" name="Google Shape;273;p26"/>
          <p:cNvSpPr/>
          <p:nvPr/>
        </p:nvSpPr>
        <p:spPr>
          <a:xfrm>
            <a:off x="5468300" y="2937850"/>
            <a:ext cx="13542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Block Week</a:t>
            </a:r>
            <a:endParaRPr/>
          </a:p>
        </p:txBody>
      </p:sp>
      <p:sp>
        <p:nvSpPr>
          <p:cNvPr id="274" name="Google Shape;274;p26"/>
          <p:cNvSpPr/>
          <p:nvPr/>
        </p:nvSpPr>
        <p:spPr>
          <a:xfrm>
            <a:off x="395536" y="2894012"/>
            <a:ext cx="366054" cy="36004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p26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</a:pPr>
            <a:br>
              <a:rPr lang="en-US" sz="2000" b="0" i="0" u="none" strike="noStrike" cap="none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Seminar Schedule</a:t>
            </a:r>
            <a:endParaRPr dirty="0"/>
          </a:p>
        </p:txBody>
      </p:sp>
      <p:sp>
        <p:nvSpPr>
          <p:cNvPr id="277" name="Google Shape;277;p26"/>
          <p:cNvSpPr/>
          <p:nvPr/>
        </p:nvSpPr>
        <p:spPr>
          <a:xfrm>
            <a:off x="4646997" y="2900061"/>
            <a:ext cx="366054" cy="36004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 rot="-2928999">
            <a:off x="98181" y="1753677"/>
            <a:ext cx="2263383" cy="334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Enrollment Deadline</a:t>
            </a:r>
          </a:p>
          <a:p>
            <a:pPr lvl="0"/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Group Assignment </a:t>
            </a:r>
            <a:endParaRPr dirty="0"/>
          </a:p>
        </p:txBody>
      </p:sp>
      <p:sp>
        <p:nvSpPr>
          <p:cNvPr id="282" name="Google Shape;282;p26"/>
          <p:cNvSpPr txBox="1"/>
          <p:nvPr/>
        </p:nvSpPr>
        <p:spPr>
          <a:xfrm rot="-2928999">
            <a:off x="4495048" y="1989867"/>
            <a:ext cx="1406794" cy="36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Intermediate Presentations</a:t>
            </a:r>
            <a:endParaRPr dirty="0"/>
          </a:p>
        </p:txBody>
      </p:sp>
      <p:sp>
        <p:nvSpPr>
          <p:cNvPr id="283" name="Google Shape;283;p26"/>
          <p:cNvSpPr txBox="1"/>
          <p:nvPr/>
        </p:nvSpPr>
        <p:spPr>
          <a:xfrm rot="-5400000">
            <a:off x="-126831" y="3985577"/>
            <a:ext cx="1398571" cy="23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30</a:t>
            </a:r>
            <a:r>
              <a:rPr lang="en-US" sz="1400" baseline="30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of October</a:t>
            </a:r>
            <a:endParaRPr dirty="0"/>
          </a:p>
        </p:txBody>
      </p:sp>
      <p:sp>
        <p:nvSpPr>
          <p:cNvPr id="290" name="Google Shape;290;p26"/>
          <p:cNvSpPr txBox="1"/>
          <p:nvPr/>
        </p:nvSpPr>
        <p:spPr>
          <a:xfrm rot="-5400000">
            <a:off x="4606219" y="3941692"/>
            <a:ext cx="1507509" cy="2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  <a:r>
              <a:rPr lang="en-US" baseline="30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of </a:t>
            </a:r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February</a:t>
            </a:r>
            <a:endParaRPr dirty="0"/>
          </a:p>
        </p:txBody>
      </p:sp>
      <p:sp>
        <p:nvSpPr>
          <p:cNvPr id="291" name="Google Shape;291;p26"/>
          <p:cNvSpPr/>
          <p:nvPr/>
        </p:nvSpPr>
        <p:spPr>
          <a:xfrm>
            <a:off x="5184297" y="2904190"/>
            <a:ext cx="366000" cy="3600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6732883" y="2891503"/>
            <a:ext cx="366000" cy="3600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" name="Google Shape;287;p26">
            <a:extLst>
              <a:ext uri="{FF2B5EF4-FFF2-40B4-BE49-F238E27FC236}">
                <a16:creationId xmlns:a16="http://schemas.microsoft.com/office/drawing/2014/main" id="{D8262D8F-D562-404C-96FA-6048CF67F340}"/>
              </a:ext>
            </a:extLst>
          </p:cNvPr>
          <p:cNvSpPr/>
          <p:nvPr/>
        </p:nvSpPr>
        <p:spPr>
          <a:xfrm>
            <a:off x="1549036" y="2900061"/>
            <a:ext cx="366054" cy="36004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" name="Google Shape;283;p26">
            <a:extLst>
              <a:ext uri="{FF2B5EF4-FFF2-40B4-BE49-F238E27FC236}">
                <a16:creationId xmlns:a16="http://schemas.microsoft.com/office/drawing/2014/main" id="{D73E7856-6DEF-3A4F-AC2D-998CB7CC2931}"/>
              </a:ext>
            </a:extLst>
          </p:cNvPr>
          <p:cNvSpPr txBox="1"/>
          <p:nvPr/>
        </p:nvSpPr>
        <p:spPr>
          <a:xfrm rot="-5400000">
            <a:off x="1026698" y="3992161"/>
            <a:ext cx="1398573" cy="22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Mid-November</a:t>
            </a:r>
            <a:endParaRPr lang="en-US" dirty="0"/>
          </a:p>
        </p:txBody>
      </p:sp>
      <p:sp>
        <p:nvSpPr>
          <p:cNvPr id="29" name="Google Shape;288;p26">
            <a:extLst>
              <a:ext uri="{FF2B5EF4-FFF2-40B4-BE49-F238E27FC236}">
                <a16:creationId xmlns:a16="http://schemas.microsoft.com/office/drawing/2014/main" id="{1E92BBA5-AA6B-4648-BED1-6A2A1815DF9B}"/>
              </a:ext>
            </a:extLst>
          </p:cNvPr>
          <p:cNvSpPr txBox="1"/>
          <p:nvPr/>
        </p:nvSpPr>
        <p:spPr>
          <a:xfrm rot="-2928844">
            <a:off x="1319160" y="1691991"/>
            <a:ext cx="2602490" cy="33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Kick-off at </a:t>
            </a:r>
            <a:r>
              <a:rPr lang="en-US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Zalando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B54DD-7CD7-B941-B2A8-3521E659D9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 smtClean="0"/>
              <a:t>4</a:t>
            </a:fld>
            <a:endParaRPr b="1"/>
          </a:p>
        </p:txBody>
      </p:sp>
      <p:sp>
        <p:nvSpPr>
          <p:cNvPr id="34" name="Google Shape;290;p26">
            <a:extLst>
              <a:ext uri="{FF2B5EF4-FFF2-40B4-BE49-F238E27FC236}">
                <a16:creationId xmlns:a16="http://schemas.microsoft.com/office/drawing/2014/main" id="{BD8CFEA6-DFAD-864D-9B73-3E265CE78453}"/>
              </a:ext>
            </a:extLst>
          </p:cNvPr>
          <p:cNvSpPr txBox="1"/>
          <p:nvPr/>
        </p:nvSpPr>
        <p:spPr>
          <a:xfrm rot="-5400000">
            <a:off x="4125411" y="3983511"/>
            <a:ext cx="1398574" cy="24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January 2020</a:t>
            </a:r>
            <a:endParaRPr dirty="0"/>
          </a:p>
        </p:txBody>
      </p:sp>
      <p:sp>
        <p:nvSpPr>
          <p:cNvPr id="35" name="Google Shape;290;p26">
            <a:extLst>
              <a:ext uri="{FF2B5EF4-FFF2-40B4-BE49-F238E27FC236}">
                <a16:creationId xmlns:a16="http://schemas.microsoft.com/office/drawing/2014/main" id="{795A733F-F29B-194B-AD1B-F0D2A49836EE}"/>
              </a:ext>
            </a:extLst>
          </p:cNvPr>
          <p:cNvSpPr txBox="1"/>
          <p:nvPr/>
        </p:nvSpPr>
        <p:spPr>
          <a:xfrm rot="-5400000">
            <a:off x="6162128" y="3941691"/>
            <a:ext cx="1507509" cy="21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</a:t>
            </a:r>
            <a:r>
              <a:rPr lang="en-US" baseline="30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lang="en-US" sz="1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of </a:t>
            </a:r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February</a:t>
            </a:r>
            <a:endParaRPr dirty="0"/>
          </a:p>
        </p:txBody>
      </p:sp>
      <p:sp>
        <p:nvSpPr>
          <p:cNvPr id="36" name="Google Shape;293;p26">
            <a:extLst>
              <a:ext uri="{FF2B5EF4-FFF2-40B4-BE49-F238E27FC236}">
                <a16:creationId xmlns:a16="http://schemas.microsoft.com/office/drawing/2014/main" id="{6ECB3991-36B0-9145-809C-AE4E3D339755}"/>
              </a:ext>
            </a:extLst>
          </p:cNvPr>
          <p:cNvSpPr/>
          <p:nvPr/>
        </p:nvSpPr>
        <p:spPr>
          <a:xfrm>
            <a:off x="7257414" y="2882855"/>
            <a:ext cx="366000" cy="3600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08000" tIns="72000" rIns="108000" bIns="72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Google Shape;290;p26">
            <a:extLst>
              <a:ext uri="{FF2B5EF4-FFF2-40B4-BE49-F238E27FC236}">
                <a16:creationId xmlns:a16="http://schemas.microsoft.com/office/drawing/2014/main" id="{D335730E-8F08-594C-8958-9FF91DB7451A}"/>
              </a:ext>
            </a:extLst>
          </p:cNvPr>
          <p:cNvSpPr txBox="1"/>
          <p:nvPr/>
        </p:nvSpPr>
        <p:spPr>
          <a:xfrm rot="-5400000">
            <a:off x="7007151" y="3621199"/>
            <a:ext cx="941200" cy="29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tba</a:t>
            </a:r>
            <a:endParaRPr dirty="0"/>
          </a:p>
        </p:txBody>
      </p:sp>
      <p:sp>
        <p:nvSpPr>
          <p:cNvPr id="38" name="Google Shape;282;p26">
            <a:extLst>
              <a:ext uri="{FF2B5EF4-FFF2-40B4-BE49-F238E27FC236}">
                <a16:creationId xmlns:a16="http://schemas.microsoft.com/office/drawing/2014/main" id="{3690AD0A-60CE-B34D-8F76-BFB3B391D695}"/>
              </a:ext>
            </a:extLst>
          </p:cNvPr>
          <p:cNvSpPr txBox="1"/>
          <p:nvPr/>
        </p:nvSpPr>
        <p:spPr>
          <a:xfrm rot="-2928999">
            <a:off x="6920017" y="1805964"/>
            <a:ext cx="1406794" cy="36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Deadline Documentation Submission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"/>
          <p:cNvSpPr txBox="1">
            <a:spLocks noGrp="1"/>
          </p:cNvSpPr>
          <p:nvPr>
            <p:ph type="body" idx="1"/>
          </p:nvPr>
        </p:nvSpPr>
        <p:spPr>
          <a:xfrm>
            <a:off x="358776" y="1347613"/>
            <a:ext cx="5077320" cy="345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endParaRPr lang="en-US" dirty="0"/>
          </a:p>
          <a:p>
            <a:pPr marL="180975" lvl="1" indent="-180975">
              <a:spcBef>
                <a:spcPts val="0"/>
              </a:spcBef>
            </a:pPr>
            <a:r>
              <a:rPr lang="en-US" dirty="0"/>
              <a:t>Presentation: challenge/current situation, insights, initial prototype ideas</a:t>
            </a:r>
          </a:p>
          <a:p>
            <a:pPr marL="180975" lvl="1" indent="-180975">
              <a:spcBef>
                <a:spcPts val="0"/>
              </a:spcBef>
            </a:pPr>
            <a:endParaRPr lang="en-US" dirty="0"/>
          </a:p>
          <a:p>
            <a:pPr marL="180975" lvl="1" indent="-180975">
              <a:spcBef>
                <a:spcPts val="0"/>
              </a:spcBef>
            </a:pPr>
            <a:r>
              <a:rPr lang="en-US" dirty="0"/>
              <a:t>Ideation and Implementation of a prototype</a:t>
            </a:r>
          </a:p>
          <a:p>
            <a:pPr marL="180975" lvl="1" indent="-180975">
              <a:spcBef>
                <a:spcPts val="0"/>
              </a:spcBef>
            </a:pPr>
            <a:endParaRPr lang="en-US" dirty="0"/>
          </a:p>
          <a:p>
            <a:pPr marL="180975" lvl="1" indent="-180975">
              <a:spcBef>
                <a:spcPts val="0"/>
              </a:spcBef>
            </a:pPr>
            <a:r>
              <a:rPr lang="en-US" dirty="0"/>
              <a:t>Test/evaluation with </a:t>
            </a:r>
            <a:r>
              <a:rPr lang="en-US" dirty="0" err="1"/>
              <a:t>Zalando</a:t>
            </a:r>
            <a:r>
              <a:rPr lang="en-US" dirty="0"/>
              <a:t> experts</a:t>
            </a:r>
          </a:p>
          <a:p>
            <a:pPr marL="180975" lvl="1" indent="-180975">
              <a:spcBef>
                <a:spcPts val="0"/>
              </a:spcBef>
            </a:pPr>
            <a:endParaRPr lang="en-US" dirty="0"/>
          </a:p>
          <a:p>
            <a:pPr marL="180975" lvl="1" indent="-180975">
              <a:spcBef>
                <a:spcPts val="0"/>
              </a:spcBef>
            </a:pPr>
            <a:r>
              <a:rPr lang="en-US" dirty="0"/>
              <a:t>Final presentations</a:t>
            </a:r>
          </a:p>
          <a:p>
            <a:pPr marL="180975" lvl="1" indent="-180975">
              <a:spcBef>
                <a:spcPts val="0"/>
              </a:spcBef>
            </a:pPr>
            <a:endParaRPr lang="en-US" dirty="0"/>
          </a:p>
          <a:p>
            <a:pPr marL="180975" lvl="1" indent="-180975">
              <a:spcBef>
                <a:spcPts val="0"/>
              </a:spcBef>
            </a:pPr>
            <a:r>
              <a:rPr lang="en-US" dirty="0"/>
              <a:t>5 days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dirty="0"/>
          </a:p>
          <a:p>
            <a:pPr marL="180975" lvl="1" indent="-180975">
              <a:spcBef>
                <a:spcPts val="0"/>
              </a:spcBef>
            </a:pPr>
            <a:endParaRPr lang="en-US" dirty="0"/>
          </a:p>
          <a:p>
            <a:pPr marL="360000" marR="0" lvl="2" indent="-9109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0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5" name="Google Shape;355;p33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</a:pPr>
            <a:b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Block Week</a:t>
            </a:r>
            <a:endParaRPr/>
          </a:p>
        </p:txBody>
      </p:sp>
      <p:pic>
        <p:nvPicPr>
          <p:cNvPr id="356" name="Google Shape;35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7208" y="1152127"/>
            <a:ext cx="2656406" cy="341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7BEF0-663A-D445-82FA-715466E36D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 smtClean="0"/>
              <a:t>5</a:t>
            </a:fld>
            <a:endParaRPr b="1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>
            <a:spLocks noGrp="1"/>
          </p:cNvSpPr>
          <p:nvPr>
            <p:ph type="body" idx="1"/>
          </p:nvPr>
        </p:nvSpPr>
        <p:spPr>
          <a:xfrm>
            <a:off x="358776" y="1167034"/>
            <a:ext cx="7597600" cy="345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1" indent="-285750">
              <a:lnSpc>
                <a:spcPct val="150000"/>
              </a:lnSpc>
              <a:spcBef>
                <a:spcPts val="600"/>
              </a:spcBef>
            </a:pPr>
            <a:r>
              <a:rPr lang="de-DE" dirty="0" err="1"/>
              <a:t>Process</a:t>
            </a:r>
            <a:r>
              <a:rPr lang="de-DE" dirty="0"/>
              <a:t> Mining</a:t>
            </a:r>
          </a:p>
          <a:p>
            <a:pPr marL="742950" lvl="2" indent="-285750">
              <a:spcBef>
                <a:spcPts val="600"/>
              </a:spcBef>
            </a:pPr>
            <a:r>
              <a:rPr lang="de-DE" sz="1200" dirty="0"/>
              <a:t>Data Pipelines</a:t>
            </a:r>
          </a:p>
          <a:p>
            <a:pPr marL="742950" lvl="2" indent="-285750">
              <a:spcBef>
                <a:spcPts val="600"/>
              </a:spcBef>
            </a:pPr>
            <a:r>
              <a:rPr lang="de-DE" sz="1200" dirty="0"/>
              <a:t>Schema Handling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</a:pPr>
            <a:r>
              <a:rPr lang="de-DE" dirty="0"/>
              <a:t>Data Science</a:t>
            </a:r>
          </a:p>
          <a:p>
            <a:pPr marL="742950" lvl="2" indent="-285750">
              <a:spcBef>
                <a:spcPts val="600"/>
              </a:spcBef>
            </a:pPr>
            <a:r>
              <a:rPr lang="de-DE" sz="1200" dirty="0"/>
              <a:t>ML </a:t>
            </a:r>
            <a:r>
              <a:rPr lang="de-DE" sz="1200" dirty="0" err="1"/>
              <a:t>with</a:t>
            </a:r>
            <a:r>
              <a:rPr lang="de-DE" sz="1200" dirty="0"/>
              <a:t> Spark</a:t>
            </a:r>
          </a:p>
          <a:p>
            <a:pPr marL="742950" lvl="2" indent="-285750">
              <a:spcBef>
                <a:spcPts val="600"/>
              </a:spcBef>
            </a:pPr>
            <a:r>
              <a:rPr lang="de-DE" sz="1200" dirty="0"/>
              <a:t>Demo </a:t>
            </a:r>
            <a:r>
              <a:rPr lang="de-DE" sz="1200" dirty="0" err="1"/>
              <a:t>Platform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ML </a:t>
            </a:r>
            <a:r>
              <a:rPr lang="de-DE" sz="1200" dirty="0" err="1"/>
              <a:t>Use</a:t>
            </a:r>
            <a:r>
              <a:rPr lang="de-DE" sz="1200" dirty="0"/>
              <a:t> Cases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</a:pPr>
            <a:r>
              <a:rPr lang="de-DE" dirty="0"/>
              <a:t>Reporting </a:t>
            </a:r>
            <a:r>
              <a:rPr lang="de-DE" dirty="0" err="1"/>
              <a:t>and</a:t>
            </a:r>
            <a:r>
              <a:rPr lang="de-DE" dirty="0"/>
              <a:t> Analytics</a:t>
            </a:r>
          </a:p>
          <a:p>
            <a:pPr marL="742950" lvl="2" indent="-285750">
              <a:spcBef>
                <a:spcPts val="600"/>
              </a:spcBef>
            </a:pPr>
            <a:r>
              <a:rPr lang="de-DE" sz="1200" dirty="0" err="1"/>
              <a:t>Planning</a:t>
            </a:r>
            <a:endParaRPr lang="de-DE" sz="1200" dirty="0"/>
          </a:p>
          <a:p>
            <a:pPr marL="742950" lvl="2" indent="-285750">
              <a:spcBef>
                <a:spcPts val="600"/>
              </a:spcBef>
            </a:pPr>
            <a:r>
              <a:rPr lang="de-DE" sz="1200" dirty="0"/>
              <a:t>Data </a:t>
            </a:r>
            <a:r>
              <a:rPr lang="de-DE" sz="1200" dirty="0" err="1"/>
              <a:t>Virtualization</a:t>
            </a:r>
            <a:r>
              <a:rPr lang="de-DE" sz="1200" dirty="0"/>
              <a:t> / </a:t>
            </a:r>
            <a:r>
              <a:rPr lang="de-DE" sz="1200" dirty="0" err="1"/>
              <a:t>Consumption</a:t>
            </a:r>
            <a:r>
              <a:rPr lang="de-DE" sz="1200" dirty="0"/>
              <a:t> Layer</a:t>
            </a:r>
          </a:p>
          <a:p>
            <a:pPr marL="285750" lvl="1" indent="-285750">
              <a:lnSpc>
                <a:spcPct val="150000"/>
              </a:lnSpc>
              <a:spcBef>
                <a:spcPts val="600"/>
              </a:spcBef>
            </a:pPr>
            <a:r>
              <a:rPr lang="de-DE" dirty="0"/>
              <a:t>Data Management</a:t>
            </a:r>
          </a:p>
          <a:p>
            <a:pPr marL="742950" lvl="2" indent="-285750">
              <a:spcBef>
                <a:spcPts val="600"/>
              </a:spcBef>
            </a:pPr>
            <a:r>
              <a:rPr lang="de-DE" sz="1200" dirty="0"/>
              <a:t>Data Sharing / Integration</a:t>
            </a:r>
          </a:p>
          <a:p>
            <a:pPr marL="742950" lvl="2" indent="-285750">
              <a:spcBef>
                <a:spcPts val="600"/>
              </a:spcBef>
            </a:pPr>
            <a:r>
              <a:rPr lang="de-DE" sz="1200" dirty="0"/>
              <a:t>Event Busses</a:t>
            </a:r>
          </a:p>
          <a:p>
            <a:pPr marL="0" marR="0" lvl="1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</a:pPr>
            <a:br>
              <a:rPr lang="en-US" sz="2000" b="0" i="0" u="none" strike="noStrike" cap="none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Focus Areas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DD34C-7F98-6443-9B9E-934FFEFA79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 smtClean="0"/>
              <a:t>6</a:t>
            </a:fld>
            <a:endParaRPr b="1"/>
          </a:p>
        </p:txBody>
      </p:sp>
    </p:spTree>
    <p:extLst>
      <p:ext uri="{BB962C8B-B14F-4D97-AF65-F5344CB8AC3E}">
        <p14:creationId xmlns:p14="http://schemas.microsoft.com/office/powerpoint/2010/main" val="6542578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 txBox="1">
            <a:spLocks noGrp="1"/>
          </p:cNvSpPr>
          <p:nvPr>
            <p:ph type="body" idx="1"/>
          </p:nvPr>
        </p:nvSpPr>
        <p:spPr>
          <a:xfrm>
            <a:off x="358776" y="1895391"/>
            <a:ext cx="7597600" cy="236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975" marR="0" lvl="1" indent="-18097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Matthias </a:t>
            </a:r>
            <a:r>
              <a:rPr lang="de-DE" sz="14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Uflacker</a:t>
            </a:r>
            <a:endParaRPr dirty="0"/>
          </a:p>
          <a:p>
            <a:pPr marL="360000" marR="0" lvl="2" indent="-17999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Room: V-2.18</a:t>
            </a:r>
            <a:endParaRPr dirty="0"/>
          </a:p>
          <a:p>
            <a:pPr marL="360000" marR="0" lvl="2" indent="-17999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□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Email: </a:t>
            </a:r>
            <a:r>
              <a:rPr lang="en-US" sz="1400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matthias.uflacker@hpi.de</a:t>
            </a:r>
            <a:endParaRPr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marR="0" lvl="1" indent="-920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975" lvl="1" indent="-180975">
              <a:spcBef>
                <a:spcPts val="0"/>
              </a:spcBef>
            </a:pPr>
            <a:r>
              <a:rPr lang="en-US" dirty="0"/>
              <a:t>Guenter Hesse</a:t>
            </a:r>
          </a:p>
          <a:p>
            <a:pPr marL="360000" lvl="2" indent="-179999">
              <a:spcBef>
                <a:spcPts val="600"/>
              </a:spcBef>
            </a:pPr>
            <a:r>
              <a:rPr lang="en-US" dirty="0"/>
              <a:t>Room: V-2.03</a:t>
            </a:r>
          </a:p>
          <a:p>
            <a:pPr marL="360000" lvl="2" indent="-179999">
              <a:spcBef>
                <a:spcPts val="600"/>
              </a:spcBef>
            </a:pPr>
            <a:r>
              <a:rPr lang="en-US" dirty="0"/>
              <a:t>Email: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guenter.hesse@hpi.de</a:t>
            </a:r>
            <a:endParaRPr lang="en-US" dirty="0"/>
          </a:p>
          <a:p>
            <a:pPr marL="360000" lvl="2" indent="-179999">
              <a:spcBef>
                <a:spcPts val="600"/>
              </a:spcBef>
            </a:pPr>
            <a:r>
              <a:rPr lang="en-US" dirty="0"/>
              <a:t>Phone: 1381</a:t>
            </a:r>
            <a:endParaRPr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0000" marR="0" lvl="2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2" name="Google Shape;362;p34"/>
          <p:cNvSpPr txBox="1">
            <a:spLocks noGrp="1"/>
          </p:cNvSpPr>
          <p:nvPr>
            <p:ph type="title"/>
          </p:nvPr>
        </p:nvSpPr>
        <p:spPr>
          <a:xfrm>
            <a:off x="358776" y="108001"/>
            <a:ext cx="6877051" cy="927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</a:pPr>
            <a:b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Contact</a:t>
            </a:r>
            <a:r>
              <a:rPr lang="en-US"/>
              <a:t>s</a:t>
            </a:r>
            <a:endParaRPr/>
          </a:p>
        </p:txBody>
      </p:sp>
      <p:pic>
        <p:nvPicPr>
          <p:cNvPr id="363" name="Google Shape;36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2425" y="1408050"/>
            <a:ext cx="4437701" cy="3055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88C99-ED18-0746-B052-6B546BBA8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 b="1" smtClean="0"/>
              <a:t>7</a:t>
            </a:fld>
            <a:endParaRPr b="1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Folien-Master (HPI)_16-9">
  <a:themeElements>
    <a:clrScheme name="HPI">
      <a:dk1>
        <a:srgbClr val="323232"/>
      </a:dk1>
      <a:lt1>
        <a:srgbClr val="FFFFFF"/>
      </a:lt1>
      <a:dk2>
        <a:srgbClr val="969696"/>
      </a:dk2>
      <a:lt2>
        <a:srgbClr val="5A6166"/>
      </a:lt2>
      <a:accent1>
        <a:srgbClr val="B1063A"/>
      </a:accent1>
      <a:accent2>
        <a:srgbClr val="DD640C"/>
      </a:accent2>
      <a:accent3>
        <a:srgbClr val="F6A800"/>
      </a:accent3>
      <a:accent4>
        <a:srgbClr val="007A9E"/>
      </a:accent4>
      <a:accent5>
        <a:srgbClr val="B4B4B4"/>
      </a:accent5>
      <a:accent6>
        <a:srgbClr val="DCDCDC"/>
      </a:accent6>
      <a:hlink>
        <a:srgbClr val="B1063A"/>
      </a:hlink>
      <a:folHlink>
        <a:srgbClr val="B106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PI">
      <a:dk1>
        <a:srgbClr val="323232"/>
      </a:dk1>
      <a:lt1>
        <a:srgbClr val="FFFFFF"/>
      </a:lt1>
      <a:dk2>
        <a:srgbClr val="969696"/>
      </a:dk2>
      <a:lt2>
        <a:srgbClr val="5A6166"/>
      </a:lt2>
      <a:accent1>
        <a:srgbClr val="B1063A"/>
      </a:accent1>
      <a:accent2>
        <a:srgbClr val="DD640C"/>
      </a:accent2>
      <a:accent3>
        <a:srgbClr val="F6A800"/>
      </a:accent3>
      <a:accent4>
        <a:srgbClr val="007A9E"/>
      </a:accent4>
      <a:accent5>
        <a:srgbClr val="B4B4B4"/>
      </a:accent5>
      <a:accent6>
        <a:srgbClr val="DCDCDC"/>
      </a:accent6>
      <a:hlink>
        <a:srgbClr val="B1063A"/>
      </a:hlink>
      <a:folHlink>
        <a:srgbClr val="B106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Macintosh PowerPoint</Application>
  <PresentationFormat>Bildschirmpräsentation (16:9)</PresentationFormat>
  <Paragraphs>78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Verdana</vt:lpstr>
      <vt:lpstr>Folien-Master (HPI)_16-9</vt:lpstr>
      <vt:lpstr>Trends and Concepts in Software Industry II</vt:lpstr>
      <vt:lpstr> Learning Goals</vt:lpstr>
      <vt:lpstr> Seminar Overview</vt:lpstr>
      <vt:lpstr> Seminar Schedule</vt:lpstr>
      <vt:lpstr> Block Week</vt:lpstr>
      <vt:lpstr> Focus Areas</vt:lpstr>
      <vt:lpstr>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and Concepts in Software Industry I</dc:title>
  <cp:lastModifiedBy>Matthias Uflacker</cp:lastModifiedBy>
  <cp:revision>65</cp:revision>
  <dcterms:modified xsi:type="dcterms:W3CDTF">2019-10-24T12:02:41Z</dcterms:modified>
</cp:coreProperties>
</file>